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32"/>
  </p:notesMasterIdLst>
  <p:sldIdLst>
    <p:sldId id="269" r:id="rId3"/>
    <p:sldId id="257" r:id="rId4"/>
    <p:sldId id="276" r:id="rId5"/>
    <p:sldId id="273" r:id="rId6"/>
    <p:sldId id="264"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8" r:id="rId24"/>
    <p:sldId id="293" r:id="rId25"/>
    <p:sldId id="294" r:id="rId26"/>
    <p:sldId id="295" r:id="rId27"/>
    <p:sldId id="296" r:id="rId28"/>
    <p:sldId id="275" r:id="rId29"/>
    <p:sldId id="297" r:id="rId30"/>
    <p:sldId id="270" r:id="rId31"/>
  </p:sldIdLst>
  <p:sldSz cx="18288000" cy="10287000"/>
  <p:notesSz cx="18288000" cy="10287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2D54"/>
    <a:srgbClr val="FF1B20"/>
    <a:srgbClr val="243255"/>
    <a:srgbClr val="E122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1F919F-4654-40D1-A359-122961A3E7B7}" v="1097" dt="2021-12-09T20:08:12.177"/>
    <p1510:client id="{61990E6E-B12B-40CB-AAF3-E8DBA068171B}" v="44" dt="2021-12-10T12:27:34.53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610" y="43"/>
      </p:cViewPr>
      <p:guideLst>
        <p:guide orient="horz" pos="2880"/>
        <p:guide pos="2160"/>
      </p:guideLst>
    </p:cSldViewPr>
  </p:slideViewPr>
  <p:notesTextViewPr>
    <p:cViewPr>
      <p:scale>
        <a:sx n="100" d="100"/>
        <a:sy n="100" d="100"/>
      </p:scale>
      <p:origin x="0" y="0"/>
    </p:cViewPr>
  </p:notesTextViewPr>
  <p:sorterViewPr>
    <p:cViewPr>
      <p:scale>
        <a:sx n="50" d="100"/>
        <a:sy n="50" d="100"/>
      </p:scale>
      <p:origin x="0" y="-97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ar Petrov" userId="f42f9621-0036-4bcd-a715-607a0057b9b8" providerId="ADAL" clId="{541F919F-4654-40D1-A359-122961A3E7B7}"/>
    <pc:docChg chg="undo custSel addSld delSld modSld sldOrd">
      <pc:chgData name="Petar Petrov" userId="f42f9621-0036-4bcd-a715-607a0057b9b8" providerId="ADAL" clId="{541F919F-4654-40D1-A359-122961A3E7B7}" dt="2021-12-09T20:08:12.177" v="2631"/>
      <pc:docMkLst>
        <pc:docMk/>
      </pc:docMkLst>
      <pc:sldChg chg="modTransition modAnim">
        <pc:chgData name="Petar Petrov" userId="f42f9621-0036-4bcd-a715-607a0057b9b8" providerId="ADAL" clId="{541F919F-4654-40D1-A359-122961A3E7B7}" dt="2021-12-09T19:28:30.704" v="2348"/>
        <pc:sldMkLst>
          <pc:docMk/>
          <pc:sldMk cId="0" sldId="257"/>
        </pc:sldMkLst>
      </pc:sldChg>
      <pc:sldChg chg="modSp mod modTransition modAnim">
        <pc:chgData name="Petar Petrov" userId="f42f9621-0036-4bcd-a715-607a0057b9b8" providerId="ADAL" clId="{541F919F-4654-40D1-A359-122961A3E7B7}" dt="2021-12-09T19:32:38.298" v="2393"/>
        <pc:sldMkLst>
          <pc:docMk/>
          <pc:sldMk cId="0" sldId="264"/>
        </pc:sldMkLst>
        <pc:spChg chg="mod">
          <ac:chgData name="Petar Petrov" userId="f42f9621-0036-4bcd-a715-607a0057b9b8" providerId="ADAL" clId="{541F919F-4654-40D1-A359-122961A3E7B7}" dt="2021-12-09T11:10:53.556" v="2187" actId="404"/>
          <ac:spMkLst>
            <pc:docMk/>
            <pc:sldMk cId="0" sldId="264"/>
            <ac:spMk id="10" creationId="{FF387B6A-5047-4EFF-8F1F-CCC31E055809}"/>
          </ac:spMkLst>
        </pc:spChg>
      </pc:sldChg>
      <pc:sldChg chg="addSp delSp modSp del mod">
        <pc:chgData name="Petar Petrov" userId="f42f9621-0036-4bcd-a715-607a0057b9b8" providerId="ADAL" clId="{541F919F-4654-40D1-A359-122961A3E7B7}" dt="2021-12-08T21:32:25.457" v="1864" actId="47"/>
        <pc:sldMkLst>
          <pc:docMk/>
          <pc:sldMk cId="1287061135" sldId="267"/>
        </pc:sldMkLst>
        <pc:spChg chg="del">
          <ac:chgData name="Petar Petrov" userId="f42f9621-0036-4bcd-a715-607a0057b9b8" providerId="ADAL" clId="{541F919F-4654-40D1-A359-122961A3E7B7}" dt="2021-12-07T22:36:05.258" v="215" actId="478"/>
          <ac:spMkLst>
            <pc:docMk/>
            <pc:sldMk cId="1287061135" sldId="267"/>
            <ac:spMk id="4" creationId="{E8BCB89B-C162-49D8-8C12-EF9C5ED4083E}"/>
          </ac:spMkLst>
        </pc:spChg>
        <pc:spChg chg="add mod">
          <ac:chgData name="Petar Petrov" userId="f42f9621-0036-4bcd-a715-607a0057b9b8" providerId="ADAL" clId="{541F919F-4654-40D1-A359-122961A3E7B7}" dt="2021-12-07T22:36:13.734" v="216"/>
          <ac:spMkLst>
            <pc:docMk/>
            <pc:sldMk cId="1287061135" sldId="267"/>
            <ac:spMk id="33" creationId="{2AA0B08B-7E8D-48AC-B412-D195932AE8BE}"/>
          </ac:spMkLst>
        </pc:spChg>
      </pc:sldChg>
      <pc:sldChg chg="modTransition">
        <pc:chgData name="Petar Petrov" userId="f42f9621-0036-4bcd-a715-607a0057b9b8" providerId="ADAL" clId="{541F919F-4654-40D1-A359-122961A3E7B7}" dt="2021-12-09T19:05:37.820" v="2326"/>
        <pc:sldMkLst>
          <pc:docMk/>
          <pc:sldMk cId="0" sldId="269"/>
        </pc:sldMkLst>
      </pc:sldChg>
      <pc:sldChg chg="modTransition modAnim">
        <pc:chgData name="Petar Petrov" userId="f42f9621-0036-4bcd-a715-607a0057b9b8" providerId="ADAL" clId="{541F919F-4654-40D1-A359-122961A3E7B7}" dt="2021-12-09T19:52:16.564" v="2557"/>
        <pc:sldMkLst>
          <pc:docMk/>
          <pc:sldMk cId="0" sldId="270"/>
        </pc:sldMkLst>
      </pc:sldChg>
      <pc:sldChg chg="modSp mod modTransition modAnim">
        <pc:chgData name="Petar Petrov" userId="f42f9621-0036-4bcd-a715-607a0057b9b8" providerId="ADAL" clId="{541F919F-4654-40D1-A359-122961A3E7B7}" dt="2021-12-09T19:53:20.038" v="2562"/>
        <pc:sldMkLst>
          <pc:docMk/>
          <pc:sldMk cId="2914988568" sldId="273"/>
        </pc:sldMkLst>
        <pc:spChg chg="mod">
          <ac:chgData name="Petar Petrov" userId="f42f9621-0036-4bcd-a715-607a0057b9b8" providerId="ADAL" clId="{541F919F-4654-40D1-A359-122961A3E7B7}" dt="2021-12-09T11:09:35.303" v="2179" actId="1038"/>
          <ac:spMkLst>
            <pc:docMk/>
            <pc:sldMk cId="2914988568" sldId="273"/>
            <ac:spMk id="24" creationId="{25912CAA-5A11-4529-A60A-EF64FAACD856}"/>
          </ac:spMkLst>
        </pc:spChg>
        <pc:spChg chg="mod">
          <ac:chgData name="Petar Petrov" userId="f42f9621-0036-4bcd-a715-607a0057b9b8" providerId="ADAL" clId="{541F919F-4654-40D1-A359-122961A3E7B7}" dt="2021-12-09T11:09:52.143" v="2182" actId="1038"/>
          <ac:spMkLst>
            <pc:docMk/>
            <pc:sldMk cId="2914988568" sldId="273"/>
            <ac:spMk id="25" creationId="{337302F4-37D0-435B-AD5A-183E921251BF}"/>
          </ac:spMkLst>
        </pc:spChg>
        <pc:spChg chg="mod">
          <ac:chgData name="Petar Petrov" userId="f42f9621-0036-4bcd-a715-607a0057b9b8" providerId="ADAL" clId="{541F919F-4654-40D1-A359-122961A3E7B7}" dt="2021-12-09T11:09:43.798" v="2180" actId="20577"/>
          <ac:spMkLst>
            <pc:docMk/>
            <pc:sldMk cId="2914988568" sldId="273"/>
            <ac:spMk id="53" creationId="{8BD68FBC-44FC-4EFC-A09F-16946911D992}"/>
          </ac:spMkLst>
        </pc:spChg>
        <pc:grpChg chg="mod">
          <ac:chgData name="Petar Petrov" userId="f42f9621-0036-4bcd-a715-607a0057b9b8" providerId="ADAL" clId="{541F919F-4654-40D1-A359-122961A3E7B7}" dt="2021-12-09T11:09:52.143" v="2182" actId="1038"/>
          <ac:grpSpMkLst>
            <pc:docMk/>
            <pc:sldMk cId="2914988568" sldId="273"/>
            <ac:grpSpMk id="49" creationId="{AED96A6A-A82E-4DE9-BE65-0BFED9971E65}"/>
          </ac:grpSpMkLst>
        </pc:grpChg>
        <pc:grpChg chg="mod">
          <ac:chgData name="Petar Petrov" userId="f42f9621-0036-4bcd-a715-607a0057b9b8" providerId="ADAL" clId="{541F919F-4654-40D1-A359-122961A3E7B7}" dt="2021-12-09T11:09:35.303" v="2179" actId="1038"/>
          <ac:grpSpMkLst>
            <pc:docMk/>
            <pc:sldMk cId="2914988568" sldId="273"/>
            <ac:grpSpMk id="52" creationId="{96A9D34C-2DFC-4ABF-9A58-E2D5DAE4839B}"/>
          </ac:grpSpMkLst>
        </pc:grpChg>
      </pc:sldChg>
      <pc:sldChg chg="addSp delSp modSp mod modTransition modAnim">
        <pc:chgData name="Petar Petrov" userId="f42f9621-0036-4bcd-a715-607a0057b9b8" providerId="ADAL" clId="{541F919F-4654-40D1-A359-122961A3E7B7}" dt="2021-12-09T20:07:33.424" v="2621"/>
        <pc:sldMkLst>
          <pc:docMk/>
          <pc:sldMk cId="2898948055" sldId="275"/>
        </pc:sldMkLst>
        <pc:spChg chg="add mod">
          <ac:chgData name="Petar Petrov" userId="f42f9621-0036-4bcd-a715-607a0057b9b8" providerId="ADAL" clId="{541F919F-4654-40D1-A359-122961A3E7B7}" dt="2021-12-08T21:36:33.719" v="1969" actId="1037"/>
          <ac:spMkLst>
            <pc:docMk/>
            <pc:sldMk cId="2898948055" sldId="275"/>
            <ac:spMk id="22" creationId="{FEDC1398-449F-40B6-AD38-A23597BC0CC7}"/>
          </ac:spMkLst>
        </pc:spChg>
        <pc:spChg chg="add mod">
          <ac:chgData name="Petar Petrov" userId="f42f9621-0036-4bcd-a715-607a0057b9b8" providerId="ADAL" clId="{541F919F-4654-40D1-A359-122961A3E7B7}" dt="2021-12-09T11:24:03.632" v="2289"/>
          <ac:spMkLst>
            <pc:docMk/>
            <pc:sldMk cId="2898948055" sldId="275"/>
            <ac:spMk id="23" creationId="{37FB56C6-EF42-443B-A3B9-34E04FECBE0F}"/>
          </ac:spMkLst>
        </pc:spChg>
        <pc:spChg chg="add mod">
          <ac:chgData name="Petar Petrov" userId="f42f9621-0036-4bcd-a715-607a0057b9b8" providerId="ADAL" clId="{541F919F-4654-40D1-A359-122961A3E7B7}" dt="2021-12-09T11:24:30.017" v="2290"/>
          <ac:spMkLst>
            <pc:docMk/>
            <pc:sldMk cId="2898948055" sldId="275"/>
            <ac:spMk id="24" creationId="{60F1AEBD-7468-4926-9325-952D30A69C3D}"/>
          </ac:spMkLst>
        </pc:spChg>
        <pc:spChg chg="add mod">
          <ac:chgData name="Petar Petrov" userId="f42f9621-0036-4bcd-a715-607a0057b9b8" providerId="ADAL" clId="{541F919F-4654-40D1-A359-122961A3E7B7}" dt="2021-12-09T11:24:35.139" v="2291"/>
          <ac:spMkLst>
            <pc:docMk/>
            <pc:sldMk cId="2898948055" sldId="275"/>
            <ac:spMk id="25" creationId="{5323EC87-4F3D-4DAD-8179-738E767258A9}"/>
          </ac:spMkLst>
        </pc:spChg>
        <pc:spChg chg="mod">
          <ac:chgData name="Petar Petrov" userId="f42f9621-0036-4bcd-a715-607a0057b9b8" providerId="ADAL" clId="{541F919F-4654-40D1-A359-122961A3E7B7}" dt="2021-12-08T21:36:21.879" v="1962" actId="1037"/>
          <ac:spMkLst>
            <pc:docMk/>
            <pc:sldMk cId="2898948055" sldId="275"/>
            <ac:spMk id="33" creationId="{C1793E25-598D-4A66-9AD0-B5A3E888F16F}"/>
          </ac:spMkLst>
        </pc:spChg>
        <pc:spChg chg="mod">
          <ac:chgData name="Petar Petrov" userId="f42f9621-0036-4bcd-a715-607a0057b9b8" providerId="ADAL" clId="{541F919F-4654-40D1-A359-122961A3E7B7}" dt="2021-12-08T21:36:21.879" v="1962" actId="1037"/>
          <ac:spMkLst>
            <pc:docMk/>
            <pc:sldMk cId="2898948055" sldId="275"/>
            <ac:spMk id="36" creationId="{E4B0EC0B-2A49-400A-9F21-A3725C4616F9}"/>
          </ac:spMkLst>
        </pc:spChg>
        <pc:spChg chg="mod">
          <ac:chgData name="Petar Petrov" userId="f42f9621-0036-4bcd-a715-607a0057b9b8" providerId="ADAL" clId="{541F919F-4654-40D1-A359-122961A3E7B7}" dt="2021-12-08T21:36:33.719" v="1969" actId="1037"/>
          <ac:spMkLst>
            <pc:docMk/>
            <pc:sldMk cId="2898948055" sldId="275"/>
            <ac:spMk id="39" creationId="{283A1E78-D9DB-4FAF-B5E1-6AD849C7D97C}"/>
          </ac:spMkLst>
        </pc:spChg>
        <pc:spChg chg="del">
          <ac:chgData name="Petar Petrov" userId="f42f9621-0036-4bcd-a715-607a0057b9b8" providerId="ADAL" clId="{541F919F-4654-40D1-A359-122961A3E7B7}" dt="2021-12-07T22:35:06.552" v="211" actId="478"/>
          <ac:spMkLst>
            <pc:docMk/>
            <pc:sldMk cId="2898948055" sldId="275"/>
            <ac:spMk id="41" creationId="{13D23888-73FA-4B70-A520-BE435594BD93}"/>
          </ac:spMkLst>
        </pc:spChg>
        <pc:spChg chg="mod">
          <ac:chgData name="Petar Petrov" userId="f42f9621-0036-4bcd-a715-607a0057b9b8" providerId="ADAL" clId="{541F919F-4654-40D1-A359-122961A3E7B7}" dt="2021-12-08T21:36:21.879" v="1962" actId="1037"/>
          <ac:spMkLst>
            <pc:docMk/>
            <pc:sldMk cId="2898948055" sldId="275"/>
            <ac:spMk id="42" creationId="{56819788-4C3D-4D83-8206-8163B6C9EB62}"/>
          </ac:spMkLst>
        </pc:spChg>
        <pc:spChg chg="mod">
          <ac:chgData name="Petar Petrov" userId="f42f9621-0036-4bcd-a715-607a0057b9b8" providerId="ADAL" clId="{541F919F-4654-40D1-A359-122961A3E7B7}" dt="2021-12-08T21:36:33.719" v="1969" actId="1037"/>
          <ac:spMkLst>
            <pc:docMk/>
            <pc:sldMk cId="2898948055" sldId="275"/>
            <ac:spMk id="43" creationId="{CB5A255A-B23C-4604-BC56-9DD8D4BC7704}"/>
          </ac:spMkLst>
        </pc:spChg>
        <pc:spChg chg="mod">
          <ac:chgData name="Petar Petrov" userId="f42f9621-0036-4bcd-a715-607a0057b9b8" providerId="ADAL" clId="{541F919F-4654-40D1-A359-122961A3E7B7}" dt="2021-12-08T21:36:41.614" v="1974" actId="1037"/>
          <ac:spMkLst>
            <pc:docMk/>
            <pc:sldMk cId="2898948055" sldId="275"/>
            <ac:spMk id="45" creationId="{D585C100-AC1D-4316-9B82-EEF8C32A8119}"/>
          </ac:spMkLst>
        </pc:spChg>
        <pc:spChg chg="mod">
          <ac:chgData name="Petar Petrov" userId="f42f9621-0036-4bcd-a715-607a0057b9b8" providerId="ADAL" clId="{541F919F-4654-40D1-A359-122961A3E7B7}" dt="2021-12-08T21:36:41.614" v="1974" actId="1037"/>
          <ac:spMkLst>
            <pc:docMk/>
            <pc:sldMk cId="2898948055" sldId="275"/>
            <ac:spMk id="48" creationId="{8BEC43B0-03F2-4C6B-9FD9-6B1BA13A3C4E}"/>
          </ac:spMkLst>
        </pc:spChg>
        <pc:spChg chg="del mod">
          <ac:chgData name="Petar Petrov" userId="f42f9621-0036-4bcd-a715-607a0057b9b8" providerId="ADAL" clId="{541F919F-4654-40D1-A359-122961A3E7B7}" dt="2021-12-08T21:42:29.840" v="2114" actId="478"/>
          <ac:spMkLst>
            <pc:docMk/>
            <pc:sldMk cId="2898948055" sldId="275"/>
            <ac:spMk id="50" creationId="{F524A302-5A70-43C5-9A42-B44CDC7F3DB0}"/>
          </ac:spMkLst>
        </pc:spChg>
        <pc:spChg chg="del mod">
          <ac:chgData name="Petar Petrov" userId="f42f9621-0036-4bcd-a715-607a0057b9b8" providerId="ADAL" clId="{541F919F-4654-40D1-A359-122961A3E7B7}" dt="2021-12-08T21:41:32.214" v="2105" actId="478"/>
          <ac:spMkLst>
            <pc:docMk/>
            <pc:sldMk cId="2898948055" sldId="275"/>
            <ac:spMk id="51" creationId="{4F81776D-86B0-4ADC-BCEF-5D4F2BEE08AB}"/>
          </ac:spMkLst>
        </pc:spChg>
        <pc:spChg chg="mod">
          <ac:chgData name="Petar Petrov" userId="f42f9621-0036-4bcd-a715-607a0057b9b8" providerId="ADAL" clId="{541F919F-4654-40D1-A359-122961A3E7B7}" dt="2021-12-08T21:34:52.852" v="1910" actId="14100"/>
          <ac:spMkLst>
            <pc:docMk/>
            <pc:sldMk cId="2898948055" sldId="275"/>
            <ac:spMk id="53" creationId="{890CA5A7-7115-42A1-AB29-05E5164651DE}"/>
          </ac:spMkLst>
        </pc:spChg>
        <pc:spChg chg="del">
          <ac:chgData name="Petar Petrov" userId="f42f9621-0036-4bcd-a715-607a0057b9b8" providerId="ADAL" clId="{541F919F-4654-40D1-A359-122961A3E7B7}" dt="2021-12-07T22:35:09.937" v="213" actId="478"/>
          <ac:spMkLst>
            <pc:docMk/>
            <pc:sldMk cId="2898948055" sldId="275"/>
            <ac:spMk id="54" creationId="{CB99BAD6-EC2D-4922-B38A-1CE317493CB3}"/>
          </ac:spMkLst>
        </pc:spChg>
        <pc:spChg chg="mod">
          <ac:chgData name="Petar Petrov" userId="f42f9621-0036-4bcd-a715-607a0057b9b8" providerId="ADAL" clId="{541F919F-4654-40D1-A359-122961A3E7B7}" dt="2021-12-08T21:36:09.702" v="1950" actId="1038"/>
          <ac:spMkLst>
            <pc:docMk/>
            <pc:sldMk cId="2898948055" sldId="275"/>
            <ac:spMk id="55" creationId="{2413F76B-A7A6-4AA2-ADCE-C9374F3C91C7}"/>
          </ac:spMkLst>
        </pc:spChg>
        <pc:spChg chg="del">
          <ac:chgData name="Petar Petrov" userId="f42f9621-0036-4bcd-a715-607a0057b9b8" providerId="ADAL" clId="{541F919F-4654-40D1-A359-122961A3E7B7}" dt="2021-12-07T22:35:11.315" v="214" actId="478"/>
          <ac:spMkLst>
            <pc:docMk/>
            <pc:sldMk cId="2898948055" sldId="275"/>
            <ac:spMk id="56" creationId="{481C30A0-9D00-4993-8CBC-56720BD4613E}"/>
          </ac:spMkLst>
        </pc:spChg>
        <pc:spChg chg="mod">
          <ac:chgData name="Petar Petrov" userId="f42f9621-0036-4bcd-a715-607a0057b9b8" providerId="ADAL" clId="{541F919F-4654-40D1-A359-122961A3E7B7}" dt="2021-12-08T21:36:09.702" v="1950" actId="1038"/>
          <ac:spMkLst>
            <pc:docMk/>
            <pc:sldMk cId="2898948055" sldId="275"/>
            <ac:spMk id="58" creationId="{2FBE0316-5F1F-4ED1-8B9E-3B4FFF468A92}"/>
          </ac:spMkLst>
        </pc:spChg>
        <pc:spChg chg="del mod">
          <ac:chgData name="Petar Petrov" userId="f42f9621-0036-4bcd-a715-607a0057b9b8" providerId="ADAL" clId="{541F919F-4654-40D1-A359-122961A3E7B7}" dt="2021-12-08T21:43:59.119" v="2129" actId="478"/>
          <ac:spMkLst>
            <pc:docMk/>
            <pc:sldMk cId="2898948055" sldId="275"/>
            <ac:spMk id="59" creationId="{BF8F0C2C-25F9-42B0-A2E4-34C22B106A4B}"/>
          </ac:spMkLst>
        </pc:spChg>
        <pc:spChg chg="del">
          <ac:chgData name="Petar Petrov" userId="f42f9621-0036-4bcd-a715-607a0057b9b8" providerId="ADAL" clId="{541F919F-4654-40D1-A359-122961A3E7B7}" dt="2021-12-08T21:43:26.142" v="2121" actId="478"/>
          <ac:spMkLst>
            <pc:docMk/>
            <pc:sldMk cId="2898948055" sldId="275"/>
            <ac:spMk id="60" creationId="{7FCD3DFC-9A38-434D-94F6-2F8ECCA3524C}"/>
          </ac:spMkLst>
        </pc:spChg>
        <pc:spChg chg="mod">
          <ac:chgData name="Petar Petrov" userId="f42f9621-0036-4bcd-a715-607a0057b9b8" providerId="ADAL" clId="{541F919F-4654-40D1-A359-122961A3E7B7}" dt="2021-12-08T21:36:41.614" v="1974" actId="1037"/>
          <ac:spMkLst>
            <pc:docMk/>
            <pc:sldMk cId="2898948055" sldId="275"/>
            <ac:spMk id="61" creationId="{3E210C73-3A2F-4A29-BDCF-6D18547B0905}"/>
          </ac:spMkLst>
        </pc:spChg>
        <pc:spChg chg="del">
          <ac:chgData name="Petar Petrov" userId="f42f9621-0036-4bcd-a715-607a0057b9b8" providerId="ADAL" clId="{541F919F-4654-40D1-A359-122961A3E7B7}" dt="2021-12-07T22:35:08.233" v="212" actId="478"/>
          <ac:spMkLst>
            <pc:docMk/>
            <pc:sldMk cId="2898948055" sldId="275"/>
            <ac:spMk id="62" creationId="{97B1A213-C92F-42EA-874D-033FA2A5BA9A}"/>
          </ac:spMkLst>
        </pc:spChg>
        <pc:picChg chg="add mod">
          <ac:chgData name="Petar Petrov" userId="f42f9621-0036-4bcd-a715-607a0057b9b8" providerId="ADAL" clId="{541F919F-4654-40D1-A359-122961A3E7B7}" dt="2021-12-08T21:41:58.039" v="2111" actId="1076"/>
          <ac:picMkLst>
            <pc:docMk/>
            <pc:sldMk cId="2898948055" sldId="275"/>
            <ac:picMk id="3" creationId="{72595925-74AB-4C1F-B3F9-FF9B7A35D409}"/>
          </ac:picMkLst>
        </pc:picChg>
        <pc:picChg chg="add mod">
          <ac:chgData name="Petar Petrov" userId="f42f9621-0036-4bcd-a715-607a0057b9b8" providerId="ADAL" clId="{541F919F-4654-40D1-A359-122961A3E7B7}" dt="2021-12-08T21:42:39.581" v="2118" actId="207"/>
          <ac:picMkLst>
            <pc:docMk/>
            <pc:sldMk cId="2898948055" sldId="275"/>
            <ac:picMk id="6" creationId="{A7538114-6044-404F-AE6B-A8E6927303CB}"/>
          </ac:picMkLst>
        </pc:picChg>
        <pc:picChg chg="add mod">
          <ac:chgData name="Petar Petrov" userId="f42f9621-0036-4bcd-a715-607a0057b9b8" providerId="ADAL" clId="{541F919F-4654-40D1-A359-122961A3E7B7}" dt="2021-12-08T21:43:38.306" v="2126" actId="208"/>
          <ac:picMkLst>
            <pc:docMk/>
            <pc:sldMk cId="2898948055" sldId="275"/>
            <ac:picMk id="11" creationId="{E6C69646-684E-4B04-BF95-D4AB2CD2DDB3}"/>
          </ac:picMkLst>
        </pc:picChg>
        <pc:picChg chg="add mod">
          <ac:chgData name="Petar Petrov" userId="f42f9621-0036-4bcd-a715-607a0057b9b8" providerId="ADAL" clId="{541F919F-4654-40D1-A359-122961A3E7B7}" dt="2021-12-08T21:44:10.293" v="2134" actId="208"/>
          <ac:picMkLst>
            <pc:docMk/>
            <pc:sldMk cId="2898948055" sldId="275"/>
            <ac:picMk id="13" creationId="{04A2F128-D712-4805-8A02-559EC63C264A}"/>
          </ac:picMkLst>
        </pc:picChg>
      </pc:sldChg>
      <pc:sldChg chg="modSp mod modTransition modAnim">
        <pc:chgData name="Petar Petrov" userId="f42f9621-0036-4bcd-a715-607a0057b9b8" providerId="ADAL" clId="{541F919F-4654-40D1-A359-122961A3E7B7}" dt="2021-12-09T19:52:58.077" v="2558"/>
        <pc:sldMkLst>
          <pc:docMk/>
          <pc:sldMk cId="3294906592" sldId="276"/>
        </pc:sldMkLst>
        <pc:spChg chg="mod">
          <ac:chgData name="Petar Petrov" userId="f42f9621-0036-4bcd-a715-607a0057b9b8" providerId="ADAL" clId="{541F919F-4654-40D1-A359-122961A3E7B7}" dt="2021-12-09T11:09:10.493" v="2173" actId="120"/>
          <ac:spMkLst>
            <pc:docMk/>
            <pc:sldMk cId="3294906592" sldId="276"/>
            <ac:spMk id="20" creationId="{E3BF2D52-1E37-4E98-9044-56FF944D8061}"/>
          </ac:spMkLst>
        </pc:spChg>
      </pc:sldChg>
      <pc:sldChg chg="addSp modSp mod modTransition modAnim">
        <pc:chgData name="Petar Petrov" userId="f42f9621-0036-4bcd-a715-607a0057b9b8" providerId="ADAL" clId="{541F919F-4654-40D1-A359-122961A3E7B7}" dt="2021-12-09T19:33:49.047" v="2408"/>
        <pc:sldMkLst>
          <pc:docMk/>
          <pc:sldMk cId="919067538" sldId="277"/>
        </pc:sldMkLst>
        <pc:spChg chg="add mod">
          <ac:chgData name="Petar Petrov" userId="f42f9621-0036-4bcd-a715-607a0057b9b8" providerId="ADAL" clId="{541F919F-4654-40D1-A359-122961A3E7B7}" dt="2021-12-08T17:02:36.294" v="274" actId="208"/>
          <ac:spMkLst>
            <pc:docMk/>
            <pc:sldMk cId="919067538" sldId="277"/>
            <ac:spMk id="6" creationId="{455D3C75-CA1B-4371-A1D4-1BB4850C92A2}"/>
          </ac:spMkLst>
        </pc:spChg>
        <pc:spChg chg="add mod">
          <ac:chgData name="Petar Petrov" userId="f42f9621-0036-4bcd-a715-607a0057b9b8" providerId="ADAL" clId="{541F919F-4654-40D1-A359-122961A3E7B7}" dt="2021-12-08T17:01:38.806" v="265" actId="403"/>
          <ac:spMkLst>
            <pc:docMk/>
            <pc:sldMk cId="919067538" sldId="277"/>
            <ac:spMk id="9" creationId="{95265542-2575-47B3-BAD9-98E285F19311}"/>
          </ac:spMkLst>
        </pc:spChg>
        <pc:spChg chg="mod">
          <ac:chgData name="Petar Petrov" userId="f42f9621-0036-4bcd-a715-607a0057b9b8" providerId="ADAL" clId="{541F919F-4654-40D1-A359-122961A3E7B7}" dt="2021-12-08T17:02:53.083" v="279" actId="1076"/>
          <ac:spMkLst>
            <pc:docMk/>
            <pc:sldMk cId="919067538" sldId="277"/>
            <ac:spMk id="10" creationId="{FF387B6A-5047-4EFF-8F1F-CCC31E055809}"/>
          </ac:spMkLst>
        </pc:spChg>
        <pc:spChg chg="add mod">
          <ac:chgData name="Petar Petrov" userId="f42f9621-0036-4bcd-a715-607a0057b9b8" providerId="ADAL" clId="{541F919F-4654-40D1-A359-122961A3E7B7}" dt="2021-12-08T17:01:59.143" v="269" actId="14100"/>
          <ac:spMkLst>
            <pc:docMk/>
            <pc:sldMk cId="919067538" sldId="277"/>
            <ac:spMk id="11" creationId="{72E9B083-8EC7-4AF8-B30C-D388C009430F}"/>
          </ac:spMkLst>
        </pc:spChg>
      </pc:sldChg>
      <pc:sldChg chg="addSp modSp mod modTransition modAnim">
        <pc:chgData name="Petar Petrov" userId="f42f9621-0036-4bcd-a715-607a0057b9b8" providerId="ADAL" clId="{541F919F-4654-40D1-A359-122961A3E7B7}" dt="2021-12-09T19:34:38.880" v="2413"/>
        <pc:sldMkLst>
          <pc:docMk/>
          <pc:sldMk cId="1541184916" sldId="278"/>
        </pc:sldMkLst>
        <pc:spChg chg="mod">
          <ac:chgData name="Petar Petrov" userId="f42f9621-0036-4bcd-a715-607a0057b9b8" providerId="ADAL" clId="{541F919F-4654-40D1-A359-122961A3E7B7}" dt="2021-12-08T17:04:05.960" v="294" actId="1076"/>
          <ac:spMkLst>
            <pc:docMk/>
            <pc:sldMk cId="1541184916" sldId="278"/>
            <ac:spMk id="9" creationId="{A540F6AD-7A46-4E26-A7C1-E2996DAB3C88}"/>
          </ac:spMkLst>
        </pc:spChg>
        <pc:spChg chg="add mod">
          <ac:chgData name="Petar Petrov" userId="f42f9621-0036-4bcd-a715-607a0057b9b8" providerId="ADAL" clId="{541F919F-4654-40D1-A359-122961A3E7B7}" dt="2021-12-09T11:12:11.427" v="2205" actId="1076"/>
          <ac:spMkLst>
            <pc:docMk/>
            <pc:sldMk cId="1541184916" sldId="278"/>
            <ac:spMk id="10" creationId="{8FB822BF-7F93-42C2-96C9-93A807E43455}"/>
          </ac:spMkLst>
        </pc:spChg>
        <pc:graphicFrameChg chg="mod modGraphic">
          <ac:chgData name="Petar Petrov" userId="f42f9621-0036-4bcd-a715-607a0057b9b8" providerId="ADAL" clId="{541F919F-4654-40D1-A359-122961A3E7B7}" dt="2021-12-09T11:11:19.991" v="2189" actId="1035"/>
          <ac:graphicFrameMkLst>
            <pc:docMk/>
            <pc:sldMk cId="1541184916" sldId="278"/>
            <ac:graphicFrameMk id="2" creationId="{4FEECC79-7FB8-425B-9599-C4FA7AECAAE8}"/>
          </ac:graphicFrameMkLst>
        </pc:graphicFrameChg>
      </pc:sldChg>
      <pc:sldChg chg="addSp delSp modSp mod modTransition modAnim">
        <pc:chgData name="Petar Petrov" userId="f42f9621-0036-4bcd-a715-607a0057b9b8" providerId="ADAL" clId="{541F919F-4654-40D1-A359-122961A3E7B7}" dt="2021-12-09T19:42:29.125" v="2467"/>
        <pc:sldMkLst>
          <pc:docMk/>
          <pc:sldMk cId="34098397" sldId="279"/>
        </pc:sldMkLst>
        <pc:spChg chg="mod">
          <ac:chgData name="Petar Petrov" userId="f42f9621-0036-4bcd-a715-607a0057b9b8" providerId="ADAL" clId="{541F919F-4654-40D1-A359-122961A3E7B7}" dt="2021-12-09T11:14:05.529" v="2224" actId="20577"/>
          <ac:spMkLst>
            <pc:docMk/>
            <pc:sldMk cId="34098397" sldId="279"/>
            <ac:spMk id="11" creationId="{6C0AF937-4594-4289-B620-709019E6EE65}"/>
          </ac:spMkLst>
        </pc:spChg>
        <pc:spChg chg="add mod">
          <ac:chgData name="Petar Petrov" userId="f42f9621-0036-4bcd-a715-607a0057b9b8" providerId="ADAL" clId="{541F919F-4654-40D1-A359-122961A3E7B7}" dt="2021-12-08T17:09:45.873" v="360" actId="1076"/>
          <ac:spMkLst>
            <pc:docMk/>
            <pc:sldMk cId="34098397" sldId="279"/>
            <ac:spMk id="12" creationId="{9C9A9DCD-CE27-4C45-9814-1728F7372FB2}"/>
          </ac:spMkLst>
        </pc:spChg>
        <pc:spChg chg="add mod">
          <ac:chgData name="Petar Petrov" userId="f42f9621-0036-4bcd-a715-607a0057b9b8" providerId="ADAL" clId="{541F919F-4654-40D1-A359-122961A3E7B7}" dt="2021-12-08T17:09:04.229" v="353" actId="113"/>
          <ac:spMkLst>
            <pc:docMk/>
            <pc:sldMk cId="34098397" sldId="279"/>
            <ac:spMk id="13" creationId="{3861A08D-5E03-4D8A-873E-F8FFC8088F1C}"/>
          </ac:spMkLst>
        </pc:spChg>
        <pc:graphicFrameChg chg="add mod modGraphic">
          <ac:chgData name="Petar Petrov" userId="f42f9621-0036-4bcd-a715-607a0057b9b8" providerId="ADAL" clId="{541F919F-4654-40D1-A359-122961A3E7B7}" dt="2021-12-08T20:27:01.541" v="1030"/>
          <ac:graphicFrameMkLst>
            <pc:docMk/>
            <pc:sldMk cId="34098397" sldId="279"/>
            <ac:graphicFrameMk id="2" creationId="{16848A34-CCAA-4F9E-8ABA-ECBB65D9EE64}"/>
          </ac:graphicFrameMkLst>
        </pc:graphicFrameChg>
        <pc:graphicFrameChg chg="del mod modGraphic">
          <ac:chgData name="Petar Petrov" userId="f42f9621-0036-4bcd-a715-607a0057b9b8" providerId="ADAL" clId="{541F919F-4654-40D1-A359-122961A3E7B7}" dt="2021-12-08T17:07:54.287" v="335" actId="478"/>
          <ac:graphicFrameMkLst>
            <pc:docMk/>
            <pc:sldMk cId="34098397" sldId="279"/>
            <ac:graphicFrameMk id="3" creationId="{E7C60285-0A45-41A5-B78F-C2CC33A4191E}"/>
          </ac:graphicFrameMkLst>
        </pc:graphicFrameChg>
      </pc:sldChg>
      <pc:sldChg chg="addSp delSp modSp mod modTransition modAnim">
        <pc:chgData name="Petar Petrov" userId="f42f9621-0036-4bcd-a715-607a0057b9b8" providerId="ADAL" clId="{541F919F-4654-40D1-A359-122961A3E7B7}" dt="2021-12-09T19:55:40.018" v="2568"/>
        <pc:sldMkLst>
          <pc:docMk/>
          <pc:sldMk cId="1378162106" sldId="280"/>
        </pc:sldMkLst>
        <pc:spChg chg="add mod">
          <ac:chgData name="Petar Petrov" userId="f42f9621-0036-4bcd-a715-607a0057b9b8" providerId="ADAL" clId="{541F919F-4654-40D1-A359-122961A3E7B7}" dt="2021-12-08T17:15:25.147" v="463" actId="113"/>
          <ac:spMkLst>
            <pc:docMk/>
            <pc:sldMk cId="1378162106" sldId="280"/>
            <ac:spMk id="2" creationId="{80BAAA19-30A7-404A-9E9C-740773F36E15}"/>
          </ac:spMkLst>
        </pc:spChg>
        <pc:spChg chg="mod">
          <ac:chgData name="Petar Petrov" userId="f42f9621-0036-4bcd-a715-607a0057b9b8" providerId="ADAL" clId="{541F919F-4654-40D1-A359-122961A3E7B7}" dt="2021-12-09T11:14:59.561" v="2225" actId="14100"/>
          <ac:spMkLst>
            <pc:docMk/>
            <pc:sldMk cId="1378162106" sldId="280"/>
            <ac:spMk id="5" creationId="{0409B19A-6693-43E7-B35B-C85E49857B17}"/>
          </ac:spMkLst>
        </pc:spChg>
        <pc:spChg chg="add del mod">
          <ac:chgData name="Petar Petrov" userId="f42f9621-0036-4bcd-a715-607a0057b9b8" providerId="ADAL" clId="{541F919F-4654-40D1-A359-122961A3E7B7}" dt="2021-12-08T17:26:14.921" v="573" actId="478"/>
          <ac:spMkLst>
            <pc:docMk/>
            <pc:sldMk cId="1378162106" sldId="280"/>
            <ac:spMk id="10" creationId="{FF387B6A-5047-4EFF-8F1F-CCC31E055809}"/>
          </ac:spMkLst>
        </pc:spChg>
        <pc:spChg chg="mod">
          <ac:chgData name="Petar Petrov" userId="f42f9621-0036-4bcd-a715-607a0057b9b8" providerId="ADAL" clId="{541F919F-4654-40D1-A359-122961A3E7B7}" dt="2021-12-08T17:14:59.425" v="458" actId="1035"/>
          <ac:spMkLst>
            <pc:docMk/>
            <pc:sldMk cId="1378162106" sldId="280"/>
            <ac:spMk id="11" creationId="{58110C42-1D66-4606-91F9-01DD08BBF3EE}"/>
          </ac:spMkLst>
        </pc:spChg>
        <pc:spChg chg="mod">
          <ac:chgData name="Petar Petrov" userId="f42f9621-0036-4bcd-a715-607a0057b9b8" providerId="ADAL" clId="{541F919F-4654-40D1-A359-122961A3E7B7}" dt="2021-12-08T17:22:30.152" v="533" actId="1036"/>
          <ac:spMkLst>
            <pc:docMk/>
            <pc:sldMk cId="1378162106" sldId="280"/>
            <ac:spMk id="12" creationId="{766163E6-7A70-46CA-9BD2-3D5FD8B17AC5}"/>
          </ac:spMkLst>
        </pc:spChg>
        <pc:spChg chg="add mod">
          <ac:chgData name="Petar Petrov" userId="f42f9621-0036-4bcd-a715-607a0057b9b8" providerId="ADAL" clId="{541F919F-4654-40D1-A359-122961A3E7B7}" dt="2021-12-08T17:15:50.289" v="465" actId="208"/>
          <ac:spMkLst>
            <pc:docMk/>
            <pc:sldMk cId="1378162106" sldId="280"/>
            <ac:spMk id="13" creationId="{160FC958-791C-426E-B54D-6C11B8B40A15}"/>
          </ac:spMkLst>
        </pc:spChg>
        <pc:spChg chg="add mod">
          <ac:chgData name="Petar Petrov" userId="f42f9621-0036-4bcd-a715-607a0057b9b8" providerId="ADAL" clId="{541F919F-4654-40D1-A359-122961A3E7B7}" dt="2021-12-08T17:15:11.352" v="462" actId="1035"/>
          <ac:spMkLst>
            <pc:docMk/>
            <pc:sldMk cId="1378162106" sldId="280"/>
            <ac:spMk id="15" creationId="{D0213F7C-DB00-4D8C-82F2-215B93F44BE2}"/>
          </ac:spMkLst>
        </pc:spChg>
        <pc:spChg chg="add mod">
          <ac:chgData name="Petar Petrov" userId="f42f9621-0036-4bcd-a715-607a0057b9b8" providerId="ADAL" clId="{541F919F-4654-40D1-A359-122961A3E7B7}" dt="2021-12-08T17:15:56.672" v="466" actId="108"/>
          <ac:spMkLst>
            <pc:docMk/>
            <pc:sldMk cId="1378162106" sldId="280"/>
            <ac:spMk id="17" creationId="{4EF0049A-5AAB-48B2-B7C8-5E762EBFBEFC}"/>
          </ac:spMkLst>
        </pc:spChg>
        <pc:spChg chg="add mod">
          <ac:chgData name="Petar Petrov" userId="f42f9621-0036-4bcd-a715-607a0057b9b8" providerId="ADAL" clId="{541F919F-4654-40D1-A359-122961A3E7B7}" dt="2021-12-08T17:16:02.620" v="469" actId="108"/>
          <ac:spMkLst>
            <pc:docMk/>
            <pc:sldMk cId="1378162106" sldId="280"/>
            <ac:spMk id="20" creationId="{68FA2125-A62D-45F9-B251-499F5E858596}"/>
          </ac:spMkLst>
        </pc:spChg>
        <pc:spChg chg="add mod">
          <ac:chgData name="Petar Petrov" userId="f42f9621-0036-4bcd-a715-607a0057b9b8" providerId="ADAL" clId="{541F919F-4654-40D1-A359-122961A3E7B7}" dt="2021-12-08T17:18:28.344" v="499" actId="1035"/>
          <ac:spMkLst>
            <pc:docMk/>
            <pc:sldMk cId="1378162106" sldId="280"/>
            <ac:spMk id="21" creationId="{56324A77-50B0-4B02-ACE1-0D3DCC3CC443}"/>
          </ac:spMkLst>
        </pc:spChg>
        <pc:spChg chg="add mod">
          <ac:chgData name="Petar Petrov" userId="f42f9621-0036-4bcd-a715-607a0057b9b8" providerId="ADAL" clId="{541F919F-4654-40D1-A359-122961A3E7B7}" dt="2021-12-08T17:15:11.352" v="462" actId="1035"/>
          <ac:spMkLst>
            <pc:docMk/>
            <pc:sldMk cId="1378162106" sldId="280"/>
            <ac:spMk id="23" creationId="{EDE717C1-4553-495B-A4D5-92B0977DE2B1}"/>
          </ac:spMkLst>
        </pc:spChg>
        <pc:spChg chg="add mod">
          <ac:chgData name="Petar Petrov" userId="f42f9621-0036-4bcd-a715-607a0057b9b8" providerId="ADAL" clId="{541F919F-4654-40D1-A359-122961A3E7B7}" dt="2021-12-08T17:16:26.873" v="474" actId="14100"/>
          <ac:spMkLst>
            <pc:docMk/>
            <pc:sldMk cId="1378162106" sldId="280"/>
            <ac:spMk id="25" creationId="{33D82927-F5F7-47BB-9A3E-27592EAC15DF}"/>
          </ac:spMkLst>
        </pc:spChg>
        <pc:spChg chg="add mod">
          <ac:chgData name="Petar Petrov" userId="f42f9621-0036-4bcd-a715-607a0057b9b8" providerId="ADAL" clId="{541F919F-4654-40D1-A359-122961A3E7B7}" dt="2021-12-08T17:16:28.441" v="475" actId="14100"/>
          <ac:spMkLst>
            <pc:docMk/>
            <pc:sldMk cId="1378162106" sldId="280"/>
            <ac:spMk id="27" creationId="{B26C5030-7C4C-4CD4-ADC5-8F1C5969582F}"/>
          </ac:spMkLst>
        </pc:spChg>
        <pc:spChg chg="add mod ord">
          <ac:chgData name="Petar Petrov" userId="f42f9621-0036-4bcd-a715-607a0057b9b8" providerId="ADAL" clId="{541F919F-4654-40D1-A359-122961A3E7B7}" dt="2021-12-08T17:25:46.988" v="564" actId="1076"/>
          <ac:spMkLst>
            <pc:docMk/>
            <pc:sldMk cId="1378162106" sldId="280"/>
            <ac:spMk id="28" creationId="{72B09486-B2C9-4B84-83DB-51763C13A46C}"/>
          </ac:spMkLst>
        </pc:spChg>
        <pc:spChg chg="add mod">
          <ac:chgData name="Petar Petrov" userId="f42f9621-0036-4bcd-a715-607a0057b9b8" providerId="ADAL" clId="{541F919F-4654-40D1-A359-122961A3E7B7}" dt="2021-12-08T17:26:52.016" v="584" actId="1076"/>
          <ac:spMkLst>
            <pc:docMk/>
            <pc:sldMk cId="1378162106" sldId="280"/>
            <ac:spMk id="69" creationId="{0AD07BA3-0AAB-4E31-B2AF-256DA577B554}"/>
          </ac:spMkLst>
        </pc:spChg>
        <pc:spChg chg="add del">
          <ac:chgData name="Petar Petrov" userId="f42f9621-0036-4bcd-a715-607a0057b9b8" providerId="ADAL" clId="{541F919F-4654-40D1-A359-122961A3E7B7}" dt="2021-12-08T17:25:03.285" v="559"/>
          <ac:spMkLst>
            <pc:docMk/>
            <pc:sldMk cId="1378162106" sldId="280"/>
            <ac:spMk id="70" creationId="{A3F8B168-16CE-4D0E-8801-83B53DCEC437}"/>
          </ac:spMkLst>
        </pc:spChg>
        <pc:spChg chg="add del">
          <ac:chgData name="Petar Petrov" userId="f42f9621-0036-4bcd-a715-607a0057b9b8" providerId="ADAL" clId="{541F919F-4654-40D1-A359-122961A3E7B7}" dt="2021-12-08T17:25:05.756" v="561"/>
          <ac:spMkLst>
            <pc:docMk/>
            <pc:sldMk cId="1378162106" sldId="280"/>
            <ac:spMk id="71" creationId="{D1CF8938-DEF3-48B3-8D1E-B5CB27EA6967}"/>
          </ac:spMkLst>
        </pc:spChg>
        <pc:grpChg chg="add mod">
          <ac:chgData name="Petar Petrov" userId="f42f9621-0036-4bcd-a715-607a0057b9b8" providerId="ADAL" clId="{541F919F-4654-40D1-A359-122961A3E7B7}" dt="2021-12-09T19:39:00.452" v="2446" actId="164"/>
          <ac:grpSpMkLst>
            <pc:docMk/>
            <pc:sldMk cId="1378162106" sldId="280"/>
            <ac:grpSpMk id="3" creationId="{BC036052-C866-4866-814B-76B38462C5F5}"/>
          </ac:grpSpMkLst>
        </pc:grpChg>
        <pc:grpChg chg="add mod">
          <ac:chgData name="Petar Petrov" userId="f42f9621-0036-4bcd-a715-607a0057b9b8" providerId="ADAL" clId="{541F919F-4654-40D1-A359-122961A3E7B7}" dt="2021-12-08T17:23:14.620" v="541" actId="164"/>
          <ac:grpSpMkLst>
            <pc:docMk/>
            <pc:sldMk cId="1378162106" sldId="280"/>
            <ac:grpSpMk id="64" creationId="{141A1C48-29BF-498C-B5C7-01A32CC87853}"/>
          </ac:grpSpMkLst>
        </pc:grpChg>
        <pc:grpChg chg="add mod">
          <ac:chgData name="Petar Petrov" userId="f42f9621-0036-4bcd-a715-607a0057b9b8" providerId="ADAL" clId="{541F919F-4654-40D1-A359-122961A3E7B7}" dt="2021-12-08T17:27:21.330" v="585" actId="164"/>
          <ac:grpSpMkLst>
            <pc:docMk/>
            <pc:sldMk cId="1378162106" sldId="280"/>
            <ac:grpSpMk id="75" creationId="{17FAF79D-88FC-4078-B572-9359F32CD2B2}"/>
          </ac:grpSpMkLst>
        </pc:grpChg>
        <pc:picChg chg="del mod">
          <ac:chgData name="Petar Petrov" userId="f42f9621-0036-4bcd-a715-607a0057b9b8" providerId="ADAL" clId="{541F919F-4654-40D1-A359-122961A3E7B7}" dt="2021-12-08T17:11:50.160" v="402" actId="478"/>
          <ac:picMkLst>
            <pc:docMk/>
            <pc:sldMk cId="1378162106" sldId="280"/>
            <ac:picMk id="9" creationId="{9516471B-AF4A-496F-8F26-011DAFC27BE8}"/>
          </ac:picMkLst>
        </pc:picChg>
        <pc:picChg chg="add mod">
          <ac:chgData name="Petar Petrov" userId="f42f9621-0036-4bcd-a715-607a0057b9b8" providerId="ADAL" clId="{541F919F-4654-40D1-A359-122961A3E7B7}" dt="2021-12-08T17:25:58.504" v="569" actId="1076"/>
          <ac:picMkLst>
            <pc:docMk/>
            <pc:sldMk cId="1378162106" sldId="280"/>
            <ac:picMk id="67" creationId="{3489BFD8-2770-42D7-8363-9582D1309D7A}"/>
          </ac:picMkLst>
        </pc:picChg>
        <pc:picChg chg="add mod">
          <ac:chgData name="Petar Petrov" userId="f42f9621-0036-4bcd-a715-607a0057b9b8" providerId="ADAL" clId="{541F919F-4654-40D1-A359-122961A3E7B7}" dt="2021-12-08T17:26:22.819" v="575" actId="1076"/>
          <ac:picMkLst>
            <pc:docMk/>
            <pc:sldMk cId="1378162106" sldId="280"/>
            <ac:picMk id="73" creationId="{4168F420-4159-4CED-8578-4309988E9AF3}"/>
          </ac:picMkLst>
        </pc:picChg>
        <pc:cxnChg chg="add mod">
          <ac:chgData name="Petar Petrov" userId="f42f9621-0036-4bcd-a715-607a0057b9b8" providerId="ADAL" clId="{541F919F-4654-40D1-A359-122961A3E7B7}" dt="2021-12-08T17:18:09.960" v="494" actId="14100"/>
          <ac:cxnSpMkLst>
            <pc:docMk/>
            <pc:sldMk cId="1378162106" sldId="280"/>
            <ac:cxnSpMk id="30" creationId="{3B797711-BECC-457F-81F5-24E79616FD9A}"/>
          </ac:cxnSpMkLst>
        </pc:cxnChg>
        <pc:cxnChg chg="add mod">
          <ac:chgData name="Petar Petrov" userId="f42f9621-0036-4bcd-a715-607a0057b9b8" providerId="ADAL" clId="{541F919F-4654-40D1-A359-122961A3E7B7}" dt="2021-12-08T17:17:53.977" v="491" actId="14100"/>
          <ac:cxnSpMkLst>
            <pc:docMk/>
            <pc:sldMk cId="1378162106" sldId="280"/>
            <ac:cxnSpMk id="31" creationId="{CB72DF08-CEB5-4594-B157-ACA581AEA498}"/>
          </ac:cxnSpMkLst>
        </pc:cxnChg>
        <pc:cxnChg chg="add mod">
          <ac:chgData name="Petar Petrov" userId="f42f9621-0036-4bcd-a715-607a0057b9b8" providerId="ADAL" clId="{541F919F-4654-40D1-A359-122961A3E7B7}" dt="2021-12-08T17:18:46.852" v="500" actId="14100"/>
          <ac:cxnSpMkLst>
            <pc:docMk/>
            <pc:sldMk cId="1378162106" sldId="280"/>
            <ac:cxnSpMk id="36" creationId="{C304AFCC-5FA0-4F8F-9613-C23360FAFF9B}"/>
          </ac:cxnSpMkLst>
        </pc:cxnChg>
        <pc:cxnChg chg="add mod">
          <ac:chgData name="Petar Petrov" userId="f42f9621-0036-4bcd-a715-607a0057b9b8" providerId="ADAL" clId="{541F919F-4654-40D1-A359-122961A3E7B7}" dt="2021-12-08T17:19:15.157" v="504" actId="14100"/>
          <ac:cxnSpMkLst>
            <pc:docMk/>
            <pc:sldMk cId="1378162106" sldId="280"/>
            <ac:cxnSpMk id="39" creationId="{3B6D9D89-7DED-4AA3-BE31-F821C8C8D65B}"/>
          </ac:cxnSpMkLst>
        </pc:cxnChg>
        <pc:cxnChg chg="add mod">
          <ac:chgData name="Petar Petrov" userId="f42f9621-0036-4bcd-a715-607a0057b9b8" providerId="ADAL" clId="{541F919F-4654-40D1-A359-122961A3E7B7}" dt="2021-12-08T17:19:24.254" v="507" actId="14100"/>
          <ac:cxnSpMkLst>
            <pc:docMk/>
            <pc:sldMk cId="1378162106" sldId="280"/>
            <ac:cxnSpMk id="42" creationId="{37CE9B1D-5D7E-4191-A8CC-919EF64D6F39}"/>
          </ac:cxnSpMkLst>
        </pc:cxnChg>
        <pc:cxnChg chg="add del mod">
          <ac:chgData name="Petar Petrov" userId="f42f9621-0036-4bcd-a715-607a0057b9b8" providerId="ADAL" clId="{541F919F-4654-40D1-A359-122961A3E7B7}" dt="2021-12-08T17:19:44.981" v="509" actId="11529"/>
          <ac:cxnSpMkLst>
            <pc:docMk/>
            <pc:sldMk cId="1378162106" sldId="280"/>
            <ac:cxnSpMk id="46" creationId="{9AA794E9-919D-4FC5-A0CF-F0D7D7E734C6}"/>
          </ac:cxnSpMkLst>
        </pc:cxnChg>
        <pc:cxnChg chg="add mod">
          <ac:chgData name="Petar Petrov" userId="f42f9621-0036-4bcd-a715-607a0057b9b8" providerId="ADAL" clId="{541F919F-4654-40D1-A359-122961A3E7B7}" dt="2021-12-09T19:39:00.452" v="2446" actId="164"/>
          <ac:cxnSpMkLst>
            <pc:docMk/>
            <pc:sldMk cId="1378162106" sldId="280"/>
            <ac:cxnSpMk id="48" creationId="{15E82B06-C885-4795-A197-08AE892D909A}"/>
          </ac:cxnSpMkLst>
        </pc:cxnChg>
        <pc:cxnChg chg="add mod">
          <ac:chgData name="Petar Petrov" userId="f42f9621-0036-4bcd-a715-607a0057b9b8" providerId="ADAL" clId="{541F919F-4654-40D1-A359-122961A3E7B7}" dt="2021-12-09T19:39:00.452" v="2446" actId="164"/>
          <ac:cxnSpMkLst>
            <pc:docMk/>
            <pc:sldMk cId="1378162106" sldId="280"/>
            <ac:cxnSpMk id="50" creationId="{040E4287-7027-4678-AA76-372A35C9F5AC}"/>
          </ac:cxnSpMkLst>
        </pc:cxnChg>
        <pc:cxnChg chg="add del mod">
          <ac:chgData name="Petar Petrov" userId="f42f9621-0036-4bcd-a715-607a0057b9b8" providerId="ADAL" clId="{541F919F-4654-40D1-A359-122961A3E7B7}" dt="2021-12-08T17:21:14.674" v="524" actId="11529"/>
          <ac:cxnSpMkLst>
            <pc:docMk/>
            <pc:sldMk cId="1378162106" sldId="280"/>
            <ac:cxnSpMk id="53" creationId="{AB1865D7-672E-4DD8-B4F4-64490893B998}"/>
          </ac:cxnSpMkLst>
        </pc:cxnChg>
        <pc:cxnChg chg="add del mod">
          <ac:chgData name="Petar Petrov" userId="f42f9621-0036-4bcd-a715-607a0057b9b8" providerId="ADAL" clId="{541F919F-4654-40D1-A359-122961A3E7B7}" dt="2021-12-08T17:21:52.384" v="526" actId="478"/>
          <ac:cxnSpMkLst>
            <pc:docMk/>
            <pc:sldMk cId="1378162106" sldId="280"/>
            <ac:cxnSpMk id="56" creationId="{9C303DB0-AA53-4FBB-B789-AA8BFC5EF2C7}"/>
          </ac:cxnSpMkLst>
        </pc:cxnChg>
        <pc:cxnChg chg="add mod">
          <ac:chgData name="Petar Petrov" userId="f42f9621-0036-4bcd-a715-607a0057b9b8" providerId="ADAL" clId="{541F919F-4654-40D1-A359-122961A3E7B7}" dt="2021-12-08T17:27:21.330" v="585" actId="164"/>
          <ac:cxnSpMkLst>
            <pc:docMk/>
            <pc:sldMk cId="1378162106" sldId="280"/>
            <ac:cxnSpMk id="58" creationId="{4D2520D8-6D69-4447-B785-08ABC9B6E26D}"/>
          </ac:cxnSpMkLst>
        </pc:cxnChg>
        <pc:cxnChg chg="add mod">
          <ac:chgData name="Petar Petrov" userId="f42f9621-0036-4bcd-a715-607a0057b9b8" providerId="ADAL" clId="{541F919F-4654-40D1-A359-122961A3E7B7}" dt="2021-12-08T17:27:21.330" v="585" actId="164"/>
          <ac:cxnSpMkLst>
            <pc:docMk/>
            <pc:sldMk cId="1378162106" sldId="280"/>
            <ac:cxnSpMk id="60" creationId="{8B1FF841-0409-4256-ABF1-052D21EB4A8E}"/>
          </ac:cxnSpMkLst>
        </pc:cxnChg>
      </pc:sldChg>
      <pc:sldChg chg="addSp delSp modSp mod modTransition modAnim">
        <pc:chgData name="Petar Petrov" userId="f42f9621-0036-4bcd-a715-607a0057b9b8" providerId="ADAL" clId="{541F919F-4654-40D1-A359-122961A3E7B7}" dt="2021-12-09T19:40:51.146" v="2454"/>
        <pc:sldMkLst>
          <pc:docMk/>
          <pc:sldMk cId="3187408441" sldId="281"/>
        </pc:sldMkLst>
        <pc:spChg chg="del mod">
          <ac:chgData name="Petar Petrov" userId="f42f9621-0036-4bcd-a715-607a0057b9b8" providerId="ADAL" clId="{541F919F-4654-40D1-A359-122961A3E7B7}" dt="2021-12-08T17:35:11.059" v="605" actId="478"/>
          <ac:spMkLst>
            <pc:docMk/>
            <pc:sldMk cId="3187408441" sldId="281"/>
            <ac:spMk id="13" creationId="{8C1DE810-A0F6-48B3-B3DB-177EF453EA1A}"/>
          </ac:spMkLst>
        </pc:spChg>
        <pc:graphicFrameChg chg="add del modGraphic">
          <ac:chgData name="Petar Petrov" userId="f42f9621-0036-4bcd-a715-607a0057b9b8" providerId="ADAL" clId="{541F919F-4654-40D1-A359-122961A3E7B7}" dt="2021-12-08T17:34:30.284" v="601" actId="478"/>
          <ac:graphicFrameMkLst>
            <pc:docMk/>
            <pc:sldMk cId="3187408441" sldId="281"/>
            <ac:graphicFrameMk id="10" creationId="{C0770869-710D-441E-9B40-489F89AB6539}"/>
          </ac:graphicFrameMkLst>
        </pc:graphicFrameChg>
        <pc:graphicFrameChg chg="add mod modGraphic">
          <ac:chgData name="Petar Petrov" userId="f42f9621-0036-4bcd-a715-607a0057b9b8" providerId="ADAL" clId="{541F919F-4654-40D1-A359-122961A3E7B7}" dt="2021-12-08T17:36:48.513" v="651" actId="113"/>
          <ac:graphicFrameMkLst>
            <pc:docMk/>
            <pc:sldMk cId="3187408441" sldId="281"/>
            <ac:graphicFrameMk id="11" creationId="{DC567E17-D20A-4C50-A3E1-E27ABBAD8A58}"/>
          </ac:graphicFrameMkLst>
        </pc:graphicFrameChg>
        <pc:picChg chg="add del mod">
          <ac:chgData name="Petar Petrov" userId="f42f9621-0036-4bcd-a715-607a0057b9b8" providerId="ADAL" clId="{541F919F-4654-40D1-A359-122961A3E7B7}" dt="2021-12-08T17:31:54.752" v="590" actId="478"/>
          <ac:picMkLst>
            <pc:docMk/>
            <pc:sldMk cId="3187408441" sldId="281"/>
            <ac:picMk id="3" creationId="{21C51324-F4A6-4CB9-9E9A-B7C9E037C2E5}"/>
          </ac:picMkLst>
        </pc:picChg>
        <pc:picChg chg="add mod">
          <ac:chgData name="Petar Petrov" userId="f42f9621-0036-4bcd-a715-607a0057b9b8" providerId="ADAL" clId="{541F919F-4654-40D1-A359-122961A3E7B7}" dt="2021-12-08T17:33:08.109" v="598" actId="1076"/>
          <ac:picMkLst>
            <pc:docMk/>
            <pc:sldMk cId="3187408441" sldId="281"/>
            <ac:picMk id="9" creationId="{31007027-EB0C-42F9-9F47-39BFD8B83DE2}"/>
          </ac:picMkLst>
        </pc:picChg>
      </pc:sldChg>
      <pc:sldChg chg="addSp modSp mod modTransition modAnim">
        <pc:chgData name="Petar Petrov" userId="f42f9621-0036-4bcd-a715-607a0057b9b8" providerId="ADAL" clId="{541F919F-4654-40D1-A359-122961A3E7B7}" dt="2021-12-09T19:41:35.126" v="2460"/>
        <pc:sldMkLst>
          <pc:docMk/>
          <pc:sldMk cId="85618838" sldId="282"/>
        </pc:sldMkLst>
        <pc:spChg chg="mod">
          <ac:chgData name="Petar Petrov" userId="f42f9621-0036-4bcd-a715-607a0057b9b8" providerId="ADAL" clId="{541F919F-4654-40D1-A359-122961A3E7B7}" dt="2021-12-08T17:44:39.738" v="732" actId="1035"/>
          <ac:spMkLst>
            <pc:docMk/>
            <pc:sldMk cId="85618838" sldId="282"/>
            <ac:spMk id="5" creationId="{0409B19A-6693-43E7-B35B-C85E49857B17}"/>
          </ac:spMkLst>
        </pc:spChg>
        <pc:spChg chg="mod">
          <ac:chgData name="Petar Petrov" userId="f42f9621-0036-4bcd-a715-607a0057b9b8" providerId="ADAL" clId="{541F919F-4654-40D1-A359-122961A3E7B7}" dt="2021-12-09T19:41:13.935" v="2457" actId="1076"/>
          <ac:spMkLst>
            <pc:docMk/>
            <pc:sldMk cId="85618838" sldId="282"/>
            <ac:spMk id="9" creationId="{5175A056-88B3-4F79-B171-9A93AB281075}"/>
          </ac:spMkLst>
        </pc:spChg>
        <pc:spChg chg="mod">
          <ac:chgData name="Petar Petrov" userId="f42f9621-0036-4bcd-a715-607a0057b9b8" providerId="ADAL" clId="{541F919F-4654-40D1-A359-122961A3E7B7}" dt="2021-12-08T17:44:46.690" v="747" actId="1035"/>
          <ac:spMkLst>
            <pc:docMk/>
            <pc:sldMk cId="85618838" sldId="282"/>
            <ac:spMk id="11" creationId="{03EF572F-CCD1-4578-A443-AEB8936D458E}"/>
          </ac:spMkLst>
        </pc:spChg>
        <pc:graphicFrameChg chg="add mod modGraphic">
          <ac:chgData name="Petar Petrov" userId="f42f9621-0036-4bcd-a715-607a0057b9b8" providerId="ADAL" clId="{541F919F-4654-40D1-A359-122961A3E7B7}" dt="2021-12-08T17:44:50.065" v="758" actId="1036"/>
          <ac:graphicFrameMkLst>
            <pc:docMk/>
            <pc:sldMk cId="85618838" sldId="282"/>
            <ac:graphicFrameMk id="2" creationId="{31AED461-7130-463F-9A62-E222DC4C96B8}"/>
          </ac:graphicFrameMkLst>
        </pc:graphicFrameChg>
      </pc:sldChg>
      <pc:sldChg chg="addSp delSp modSp add mod modTransition modAnim">
        <pc:chgData name="Petar Petrov" userId="f42f9621-0036-4bcd-a715-607a0057b9b8" providerId="ADAL" clId="{541F919F-4654-40D1-A359-122961A3E7B7}" dt="2021-12-09T19:32:51.909" v="2396"/>
        <pc:sldMkLst>
          <pc:docMk/>
          <pc:sldMk cId="471337536" sldId="283"/>
        </pc:sldMkLst>
        <pc:spChg chg="mod">
          <ac:chgData name="Petar Petrov" userId="f42f9621-0036-4bcd-a715-607a0057b9b8" providerId="ADAL" clId="{541F919F-4654-40D1-A359-122961A3E7B7}" dt="2021-12-07T22:00:38.542" v="1"/>
          <ac:spMkLst>
            <pc:docMk/>
            <pc:sldMk cId="471337536" sldId="283"/>
            <ac:spMk id="4" creationId="{E8BCB89B-C162-49D8-8C12-EF9C5ED4083E}"/>
          </ac:spMkLst>
        </pc:spChg>
        <pc:spChg chg="del">
          <ac:chgData name="Petar Petrov" userId="f42f9621-0036-4bcd-a715-607a0057b9b8" providerId="ADAL" clId="{541F919F-4654-40D1-A359-122961A3E7B7}" dt="2021-12-07T22:00:50.590" v="6" actId="478"/>
          <ac:spMkLst>
            <pc:docMk/>
            <pc:sldMk cId="471337536" sldId="283"/>
            <ac:spMk id="5" creationId="{0409B19A-6693-43E7-B35B-C85E49857B17}"/>
          </ac:spMkLst>
        </pc:spChg>
        <pc:spChg chg="del">
          <ac:chgData name="Petar Petrov" userId="f42f9621-0036-4bcd-a715-607a0057b9b8" providerId="ADAL" clId="{541F919F-4654-40D1-A359-122961A3E7B7}" dt="2021-12-07T22:00:49.551" v="5" actId="478"/>
          <ac:spMkLst>
            <pc:docMk/>
            <pc:sldMk cId="471337536" sldId="283"/>
            <ac:spMk id="9" creationId="{5175A056-88B3-4F79-B171-9A93AB281075}"/>
          </ac:spMkLst>
        </pc:spChg>
        <pc:spChg chg="add mod">
          <ac:chgData name="Petar Petrov" userId="f42f9621-0036-4bcd-a715-607a0057b9b8" providerId="ADAL" clId="{541F919F-4654-40D1-A359-122961A3E7B7}" dt="2021-12-09T11:15:26.411" v="2227" actId="404"/>
          <ac:spMkLst>
            <pc:docMk/>
            <pc:sldMk cId="471337536" sldId="283"/>
            <ac:spMk id="10" creationId="{C09D286C-2D60-48CB-B8AA-B32B3B7F1092}"/>
          </ac:spMkLst>
        </pc:spChg>
        <pc:spChg chg="del mod">
          <ac:chgData name="Petar Petrov" userId="f42f9621-0036-4bcd-a715-607a0057b9b8" providerId="ADAL" clId="{541F919F-4654-40D1-A359-122961A3E7B7}" dt="2021-12-07T22:00:48.287" v="4" actId="478"/>
          <ac:spMkLst>
            <pc:docMk/>
            <pc:sldMk cId="471337536" sldId="283"/>
            <ac:spMk id="11" creationId="{03EF572F-CCD1-4578-A443-AEB8936D458E}"/>
          </ac:spMkLst>
        </pc:spChg>
      </pc:sldChg>
      <pc:sldChg chg="addSp delSp modSp add mod modTransition modAnim">
        <pc:chgData name="Petar Petrov" userId="f42f9621-0036-4bcd-a715-607a0057b9b8" providerId="ADAL" clId="{541F919F-4654-40D1-A359-122961A3E7B7}" dt="2021-12-09T19:56:42.420" v="2569"/>
        <pc:sldMkLst>
          <pc:docMk/>
          <pc:sldMk cId="1676147743" sldId="284"/>
        </pc:sldMkLst>
        <pc:spChg chg="del">
          <ac:chgData name="Petar Petrov" userId="f42f9621-0036-4bcd-a715-607a0057b9b8" providerId="ADAL" clId="{541F919F-4654-40D1-A359-122961A3E7B7}" dt="2021-12-07T22:02:18.111" v="23" actId="478"/>
          <ac:spMkLst>
            <pc:docMk/>
            <pc:sldMk cId="1676147743" sldId="284"/>
            <ac:spMk id="5" creationId="{0409B19A-6693-43E7-B35B-C85E49857B17}"/>
          </ac:spMkLst>
        </pc:spChg>
        <pc:spChg chg="del">
          <ac:chgData name="Petar Petrov" userId="f42f9621-0036-4bcd-a715-607a0057b9b8" providerId="ADAL" clId="{541F919F-4654-40D1-A359-122961A3E7B7}" dt="2021-12-07T22:01:05.551" v="8" actId="478"/>
          <ac:spMkLst>
            <pc:docMk/>
            <pc:sldMk cId="1676147743" sldId="284"/>
            <ac:spMk id="9" creationId="{5175A056-88B3-4F79-B171-9A93AB281075}"/>
          </ac:spMkLst>
        </pc:spChg>
        <pc:spChg chg="del">
          <ac:chgData name="Petar Petrov" userId="f42f9621-0036-4bcd-a715-607a0057b9b8" providerId="ADAL" clId="{541F919F-4654-40D1-A359-122961A3E7B7}" dt="2021-12-07T22:01:06.943" v="9" actId="478"/>
          <ac:spMkLst>
            <pc:docMk/>
            <pc:sldMk cId="1676147743" sldId="284"/>
            <ac:spMk id="11" creationId="{03EF572F-CCD1-4578-A443-AEB8936D458E}"/>
          </ac:spMkLst>
        </pc:spChg>
        <pc:spChg chg="add mod">
          <ac:chgData name="Petar Petrov" userId="f42f9621-0036-4bcd-a715-607a0057b9b8" providerId="ADAL" clId="{541F919F-4654-40D1-A359-122961A3E7B7}" dt="2021-12-08T17:50:48.979" v="768" actId="1076"/>
          <ac:spMkLst>
            <pc:docMk/>
            <pc:sldMk cId="1676147743" sldId="284"/>
            <ac:spMk id="12" creationId="{8C2195ED-E08F-490F-85A8-2A249B0C8A7C}"/>
          </ac:spMkLst>
        </pc:spChg>
        <pc:graphicFrameChg chg="add mod modGraphic">
          <ac:chgData name="Petar Petrov" userId="f42f9621-0036-4bcd-a715-607a0057b9b8" providerId="ADAL" clId="{541F919F-4654-40D1-A359-122961A3E7B7}" dt="2021-12-08T17:52:31.858" v="789" actId="113"/>
          <ac:graphicFrameMkLst>
            <pc:docMk/>
            <pc:sldMk cId="1676147743" sldId="284"/>
            <ac:graphicFrameMk id="10" creationId="{33DF1D9B-32E3-45B3-A79A-A4EE0CA5CC08}"/>
          </ac:graphicFrameMkLst>
        </pc:graphicFrameChg>
      </pc:sldChg>
      <pc:sldChg chg="addSp delSp modSp add mod modTransition modAnim">
        <pc:chgData name="Petar Petrov" userId="f42f9621-0036-4bcd-a715-607a0057b9b8" providerId="ADAL" clId="{541F919F-4654-40D1-A359-122961A3E7B7}" dt="2021-12-09T19:44:08.387" v="2476"/>
        <pc:sldMkLst>
          <pc:docMk/>
          <pc:sldMk cId="1071343803" sldId="285"/>
        </pc:sldMkLst>
        <pc:spChg chg="del">
          <ac:chgData name="Petar Petrov" userId="f42f9621-0036-4bcd-a715-607a0057b9b8" providerId="ADAL" clId="{541F919F-4654-40D1-A359-122961A3E7B7}" dt="2021-12-07T22:02:15.487" v="22" actId="478"/>
          <ac:spMkLst>
            <pc:docMk/>
            <pc:sldMk cId="1071343803" sldId="285"/>
            <ac:spMk id="5" creationId="{0409B19A-6693-43E7-B35B-C85E49857B17}"/>
          </ac:spMkLst>
        </pc:spChg>
        <pc:spChg chg="add mod">
          <ac:chgData name="Petar Petrov" userId="f42f9621-0036-4bcd-a715-607a0057b9b8" providerId="ADAL" clId="{541F919F-4654-40D1-A359-122961A3E7B7}" dt="2021-12-09T11:16:22.172" v="2234" actId="1076"/>
          <ac:spMkLst>
            <pc:docMk/>
            <pc:sldMk cId="1071343803" sldId="285"/>
            <ac:spMk id="9" creationId="{88C7F999-F840-45D2-8A83-96CEE33A0347}"/>
          </ac:spMkLst>
        </pc:spChg>
        <pc:spChg chg="del">
          <ac:chgData name="Petar Petrov" userId="f42f9621-0036-4bcd-a715-607a0057b9b8" providerId="ADAL" clId="{541F919F-4654-40D1-A359-122961A3E7B7}" dt="2021-12-07T22:02:21.983" v="25" actId="478"/>
          <ac:spMkLst>
            <pc:docMk/>
            <pc:sldMk cId="1071343803" sldId="285"/>
            <ac:spMk id="12" creationId="{8C2195ED-E08F-490F-85A8-2A249B0C8A7C}"/>
          </ac:spMkLst>
        </pc:spChg>
        <pc:graphicFrameChg chg="add mod modGraphic">
          <ac:chgData name="Petar Petrov" userId="f42f9621-0036-4bcd-a715-607a0057b9b8" providerId="ADAL" clId="{541F919F-4654-40D1-A359-122961A3E7B7}" dt="2021-12-09T11:16:31.039" v="2245" actId="20577"/>
          <ac:graphicFrameMkLst>
            <pc:docMk/>
            <pc:sldMk cId="1071343803" sldId="285"/>
            <ac:graphicFrameMk id="2" creationId="{00FBB5C1-1362-487D-9BBF-8132DE01EC72}"/>
          </ac:graphicFrameMkLst>
        </pc:graphicFrameChg>
        <pc:graphicFrameChg chg="del">
          <ac:chgData name="Petar Petrov" userId="f42f9621-0036-4bcd-a715-607a0057b9b8" providerId="ADAL" clId="{541F919F-4654-40D1-A359-122961A3E7B7}" dt="2021-12-07T22:02:13.871" v="21" actId="478"/>
          <ac:graphicFrameMkLst>
            <pc:docMk/>
            <pc:sldMk cId="1071343803" sldId="285"/>
            <ac:graphicFrameMk id="10" creationId="{33DF1D9B-32E3-45B3-A79A-A4EE0CA5CC08}"/>
          </ac:graphicFrameMkLst>
        </pc:graphicFrameChg>
      </pc:sldChg>
      <pc:sldChg chg="addSp delSp modSp add mod ord modTransition modAnim">
        <pc:chgData name="Petar Petrov" userId="f42f9621-0036-4bcd-a715-607a0057b9b8" providerId="ADAL" clId="{541F919F-4654-40D1-A359-122961A3E7B7}" dt="2021-12-09T19:33:00.829" v="2399"/>
        <pc:sldMkLst>
          <pc:docMk/>
          <pc:sldMk cId="2267330446" sldId="286"/>
        </pc:sldMkLst>
        <pc:spChg chg="mod">
          <ac:chgData name="Petar Petrov" userId="f42f9621-0036-4bcd-a715-607a0057b9b8" providerId="ADAL" clId="{541F919F-4654-40D1-A359-122961A3E7B7}" dt="2021-12-07T22:02:59.598" v="35"/>
          <ac:spMkLst>
            <pc:docMk/>
            <pc:sldMk cId="2267330446" sldId="286"/>
            <ac:spMk id="4" creationId="{E8BCB89B-C162-49D8-8C12-EF9C5ED4083E}"/>
          </ac:spMkLst>
        </pc:spChg>
        <pc:spChg chg="add mod">
          <ac:chgData name="Petar Petrov" userId="f42f9621-0036-4bcd-a715-607a0057b9b8" providerId="ADAL" clId="{541F919F-4654-40D1-A359-122961A3E7B7}" dt="2021-12-09T11:16:56.234" v="2248" actId="404"/>
          <ac:spMkLst>
            <pc:docMk/>
            <pc:sldMk cId="2267330446" sldId="286"/>
            <ac:spMk id="9" creationId="{BD264932-04BD-4E2B-978E-B0863177AE69}"/>
          </ac:spMkLst>
        </pc:spChg>
        <pc:spChg chg="del">
          <ac:chgData name="Petar Petrov" userId="f42f9621-0036-4bcd-a715-607a0057b9b8" providerId="ADAL" clId="{541F919F-4654-40D1-A359-122961A3E7B7}" dt="2021-12-07T22:03:01.376" v="36" actId="478"/>
          <ac:spMkLst>
            <pc:docMk/>
            <pc:sldMk cId="2267330446" sldId="286"/>
            <ac:spMk id="10" creationId="{C09D286C-2D60-48CB-B8AA-B32B3B7F1092}"/>
          </ac:spMkLst>
        </pc:spChg>
      </pc:sldChg>
      <pc:sldChg chg="addSp delSp modSp add mod ord modTransition modAnim">
        <pc:chgData name="Petar Petrov" userId="f42f9621-0036-4bcd-a715-607a0057b9b8" providerId="ADAL" clId="{541F919F-4654-40D1-A359-122961A3E7B7}" dt="2021-12-09T19:44:30.643" v="2479"/>
        <pc:sldMkLst>
          <pc:docMk/>
          <pc:sldMk cId="2334749063" sldId="287"/>
        </pc:sldMkLst>
        <pc:spChg chg="mod">
          <ac:chgData name="Petar Petrov" userId="f42f9621-0036-4bcd-a715-607a0057b9b8" providerId="ADAL" clId="{541F919F-4654-40D1-A359-122961A3E7B7}" dt="2021-12-07T22:03:17.966" v="41"/>
          <ac:spMkLst>
            <pc:docMk/>
            <pc:sldMk cId="2334749063" sldId="287"/>
            <ac:spMk id="4" creationId="{E8BCB89B-C162-49D8-8C12-EF9C5ED4083E}"/>
          </ac:spMkLst>
        </pc:spChg>
        <pc:spChg chg="mod">
          <ac:chgData name="Petar Petrov" userId="f42f9621-0036-4bcd-a715-607a0057b9b8" providerId="ADAL" clId="{541F919F-4654-40D1-A359-122961A3E7B7}" dt="2021-12-09T11:17:20.769" v="2249" actId="20577"/>
          <ac:spMkLst>
            <pc:docMk/>
            <pc:sldMk cId="2334749063" sldId="287"/>
            <ac:spMk id="5" creationId="{0409B19A-6693-43E7-B35B-C85E49857B17}"/>
          </ac:spMkLst>
        </pc:spChg>
        <pc:spChg chg="del">
          <ac:chgData name="Petar Petrov" userId="f42f9621-0036-4bcd-a715-607a0057b9b8" providerId="ADAL" clId="{541F919F-4654-40D1-A359-122961A3E7B7}" dt="2021-12-07T22:03:38.888" v="44" actId="478"/>
          <ac:spMkLst>
            <pc:docMk/>
            <pc:sldMk cId="2334749063" sldId="287"/>
            <ac:spMk id="9" creationId="{5175A056-88B3-4F79-B171-9A93AB281075}"/>
          </ac:spMkLst>
        </pc:spChg>
        <pc:spChg chg="add mod">
          <ac:chgData name="Petar Petrov" userId="f42f9621-0036-4bcd-a715-607a0057b9b8" providerId="ADAL" clId="{541F919F-4654-40D1-A359-122961A3E7B7}" dt="2021-12-09T11:17:35.495" v="2259" actId="1038"/>
          <ac:spMkLst>
            <pc:docMk/>
            <pc:sldMk cId="2334749063" sldId="287"/>
            <ac:spMk id="10" creationId="{861B6C57-195E-44F4-A585-55381FF6A6FF}"/>
          </ac:spMkLst>
        </pc:spChg>
        <pc:spChg chg="del">
          <ac:chgData name="Petar Petrov" userId="f42f9621-0036-4bcd-a715-607a0057b9b8" providerId="ADAL" clId="{541F919F-4654-40D1-A359-122961A3E7B7}" dt="2021-12-07T22:03:40.328" v="45" actId="478"/>
          <ac:spMkLst>
            <pc:docMk/>
            <pc:sldMk cId="2334749063" sldId="287"/>
            <ac:spMk id="11" creationId="{03EF572F-CCD1-4578-A443-AEB8936D458E}"/>
          </ac:spMkLst>
        </pc:spChg>
        <pc:spChg chg="add mod">
          <ac:chgData name="Petar Petrov" userId="f42f9621-0036-4bcd-a715-607a0057b9b8" providerId="ADAL" clId="{541F919F-4654-40D1-A359-122961A3E7B7}" dt="2021-12-09T11:17:35.495" v="2259" actId="1038"/>
          <ac:spMkLst>
            <pc:docMk/>
            <pc:sldMk cId="2334749063" sldId="287"/>
            <ac:spMk id="12" creationId="{1C3F063D-606C-4EB3-A637-6959350F2997}"/>
          </ac:spMkLst>
        </pc:spChg>
        <pc:spChg chg="add mod">
          <ac:chgData name="Petar Petrov" userId="f42f9621-0036-4bcd-a715-607a0057b9b8" providerId="ADAL" clId="{541F919F-4654-40D1-A359-122961A3E7B7}" dt="2021-12-09T11:17:35.495" v="2259" actId="1038"/>
          <ac:spMkLst>
            <pc:docMk/>
            <pc:sldMk cId="2334749063" sldId="287"/>
            <ac:spMk id="14" creationId="{72FDF7B0-719F-4120-8DC1-C75D0FDB64E4}"/>
          </ac:spMkLst>
        </pc:spChg>
        <pc:picChg chg="add mod modCrop">
          <ac:chgData name="Petar Petrov" userId="f42f9621-0036-4bcd-a715-607a0057b9b8" providerId="ADAL" clId="{541F919F-4654-40D1-A359-122961A3E7B7}" dt="2021-12-09T11:17:35.495" v="2259" actId="1038"/>
          <ac:picMkLst>
            <pc:docMk/>
            <pc:sldMk cId="2334749063" sldId="287"/>
            <ac:picMk id="3" creationId="{C32068EC-9570-4CAC-BF89-53B16C8DFA08}"/>
          </ac:picMkLst>
        </pc:picChg>
        <pc:picChg chg="add mod modCrop">
          <ac:chgData name="Petar Petrov" userId="f42f9621-0036-4bcd-a715-607a0057b9b8" providerId="ADAL" clId="{541F919F-4654-40D1-A359-122961A3E7B7}" dt="2021-12-09T11:17:35.495" v="2259" actId="1038"/>
          <ac:picMkLst>
            <pc:docMk/>
            <pc:sldMk cId="2334749063" sldId="287"/>
            <ac:picMk id="9" creationId="{937AFE9F-A319-4BA1-BE1D-C227F3D22B01}"/>
          </ac:picMkLst>
        </pc:picChg>
      </pc:sldChg>
      <pc:sldChg chg="addSp delSp modSp add mod modTransition modAnim">
        <pc:chgData name="Petar Petrov" userId="f42f9621-0036-4bcd-a715-607a0057b9b8" providerId="ADAL" clId="{541F919F-4654-40D1-A359-122961A3E7B7}" dt="2021-12-09T20:03:53.031" v="2595" actId="108"/>
        <pc:sldMkLst>
          <pc:docMk/>
          <pc:sldMk cId="1153257629" sldId="288"/>
        </pc:sldMkLst>
        <pc:spChg chg="mod">
          <ac:chgData name="Petar Petrov" userId="f42f9621-0036-4bcd-a715-607a0057b9b8" providerId="ADAL" clId="{541F919F-4654-40D1-A359-122961A3E7B7}" dt="2021-12-09T11:19:01.467" v="2260" actId="6549"/>
          <ac:spMkLst>
            <pc:docMk/>
            <pc:sldMk cId="1153257629" sldId="288"/>
            <ac:spMk id="5" creationId="{0409B19A-6693-43E7-B35B-C85E49857B17}"/>
          </ac:spMkLst>
        </pc:spChg>
        <pc:spChg chg="del">
          <ac:chgData name="Petar Petrov" userId="f42f9621-0036-4bcd-a715-607a0057b9b8" providerId="ADAL" clId="{541F919F-4654-40D1-A359-122961A3E7B7}" dt="2021-12-07T22:05:26.351" v="55" actId="478"/>
          <ac:spMkLst>
            <pc:docMk/>
            <pc:sldMk cId="1153257629" sldId="288"/>
            <ac:spMk id="10" creationId="{861B6C57-195E-44F4-A585-55381FF6A6FF}"/>
          </ac:spMkLst>
        </pc:spChg>
        <pc:spChg chg="add del mod">
          <ac:chgData name="Petar Petrov" userId="f42f9621-0036-4bcd-a715-607a0057b9b8" providerId="ADAL" clId="{541F919F-4654-40D1-A359-122961A3E7B7}" dt="2021-12-08T20:13:14.185" v="938" actId="478"/>
          <ac:spMkLst>
            <pc:docMk/>
            <pc:sldMk cId="1153257629" sldId="288"/>
            <ac:spMk id="11" creationId="{AAED4A00-D2A6-40BA-951E-5A628831985C}"/>
          </ac:spMkLst>
        </pc:spChg>
        <pc:spChg chg="del">
          <ac:chgData name="Petar Petrov" userId="f42f9621-0036-4bcd-a715-607a0057b9b8" providerId="ADAL" clId="{541F919F-4654-40D1-A359-122961A3E7B7}" dt="2021-12-07T22:05:27.462" v="56" actId="478"/>
          <ac:spMkLst>
            <pc:docMk/>
            <pc:sldMk cId="1153257629" sldId="288"/>
            <ac:spMk id="12" creationId="{1C3F063D-606C-4EB3-A637-6959350F2997}"/>
          </ac:spMkLst>
        </pc:spChg>
        <pc:spChg chg="del">
          <ac:chgData name="Petar Petrov" userId="f42f9621-0036-4bcd-a715-607a0057b9b8" providerId="ADAL" clId="{541F919F-4654-40D1-A359-122961A3E7B7}" dt="2021-12-07T22:05:28.488" v="57" actId="478"/>
          <ac:spMkLst>
            <pc:docMk/>
            <pc:sldMk cId="1153257629" sldId="288"/>
            <ac:spMk id="14" creationId="{72FDF7B0-719F-4120-8DC1-C75D0FDB64E4}"/>
          </ac:spMkLst>
        </pc:spChg>
        <pc:spChg chg="add mod">
          <ac:chgData name="Petar Petrov" userId="f42f9621-0036-4bcd-a715-607a0057b9b8" providerId="ADAL" clId="{541F919F-4654-40D1-A359-122961A3E7B7}" dt="2021-12-09T20:03:53.031" v="2595" actId="108"/>
          <ac:spMkLst>
            <pc:docMk/>
            <pc:sldMk cId="1153257629" sldId="288"/>
            <ac:spMk id="15" creationId="{D0527D49-0AD2-4BDF-9DF2-1ED496BAD1D8}"/>
          </ac:spMkLst>
        </pc:spChg>
        <pc:spChg chg="add del mod">
          <ac:chgData name="Petar Petrov" userId="f42f9621-0036-4bcd-a715-607a0057b9b8" providerId="ADAL" clId="{541F919F-4654-40D1-A359-122961A3E7B7}" dt="2021-12-08T20:12:04.138" v="919" actId="478"/>
          <ac:spMkLst>
            <pc:docMk/>
            <pc:sldMk cId="1153257629" sldId="288"/>
            <ac:spMk id="16" creationId="{22C0B0E4-2E8B-4C9F-B011-0EAE0C3D81E9}"/>
          </ac:spMkLst>
        </pc:spChg>
        <pc:graphicFrameChg chg="add mod modGraphic">
          <ac:chgData name="Petar Petrov" userId="f42f9621-0036-4bcd-a715-607a0057b9b8" providerId="ADAL" clId="{541F919F-4654-40D1-A359-122961A3E7B7}" dt="2021-12-08T20:22:17.348" v="966" actId="207"/>
          <ac:graphicFrameMkLst>
            <pc:docMk/>
            <pc:sldMk cId="1153257629" sldId="288"/>
            <ac:graphicFrameMk id="2" creationId="{E41DB107-DA39-415E-8A10-DBEC008959EB}"/>
          </ac:graphicFrameMkLst>
        </pc:graphicFrameChg>
        <pc:graphicFrameChg chg="add del mod modGraphic">
          <ac:chgData name="Petar Petrov" userId="f42f9621-0036-4bcd-a715-607a0057b9b8" providerId="ADAL" clId="{541F919F-4654-40D1-A359-122961A3E7B7}" dt="2021-12-08T20:11:40.866" v="914" actId="478"/>
          <ac:graphicFrameMkLst>
            <pc:docMk/>
            <pc:sldMk cId="1153257629" sldId="288"/>
            <ac:graphicFrameMk id="3" creationId="{B667A25C-C2CB-440E-9A15-FB16C01FAD92}"/>
          </ac:graphicFrameMkLst>
        </pc:graphicFrameChg>
      </pc:sldChg>
      <pc:sldChg chg="addSp delSp modSp add mod modTransition modAnim">
        <pc:chgData name="Petar Petrov" userId="f42f9621-0036-4bcd-a715-607a0057b9b8" providerId="ADAL" clId="{541F919F-4654-40D1-A359-122961A3E7B7}" dt="2021-12-09T20:04:32.894" v="2597" actId="108"/>
        <pc:sldMkLst>
          <pc:docMk/>
          <pc:sldMk cId="1420826011" sldId="289"/>
        </pc:sldMkLst>
        <pc:spChg chg="mod">
          <ac:chgData name="Petar Petrov" userId="f42f9621-0036-4bcd-a715-607a0057b9b8" providerId="ADAL" clId="{541F919F-4654-40D1-A359-122961A3E7B7}" dt="2021-12-09T19:04:38.584" v="2321" actId="1035"/>
          <ac:spMkLst>
            <pc:docMk/>
            <pc:sldMk cId="1420826011" sldId="289"/>
            <ac:spMk id="5" creationId="{0409B19A-6693-43E7-B35B-C85E49857B17}"/>
          </ac:spMkLst>
        </pc:spChg>
        <pc:spChg chg="add mod">
          <ac:chgData name="Petar Petrov" userId="f42f9621-0036-4bcd-a715-607a0057b9b8" providerId="ADAL" clId="{541F919F-4654-40D1-A359-122961A3E7B7}" dt="2021-12-09T20:04:32.894" v="2597" actId="108"/>
          <ac:spMkLst>
            <pc:docMk/>
            <pc:sldMk cId="1420826011" sldId="289"/>
            <ac:spMk id="9" creationId="{B0171B59-80A0-4F61-9180-2B0C334C1E19}"/>
          </ac:spMkLst>
        </pc:spChg>
        <pc:spChg chg="del">
          <ac:chgData name="Petar Petrov" userId="f42f9621-0036-4bcd-a715-607a0057b9b8" providerId="ADAL" clId="{541F919F-4654-40D1-A359-122961A3E7B7}" dt="2021-12-07T22:06:51.558" v="73" actId="478"/>
          <ac:spMkLst>
            <pc:docMk/>
            <pc:sldMk cId="1420826011" sldId="289"/>
            <ac:spMk id="11" creationId="{AAED4A00-D2A6-40BA-951E-5A628831985C}"/>
          </ac:spMkLst>
        </pc:spChg>
        <pc:spChg chg="add mod">
          <ac:chgData name="Petar Petrov" userId="f42f9621-0036-4bcd-a715-607a0057b9b8" providerId="ADAL" clId="{541F919F-4654-40D1-A359-122961A3E7B7}" dt="2021-12-09T19:04:30.297" v="2320" actId="1036"/>
          <ac:spMkLst>
            <pc:docMk/>
            <pc:sldMk cId="1420826011" sldId="289"/>
            <ac:spMk id="12" creationId="{71AB7A29-84D5-450D-A30C-E68BB4A07D8F}"/>
          </ac:spMkLst>
        </pc:spChg>
        <pc:spChg chg="del">
          <ac:chgData name="Petar Petrov" userId="f42f9621-0036-4bcd-a715-607a0057b9b8" providerId="ADAL" clId="{541F919F-4654-40D1-A359-122961A3E7B7}" dt="2021-12-07T22:06:54.320" v="75" actId="478"/>
          <ac:spMkLst>
            <pc:docMk/>
            <pc:sldMk cId="1420826011" sldId="289"/>
            <ac:spMk id="15" creationId="{D0527D49-0AD2-4BDF-9DF2-1ED496BAD1D8}"/>
          </ac:spMkLst>
        </pc:spChg>
        <pc:spChg chg="del">
          <ac:chgData name="Petar Petrov" userId="f42f9621-0036-4bcd-a715-607a0057b9b8" providerId="ADAL" clId="{541F919F-4654-40D1-A359-122961A3E7B7}" dt="2021-12-07T22:06:52.816" v="74" actId="478"/>
          <ac:spMkLst>
            <pc:docMk/>
            <pc:sldMk cId="1420826011" sldId="289"/>
            <ac:spMk id="16" creationId="{22C0B0E4-2E8B-4C9F-B011-0EAE0C3D81E9}"/>
          </ac:spMkLst>
        </pc:spChg>
        <pc:graphicFrameChg chg="del">
          <ac:chgData name="Petar Petrov" userId="f42f9621-0036-4bcd-a715-607a0057b9b8" providerId="ADAL" clId="{541F919F-4654-40D1-A359-122961A3E7B7}" dt="2021-12-07T22:06:50.480" v="72" actId="478"/>
          <ac:graphicFrameMkLst>
            <pc:docMk/>
            <pc:sldMk cId="1420826011" sldId="289"/>
            <ac:graphicFrameMk id="3" creationId="{B667A25C-C2CB-440E-9A15-FB16C01FAD92}"/>
          </ac:graphicFrameMkLst>
        </pc:graphicFrameChg>
        <pc:graphicFrameChg chg="add mod modGraphic">
          <ac:chgData name="Petar Petrov" userId="f42f9621-0036-4bcd-a715-607a0057b9b8" providerId="ADAL" clId="{541F919F-4654-40D1-A359-122961A3E7B7}" dt="2021-12-09T19:04:17.961" v="2318" actId="255"/>
          <ac:graphicFrameMkLst>
            <pc:docMk/>
            <pc:sldMk cId="1420826011" sldId="289"/>
            <ac:graphicFrameMk id="10" creationId="{8FE99825-CBEC-42B0-9CCC-31384E16ED35}"/>
          </ac:graphicFrameMkLst>
        </pc:graphicFrameChg>
      </pc:sldChg>
      <pc:sldChg chg="addSp delSp modSp add mod modTransition modAnim">
        <pc:chgData name="Petar Petrov" userId="f42f9621-0036-4bcd-a715-607a0057b9b8" providerId="ADAL" clId="{541F919F-4654-40D1-A359-122961A3E7B7}" dt="2021-12-09T20:03:43.718" v="2594" actId="108"/>
        <pc:sldMkLst>
          <pc:docMk/>
          <pc:sldMk cId="1551200883" sldId="290"/>
        </pc:sldMkLst>
        <pc:spChg chg="mod">
          <ac:chgData name="Petar Petrov" userId="f42f9621-0036-4bcd-a715-607a0057b9b8" providerId="ADAL" clId="{541F919F-4654-40D1-A359-122961A3E7B7}" dt="2021-12-07T22:07:20.130" v="80"/>
          <ac:spMkLst>
            <pc:docMk/>
            <pc:sldMk cId="1551200883" sldId="290"/>
            <ac:spMk id="5" creationId="{0409B19A-6693-43E7-B35B-C85E49857B17}"/>
          </ac:spMkLst>
        </pc:spChg>
        <pc:spChg chg="add mod">
          <ac:chgData name="Petar Petrov" userId="f42f9621-0036-4bcd-a715-607a0057b9b8" providerId="ADAL" clId="{541F919F-4654-40D1-A359-122961A3E7B7}" dt="2021-12-08T20:38:00.387" v="1146" actId="1076"/>
          <ac:spMkLst>
            <pc:docMk/>
            <pc:sldMk cId="1551200883" sldId="290"/>
            <ac:spMk id="10" creationId="{A4485EF6-FD98-4E61-9EC4-3800DFF1F15F}"/>
          </ac:spMkLst>
        </pc:spChg>
        <pc:spChg chg="del">
          <ac:chgData name="Petar Petrov" userId="f42f9621-0036-4bcd-a715-607a0057b9b8" providerId="ADAL" clId="{541F919F-4654-40D1-A359-122961A3E7B7}" dt="2021-12-07T22:07:31.876" v="81" actId="478"/>
          <ac:spMkLst>
            <pc:docMk/>
            <pc:sldMk cId="1551200883" sldId="290"/>
            <ac:spMk id="12" creationId="{71AB7A29-84D5-450D-A30C-E68BB4A07D8F}"/>
          </ac:spMkLst>
        </pc:spChg>
        <pc:spChg chg="add mod">
          <ac:chgData name="Petar Petrov" userId="f42f9621-0036-4bcd-a715-607a0057b9b8" providerId="ADAL" clId="{541F919F-4654-40D1-A359-122961A3E7B7}" dt="2021-12-09T19:04:51.832" v="2325" actId="1037"/>
          <ac:spMkLst>
            <pc:docMk/>
            <pc:sldMk cId="1551200883" sldId="290"/>
            <ac:spMk id="13" creationId="{130B0AD2-BBE7-4478-B6DD-D0FF2D5C0479}"/>
          </ac:spMkLst>
        </pc:spChg>
        <pc:spChg chg="add del mod">
          <ac:chgData name="Petar Petrov" userId="f42f9621-0036-4bcd-a715-607a0057b9b8" providerId="ADAL" clId="{541F919F-4654-40D1-A359-122961A3E7B7}" dt="2021-12-08T20:34:51.509" v="1129" actId="478"/>
          <ac:spMkLst>
            <pc:docMk/>
            <pc:sldMk cId="1551200883" sldId="290"/>
            <ac:spMk id="15" creationId="{86EA55EB-E16B-4D96-A121-F45019CFEB11}"/>
          </ac:spMkLst>
        </pc:spChg>
        <pc:spChg chg="add mod">
          <ac:chgData name="Petar Petrov" userId="f42f9621-0036-4bcd-a715-607a0057b9b8" providerId="ADAL" clId="{541F919F-4654-40D1-A359-122961A3E7B7}" dt="2021-12-09T20:03:43.718" v="2594" actId="108"/>
          <ac:spMkLst>
            <pc:docMk/>
            <pc:sldMk cId="1551200883" sldId="290"/>
            <ac:spMk id="17" creationId="{B371AE18-7CB1-41D8-9236-7BA2D9F21425}"/>
          </ac:spMkLst>
        </pc:spChg>
        <pc:spChg chg="add del mod">
          <ac:chgData name="Petar Petrov" userId="f42f9621-0036-4bcd-a715-607a0057b9b8" providerId="ADAL" clId="{541F919F-4654-40D1-A359-122961A3E7B7}" dt="2021-12-08T20:37:50.827" v="1145" actId="478"/>
          <ac:spMkLst>
            <pc:docMk/>
            <pc:sldMk cId="1551200883" sldId="290"/>
            <ac:spMk id="20" creationId="{2374027C-EE89-4FCA-B1EB-A89B73A78072}"/>
          </ac:spMkLst>
        </pc:spChg>
        <pc:graphicFrameChg chg="add mod modGraphic">
          <ac:chgData name="Petar Petrov" userId="f42f9621-0036-4bcd-a715-607a0057b9b8" providerId="ADAL" clId="{541F919F-4654-40D1-A359-122961A3E7B7}" dt="2021-12-09T19:04:51.832" v="2325" actId="1037"/>
          <ac:graphicFrameMkLst>
            <pc:docMk/>
            <pc:sldMk cId="1551200883" sldId="290"/>
            <ac:graphicFrameMk id="2" creationId="{A47CDE13-85BA-479A-9867-7C1ED4A234D2}"/>
          </ac:graphicFrameMkLst>
        </pc:graphicFrameChg>
        <pc:graphicFrameChg chg="add mod modGraphic">
          <ac:chgData name="Petar Petrov" userId="f42f9621-0036-4bcd-a715-607a0057b9b8" providerId="ADAL" clId="{541F919F-4654-40D1-A359-122961A3E7B7}" dt="2021-12-09T19:04:48.844" v="2323" actId="1038"/>
          <ac:graphicFrameMkLst>
            <pc:docMk/>
            <pc:sldMk cId="1551200883" sldId="290"/>
            <ac:graphicFrameMk id="9" creationId="{E759790E-4070-4A95-B675-D94064FE2592}"/>
          </ac:graphicFrameMkLst>
        </pc:graphicFrameChg>
      </pc:sldChg>
      <pc:sldChg chg="addSp delSp modSp add mod ord modTransition modAnim">
        <pc:chgData name="Petar Petrov" userId="f42f9621-0036-4bcd-a715-607a0057b9b8" providerId="ADAL" clId="{541F919F-4654-40D1-A359-122961A3E7B7}" dt="2021-12-09T20:00:47.330" v="2580"/>
        <pc:sldMkLst>
          <pc:docMk/>
          <pc:sldMk cId="562298211" sldId="291"/>
        </pc:sldMkLst>
        <pc:spChg chg="mod">
          <ac:chgData name="Petar Petrov" userId="f42f9621-0036-4bcd-a715-607a0057b9b8" providerId="ADAL" clId="{541F919F-4654-40D1-A359-122961A3E7B7}" dt="2021-12-08T20:41:42.051" v="1197" actId="1035"/>
          <ac:spMkLst>
            <pc:docMk/>
            <pc:sldMk cId="562298211" sldId="291"/>
            <ac:spMk id="5" creationId="{0409B19A-6693-43E7-B35B-C85E49857B17}"/>
          </ac:spMkLst>
        </pc:spChg>
        <pc:spChg chg="add del mod">
          <ac:chgData name="Petar Petrov" userId="f42f9621-0036-4bcd-a715-607a0057b9b8" providerId="ADAL" clId="{541F919F-4654-40D1-A359-122961A3E7B7}" dt="2021-12-07T22:09:43.312" v="112" actId="478"/>
          <ac:spMkLst>
            <pc:docMk/>
            <pc:sldMk cId="562298211" sldId="291"/>
            <ac:spMk id="9" creationId="{70773993-0D53-498C-8CC8-87E715F64815}"/>
          </ac:spMkLst>
        </pc:spChg>
        <pc:spChg chg="del">
          <ac:chgData name="Petar Petrov" userId="f42f9621-0036-4bcd-a715-607a0057b9b8" providerId="ADAL" clId="{541F919F-4654-40D1-A359-122961A3E7B7}" dt="2021-12-07T22:09:07.616" v="109" actId="478"/>
          <ac:spMkLst>
            <pc:docMk/>
            <pc:sldMk cId="562298211" sldId="291"/>
            <ac:spMk id="12" creationId="{71AB7A29-84D5-450D-A30C-E68BB4A07D8F}"/>
          </ac:spMkLst>
        </pc:spChg>
        <pc:spChg chg="add mod">
          <ac:chgData name="Petar Petrov" userId="f42f9621-0036-4bcd-a715-607a0057b9b8" providerId="ADAL" clId="{541F919F-4654-40D1-A359-122961A3E7B7}" dt="2021-12-08T20:44:35.276" v="1256" actId="1037"/>
          <ac:spMkLst>
            <pc:docMk/>
            <pc:sldMk cId="562298211" sldId="291"/>
            <ac:spMk id="13" creationId="{4678BB3E-C673-4B4D-B008-2E5155E8AAC3}"/>
          </ac:spMkLst>
        </pc:spChg>
        <pc:spChg chg="add mod">
          <ac:chgData name="Petar Petrov" userId="f42f9621-0036-4bcd-a715-607a0057b9b8" providerId="ADAL" clId="{541F919F-4654-40D1-A359-122961A3E7B7}" dt="2021-12-08T20:38:42.341" v="1151" actId="1076"/>
          <ac:spMkLst>
            <pc:docMk/>
            <pc:sldMk cId="562298211" sldId="291"/>
            <ac:spMk id="14" creationId="{625BF28A-94A8-4F62-9B94-8A924A17AC77}"/>
          </ac:spMkLst>
        </pc:spChg>
        <pc:graphicFrameChg chg="add mod modGraphic">
          <ac:chgData name="Petar Petrov" userId="f42f9621-0036-4bcd-a715-607a0057b9b8" providerId="ADAL" clId="{541F919F-4654-40D1-A359-122961A3E7B7}" dt="2021-12-09T11:21:10.929" v="2285" actId="20577"/>
          <ac:graphicFrameMkLst>
            <pc:docMk/>
            <pc:sldMk cId="562298211" sldId="291"/>
            <ac:graphicFrameMk id="2" creationId="{9B34543F-A278-46A5-ABC1-4E43F89C9B02}"/>
          </ac:graphicFrameMkLst>
        </pc:graphicFrameChg>
        <pc:graphicFrameChg chg="add del mod modGraphic">
          <ac:chgData name="Petar Petrov" userId="f42f9621-0036-4bcd-a715-607a0057b9b8" providerId="ADAL" clId="{541F919F-4654-40D1-A359-122961A3E7B7}" dt="2021-12-08T20:40:34.404" v="1170" actId="478"/>
          <ac:graphicFrameMkLst>
            <pc:docMk/>
            <pc:sldMk cId="562298211" sldId="291"/>
            <ac:graphicFrameMk id="3" creationId="{1EE6F294-1865-4792-BE7E-4835105E2A0D}"/>
          </ac:graphicFrameMkLst>
        </pc:graphicFrameChg>
      </pc:sldChg>
      <pc:sldChg chg="addSp delSp modSp add mod ord modTransition modAnim">
        <pc:chgData name="Petar Petrov" userId="f42f9621-0036-4bcd-a715-607a0057b9b8" providerId="ADAL" clId="{541F919F-4654-40D1-A359-122961A3E7B7}" dt="2021-12-09T19:49:07.767" v="2528"/>
        <pc:sldMkLst>
          <pc:docMk/>
          <pc:sldMk cId="2523076272" sldId="292"/>
        </pc:sldMkLst>
        <pc:spChg chg="mod">
          <ac:chgData name="Petar Petrov" userId="f42f9621-0036-4bcd-a715-607a0057b9b8" providerId="ADAL" clId="{541F919F-4654-40D1-A359-122961A3E7B7}" dt="2021-12-07T22:10:42.124" v="129"/>
          <ac:spMkLst>
            <pc:docMk/>
            <pc:sldMk cId="2523076272" sldId="292"/>
            <ac:spMk id="5" creationId="{0409B19A-6693-43E7-B35B-C85E49857B17}"/>
          </ac:spMkLst>
        </pc:spChg>
        <pc:spChg chg="add mod">
          <ac:chgData name="Petar Petrov" userId="f42f9621-0036-4bcd-a715-607a0057b9b8" providerId="ADAL" clId="{541F919F-4654-40D1-A359-122961A3E7B7}" dt="2021-12-08T20:46:58.102" v="1307" actId="1076"/>
          <ac:spMkLst>
            <pc:docMk/>
            <pc:sldMk cId="2523076272" sldId="292"/>
            <ac:spMk id="9" creationId="{1F5E1469-3FBC-4720-AA5E-151E8CCA843E}"/>
          </ac:spMkLst>
        </pc:spChg>
        <pc:spChg chg="del">
          <ac:chgData name="Petar Petrov" userId="f42f9621-0036-4bcd-a715-607a0057b9b8" providerId="ADAL" clId="{541F919F-4654-40D1-A359-122961A3E7B7}" dt="2021-12-07T22:10:53.296" v="130" actId="478"/>
          <ac:spMkLst>
            <pc:docMk/>
            <pc:sldMk cId="2523076272" sldId="292"/>
            <ac:spMk id="12" creationId="{71AB7A29-84D5-450D-A30C-E68BB4A07D8F}"/>
          </ac:spMkLst>
        </pc:spChg>
        <pc:spChg chg="add mod">
          <ac:chgData name="Petar Petrov" userId="f42f9621-0036-4bcd-a715-607a0057b9b8" providerId="ADAL" clId="{541F919F-4654-40D1-A359-122961A3E7B7}" dt="2021-12-08T20:47:11.579" v="1311" actId="1037"/>
          <ac:spMkLst>
            <pc:docMk/>
            <pc:sldMk cId="2523076272" sldId="292"/>
            <ac:spMk id="13" creationId="{3A6C310C-3CCB-43F4-BDA1-B24AC14C2FC0}"/>
          </ac:spMkLst>
        </pc:spChg>
        <pc:graphicFrameChg chg="add mod modGraphic">
          <ac:chgData name="Petar Petrov" userId="f42f9621-0036-4bcd-a715-607a0057b9b8" providerId="ADAL" clId="{541F919F-4654-40D1-A359-122961A3E7B7}" dt="2021-12-08T20:48:14.456" v="1314" actId="12100"/>
          <ac:graphicFrameMkLst>
            <pc:docMk/>
            <pc:sldMk cId="2523076272" sldId="292"/>
            <ac:graphicFrameMk id="10" creationId="{A79F2B1A-11C5-4425-A9D6-0711607481D4}"/>
          </ac:graphicFrameMkLst>
        </pc:graphicFrameChg>
      </pc:sldChg>
      <pc:sldChg chg="addSp delSp modSp add mod ord modTransition modAnim">
        <pc:chgData name="Petar Petrov" userId="f42f9621-0036-4bcd-a715-607a0057b9b8" providerId="ADAL" clId="{541F919F-4654-40D1-A359-122961A3E7B7}" dt="2021-12-09T19:49:55.612" v="2533"/>
        <pc:sldMkLst>
          <pc:docMk/>
          <pc:sldMk cId="4072322726" sldId="293"/>
        </pc:sldMkLst>
        <pc:spChg chg="mod">
          <ac:chgData name="Petar Petrov" userId="f42f9621-0036-4bcd-a715-607a0057b9b8" providerId="ADAL" clId="{541F919F-4654-40D1-A359-122961A3E7B7}" dt="2021-12-08T20:49:31.267" v="1342" actId="1035"/>
          <ac:spMkLst>
            <pc:docMk/>
            <pc:sldMk cId="4072322726" sldId="293"/>
            <ac:spMk id="5" creationId="{0409B19A-6693-43E7-B35B-C85E49857B17}"/>
          </ac:spMkLst>
        </pc:spChg>
        <pc:spChg chg="add mod">
          <ac:chgData name="Petar Petrov" userId="f42f9621-0036-4bcd-a715-607a0057b9b8" providerId="ADAL" clId="{541F919F-4654-40D1-A359-122961A3E7B7}" dt="2021-12-08T20:49:41.109" v="1343" actId="1076"/>
          <ac:spMkLst>
            <pc:docMk/>
            <pc:sldMk cId="4072322726" sldId="293"/>
            <ac:spMk id="9" creationId="{3A114E04-6D85-4417-B53D-C4E731989FD1}"/>
          </ac:spMkLst>
        </pc:spChg>
        <pc:spChg chg="del">
          <ac:chgData name="Petar Petrov" userId="f42f9621-0036-4bcd-a715-607a0057b9b8" providerId="ADAL" clId="{541F919F-4654-40D1-A359-122961A3E7B7}" dt="2021-12-07T22:30:09.033" v="145" actId="478"/>
          <ac:spMkLst>
            <pc:docMk/>
            <pc:sldMk cId="4072322726" sldId="293"/>
            <ac:spMk id="12" creationId="{71AB7A29-84D5-450D-A30C-E68BB4A07D8F}"/>
          </ac:spMkLst>
        </pc:spChg>
        <pc:graphicFrameChg chg="add mod modGraphic">
          <ac:chgData name="Petar Petrov" userId="f42f9621-0036-4bcd-a715-607a0057b9b8" providerId="ADAL" clId="{541F919F-4654-40D1-A359-122961A3E7B7}" dt="2021-12-08T20:55:44.024" v="1479" actId="255"/>
          <ac:graphicFrameMkLst>
            <pc:docMk/>
            <pc:sldMk cId="4072322726" sldId="293"/>
            <ac:graphicFrameMk id="2" creationId="{635F866C-F86A-484F-A350-61659E1D61F8}"/>
          </ac:graphicFrameMkLst>
        </pc:graphicFrameChg>
      </pc:sldChg>
      <pc:sldChg chg="addSp delSp modSp add mod modTransition modAnim">
        <pc:chgData name="Petar Petrov" userId="f42f9621-0036-4bcd-a715-607a0057b9b8" providerId="ADAL" clId="{541F919F-4654-40D1-A359-122961A3E7B7}" dt="2021-12-09T19:33:11.565" v="2402"/>
        <pc:sldMkLst>
          <pc:docMk/>
          <pc:sldMk cId="3658215472" sldId="294"/>
        </pc:sldMkLst>
        <pc:spChg chg="mod">
          <ac:chgData name="Petar Petrov" userId="f42f9621-0036-4bcd-a715-607a0057b9b8" providerId="ADAL" clId="{541F919F-4654-40D1-A359-122961A3E7B7}" dt="2021-12-07T22:31:15.123" v="152" actId="14100"/>
          <ac:spMkLst>
            <pc:docMk/>
            <pc:sldMk cId="3658215472" sldId="294"/>
            <ac:spMk id="4" creationId="{E8BCB89B-C162-49D8-8C12-EF9C5ED4083E}"/>
          </ac:spMkLst>
        </pc:spChg>
        <pc:spChg chg="del">
          <ac:chgData name="Petar Petrov" userId="f42f9621-0036-4bcd-a715-607a0057b9b8" providerId="ADAL" clId="{541F919F-4654-40D1-A359-122961A3E7B7}" dt="2021-12-07T22:31:19.145" v="154" actId="478"/>
          <ac:spMkLst>
            <pc:docMk/>
            <pc:sldMk cId="3658215472" sldId="294"/>
            <ac:spMk id="5" creationId="{0409B19A-6693-43E7-B35B-C85E49857B17}"/>
          </ac:spMkLst>
        </pc:spChg>
        <pc:spChg chg="del">
          <ac:chgData name="Petar Petrov" userId="f42f9621-0036-4bcd-a715-607a0057b9b8" providerId="ADAL" clId="{541F919F-4654-40D1-A359-122961A3E7B7}" dt="2021-12-07T22:31:17.786" v="153" actId="478"/>
          <ac:spMkLst>
            <pc:docMk/>
            <pc:sldMk cId="3658215472" sldId="294"/>
            <ac:spMk id="9" creationId="{3A114E04-6D85-4417-B53D-C4E731989FD1}"/>
          </ac:spMkLst>
        </pc:spChg>
        <pc:spChg chg="add mod">
          <ac:chgData name="Petar Petrov" userId="f42f9621-0036-4bcd-a715-607a0057b9b8" providerId="ADAL" clId="{541F919F-4654-40D1-A359-122961A3E7B7}" dt="2021-12-09T11:22:53.113" v="2288" actId="1076"/>
          <ac:spMkLst>
            <pc:docMk/>
            <pc:sldMk cId="3658215472" sldId="294"/>
            <ac:spMk id="10" creationId="{20CF0799-D6F5-469F-9736-CC28DF748618}"/>
          </ac:spMkLst>
        </pc:spChg>
      </pc:sldChg>
      <pc:sldChg chg="addSp delSp modSp add mod modTransition modAnim">
        <pc:chgData name="Petar Petrov" userId="f42f9621-0036-4bcd-a715-607a0057b9b8" providerId="ADAL" clId="{541F919F-4654-40D1-A359-122961A3E7B7}" dt="2021-12-09T20:03:01.079" v="2590"/>
        <pc:sldMkLst>
          <pc:docMk/>
          <pc:sldMk cId="213685334" sldId="295"/>
        </pc:sldMkLst>
        <pc:spChg chg="mod">
          <ac:chgData name="Petar Petrov" userId="f42f9621-0036-4bcd-a715-607a0057b9b8" providerId="ADAL" clId="{541F919F-4654-40D1-A359-122961A3E7B7}" dt="2021-12-08T21:32:53.007" v="1866" actId="1076"/>
          <ac:spMkLst>
            <pc:docMk/>
            <pc:sldMk cId="213685334" sldId="295"/>
            <ac:spMk id="4" creationId="{E8BCB89B-C162-49D8-8C12-EF9C5ED4083E}"/>
          </ac:spMkLst>
        </pc:spChg>
        <pc:spChg chg="add mod">
          <ac:chgData name="Petar Petrov" userId="f42f9621-0036-4bcd-a715-607a0057b9b8" providerId="ADAL" clId="{541F919F-4654-40D1-A359-122961A3E7B7}" dt="2021-12-08T21:33:00.045" v="1869" actId="1035"/>
          <ac:spMkLst>
            <pc:docMk/>
            <pc:sldMk cId="213685334" sldId="295"/>
            <ac:spMk id="9" creationId="{FB294641-E609-420E-B2DA-D02690F0F04B}"/>
          </ac:spMkLst>
        </pc:spChg>
        <pc:spChg chg="del">
          <ac:chgData name="Petar Petrov" userId="f42f9621-0036-4bcd-a715-607a0057b9b8" providerId="ADAL" clId="{541F919F-4654-40D1-A359-122961A3E7B7}" dt="2021-12-07T22:31:30.522" v="157" actId="478"/>
          <ac:spMkLst>
            <pc:docMk/>
            <pc:sldMk cId="213685334" sldId="295"/>
            <ac:spMk id="10" creationId="{20CF0799-D6F5-469F-9736-CC28DF748618}"/>
          </ac:spMkLst>
        </pc:spChg>
        <pc:spChg chg="add mod">
          <ac:chgData name="Petar Petrov" userId="f42f9621-0036-4bcd-a715-607a0057b9b8" providerId="ADAL" clId="{541F919F-4654-40D1-A359-122961A3E7B7}" dt="2021-12-08T21:33:06.445" v="1873" actId="1035"/>
          <ac:spMkLst>
            <pc:docMk/>
            <pc:sldMk cId="213685334" sldId="295"/>
            <ac:spMk id="11" creationId="{B0DBAC92-D52E-4249-BAC5-C7D3FF8FF920}"/>
          </ac:spMkLst>
        </pc:spChg>
        <pc:graphicFrameChg chg="add del mod modGraphic">
          <ac:chgData name="Petar Petrov" userId="f42f9621-0036-4bcd-a715-607a0057b9b8" providerId="ADAL" clId="{541F919F-4654-40D1-A359-122961A3E7B7}" dt="2021-12-08T20:58:33.382" v="1509" actId="478"/>
          <ac:graphicFrameMkLst>
            <pc:docMk/>
            <pc:sldMk cId="213685334" sldId="295"/>
            <ac:graphicFrameMk id="2" creationId="{AC76073B-C768-48A7-B0DF-CBC7AB25F5E2}"/>
          </ac:graphicFrameMkLst>
        </pc:graphicFrameChg>
        <pc:graphicFrameChg chg="add mod">
          <ac:chgData name="Petar Petrov" userId="f42f9621-0036-4bcd-a715-607a0057b9b8" providerId="ADAL" clId="{541F919F-4654-40D1-A359-122961A3E7B7}" dt="2021-12-08T21:33:01.625" v="1872" actId="1035"/>
          <ac:graphicFrameMkLst>
            <pc:docMk/>
            <pc:sldMk cId="213685334" sldId="295"/>
            <ac:graphicFrameMk id="10" creationId="{2D8E0136-5EDA-4BD3-B3AF-C1BEE40ADEED}"/>
          </ac:graphicFrameMkLst>
        </pc:graphicFrameChg>
      </pc:sldChg>
      <pc:sldChg chg="addSp delSp modSp add mod modTransition modAnim">
        <pc:chgData name="Petar Petrov" userId="f42f9621-0036-4bcd-a715-607a0057b9b8" providerId="ADAL" clId="{541F919F-4654-40D1-A359-122961A3E7B7}" dt="2021-12-09T20:06:26.073" v="2611"/>
        <pc:sldMkLst>
          <pc:docMk/>
          <pc:sldMk cId="3535579820" sldId="296"/>
        </pc:sldMkLst>
        <pc:spChg chg="mod">
          <ac:chgData name="Petar Petrov" userId="f42f9621-0036-4bcd-a715-607a0057b9b8" providerId="ADAL" clId="{541F919F-4654-40D1-A359-122961A3E7B7}" dt="2021-12-08T21:31:43.493" v="1862" actId="1035"/>
          <ac:spMkLst>
            <pc:docMk/>
            <pc:sldMk cId="3535579820" sldId="296"/>
            <ac:spMk id="4" creationId="{E8BCB89B-C162-49D8-8C12-EF9C5ED4083E}"/>
          </ac:spMkLst>
        </pc:spChg>
        <pc:spChg chg="add del">
          <ac:chgData name="Petar Petrov" userId="f42f9621-0036-4bcd-a715-607a0057b9b8" providerId="ADAL" clId="{541F919F-4654-40D1-A359-122961A3E7B7}" dt="2021-12-08T21:02:24.218" v="1542" actId="22"/>
          <ac:spMkLst>
            <pc:docMk/>
            <pc:sldMk cId="3535579820" sldId="296"/>
            <ac:spMk id="9" creationId="{E954F523-7924-462C-82CF-FE5997964701}"/>
          </ac:spMkLst>
        </pc:spChg>
        <pc:spChg chg="del">
          <ac:chgData name="Petar Petrov" userId="f42f9621-0036-4bcd-a715-607a0057b9b8" providerId="ADAL" clId="{541F919F-4654-40D1-A359-122961A3E7B7}" dt="2021-12-07T22:32:31.760" v="174" actId="478"/>
          <ac:spMkLst>
            <pc:docMk/>
            <pc:sldMk cId="3535579820" sldId="296"/>
            <ac:spMk id="9" creationId="{FB294641-E609-420E-B2DA-D02690F0F04B}"/>
          </ac:spMkLst>
        </pc:spChg>
        <pc:spChg chg="add del mod">
          <ac:chgData name="Petar Petrov" userId="f42f9621-0036-4bcd-a715-607a0057b9b8" providerId="ADAL" clId="{541F919F-4654-40D1-A359-122961A3E7B7}" dt="2021-12-08T21:06:01.756" v="1638" actId="478"/>
          <ac:spMkLst>
            <pc:docMk/>
            <pc:sldMk cId="3535579820" sldId="296"/>
            <ac:spMk id="10" creationId="{EDD0DDE9-4D36-489B-8054-C9BF4D0B15F9}"/>
          </ac:spMkLst>
        </pc:spChg>
        <pc:spChg chg="add del">
          <ac:chgData name="Petar Petrov" userId="f42f9621-0036-4bcd-a715-607a0057b9b8" providerId="ADAL" clId="{541F919F-4654-40D1-A359-122961A3E7B7}" dt="2021-12-08T21:02:32.608" v="1544" actId="22"/>
          <ac:spMkLst>
            <pc:docMk/>
            <pc:sldMk cId="3535579820" sldId="296"/>
            <ac:spMk id="11" creationId="{064CB6B0-088A-43E5-89B8-F2C2F89D3F7D}"/>
          </ac:spMkLst>
        </pc:spChg>
        <pc:spChg chg="del">
          <ac:chgData name="Petar Petrov" userId="f42f9621-0036-4bcd-a715-607a0057b9b8" providerId="ADAL" clId="{541F919F-4654-40D1-A359-122961A3E7B7}" dt="2021-12-07T22:32:33.033" v="175" actId="478"/>
          <ac:spMkLst>
            <pc:docMk/>
            <pc:sldMk cId="3535579820" sldId="296"/>
            <ac:spMk id="11" creationId="{B0DBAC92-D52E-4249-BAC5-C7D3FF8FF920}"/>
          </ac:spMkLst>
        </pc:spChg>
        <pc:spChg chg="add mod">
          <ac:chgData name="Petar Petrov" userId="f42f9621-0036-4bcd-a715-607a0057b9b8" providerId="ADAL" clId="{541F919F-4654-40D1-A359-122961A3E7B7}" dt="2021-12-09T20:04:51.356" v="2600" actId="108"/>
          <ac:spMkLst>
            <pc:docMk/>
            <pc:sldMk cId="3535579820" sldId="296"/>
            <ac:spMk id="12" creationId="{B3F384D4-7967-481B-B6C5-DF7285D416E5}"/>
          </ac:spMkLst>
        </pc:spChg>
        <pc:graphicFrameChg chg="del">
          <ac:chgData name="Petar Petrov" userId="f42f9621-0036-4bcd-a715-607a0057b9b8" providerId="ADAL" clId="{541F919F-4654-40D1-A359-122961A3E7B7}" dt="2021-12-07T22:32:30.441" v="173" actId="478"/>
          <ac:graphicFrameMkLst>
            <pc:docMk/>
            <pc:sldMk cId="3535579820" sldId="296"/>
            <ac:graphicFrameMk id="2" creationId="{AC76073B-C768-48A7-B0DF-CBC7AB25F5E2}"/>
          </ac:graphicFrameMkLst>
        </pc:graphicFrameChg>
        <pc:graphicFrameChg chg="add del mod modGraphic">
          <ac:chgData name="Petar Petrov" userId="f42f9621-0036-4bcd-a715-607a0057b9b8" providerId="ADAL" clId="{541F919F-4654-40D1-A359-122961A3E7B7}" dt="2021-12-08T21:04:22.259" v="1607" actId="1032"/>
          <ac:graphicFrameMkLst>
            <pc:docMk/>
            <pc:sldMk cId="3535579820" sldId="296"/>
            <ac:graphicFrameMk id="5" creationId="{A2D042B6-0A38-4DF9-B815-C034511FB113}"/>
          </ac:graphicFrameMkLst>
        </pc:graphicFrameChg>
        <pc:graphicFrameChg chg="add mod modGraphic">
          <ac:chgData name="Petar Petrov" userId="f42f9621-0036-4bcd-a715-607a0057b9b8" providerId="ADAL" clId="{541F919F-4654-40D1-A359-122961A3E7B7}" dt="2021-12-08T21:31:32.262" v="1860"/>
          <ac:graphicFrameMkLst>
            <pc:docMk/>
            <pc:sldMk cId="3535579820" sldId="296"/>
            <ac:graphicFrameMk id="6" creationId="{245ABB4F-93D6-40B0-B3C6-A55CE0EE5547}"/>
          </ac:graphicFrameMkLst>
        </pc:graphicFrameChg>
      </pc:sldChg>
      <pc:sldChg chg="addSp delSp modSp add del mod">
        <pc:chgData name="Petar Petrov" userId="f42f9621-0036-4bcd-a715-607a0057b9b8" providerId="ADAL" clId="{541F919F-4654-40D1-A359-122961A3E7B7}" dt="2021-12-08T21:32:16.428" v="1863" actId="47"/>
        <pc:sldMkLst>
          <pc:docMk/>
          <pc:sldMk cId="603515187" sldId="297"/>
        </pc:sldMkLst>
        <pc:spChg chg="add mod">
          <ac:chgData name="Petar Petrov" userId="f42f9621-0036-4bcd-a715-607a0057b9b8" providerId="ADAL" clId="{541F919F-4654-40D1-A359-122961A3E7B7}" dt="2021-12-07T22:33:05.454" v="187" actId="1076"/>
          <ac:spMkLst>
            <pc:docMk/>
            <pc:sldMk cId="603515187" sldId="297"/>
            <ac:spMk id="9" creationId="{ED3F207D-DDBF-4C14-97BE-8B1D5D35B979}"/>
          </ac:spMkLst>
        </pc:spChg>
        <pc:spChg chg="del">
          <ac:chgData name="Petar Petrov" userId="f42f9621-0036-4bcd-a715-607a0057b9b8" providerId="ADAL" clId="{541F919F-4654-40D1-A359-122961A3E7B7}" dt="2021-12-07T22:32:41.121" v="179" actId="478"/>
          <ac:spMkLst>
            <pc:docMk/>
            <pc:sldMk cId="603515187" sldId="297"/>
            <ac:spMk id="10" creationId="{EDD0DDE9-4D36-489B-8054-C9BF4D0B15F9}"/>
          </ac:spMkLst>
        </pc:spChg>
        <pc:spChg chg="add mod">
          <ac:chgData name="Petar Petrov" userId="f42f9621-0036-4bcd-a715-607a0057b9b8" providerId="ADAL" clId="{541F919F-4654-40D1-A359-122961A3E7B7}" dt="2021-12-07T22:33:03.986" v="186" actId="1076"/>
          <ac:spMkLst>
            <pc:docMk/>
            <pc:sldMk cId="603515187" sldId="297"/>
            <ac:spMk id="11" creationId="{4CD53318-70EF-47A6-8655-9EF893489406}"/>
          </ac:spMkLst>
        </pc:spChg>
        <pc:graphicFrameChg chg="add mod modGraphic">
          <ac:chgData name="Petar Petrov" userId="f42f9621-0036-4bcd-a715-607a0057b9b8" providerId="ADAL" clId="{541F919F-4654-40D1-A359-122961A3E7B7}" dt="2021-12-07T22:32:54.986" v="183" actId="403"/>
          <ac:graphicFrameMkLst>
            <pc:docMk/>
            <pc:sldMk cId="603515187" sldId="297"/>
            <ac:graphicFrameMk id="2" creationId="{DC2ACE84-5475-430B-9C5D-6506BB006478}"/>
          </ac:graphicFrameMkLst>
        </pc:graphicFrameChg>
      </pc:sldChg>
      <pc:sldChg chg="addSp delSp modSp add mod modTransition modAnim">
        <pc:chgData name="Petar Petrov" userId="f42f9621-0036-4bcd-a715-607a0057b9b8" providerId="ADAL" clId="{541F919F-4654-40D1-A359-122961A3E7B7}" dt="2021-12-09T20:08:12.177" v="2631"/>
        <pc:sldMkLst>
          <pc:docMk/>
          <pc:sldMk cId="3070613039" sldId="297"/>
        </pc:sldMkLst>
        <pc:spChg chg="mod">
          <ac:chgData name="Petar Petrov" userId="f42f9621-0036-4bcd-a715-607a0057b9b8" providerId="ADAL" clId="{541F919F-4654-40D1-A359-122961A3E7B7}" dt="2021-12-09T11:27:57.495" v="2299"/>
          <ac:spMkLst>
            <pc:docMk/>
            <pc:sldMk cId="3070613039" sldId="297"/>
            <ac:spMk id="22" creationId="{FEDC1398-449F-40B6-AD38-A23597BC0CC7}"/>
          </ac:spMkLst>
        </pc:spChg>
        <pc:spChg chg="mod">
          <ac:chgData name="Petar Petrov" userId="f42f9621-0036-4bcd-a715-607a0057b9b8" providerId="ADAL" clId="{541F919F-4654-40D1-A359-122961A3E7B7}" dt="2021-12-08T21:38:20.358" v="2022" actId="1036"/>
          <ac:spMkLst>
            <pc:docMk/>
            <pc:sldMk cId="3070613039" sldId="297"/>
            <ac:spMk id="23" creationId="{37FB56C6-EF42-443B-A3B9-34E04FECBE0F}"/>
          </ac:spMkLst>
        </pc:spChg>
        <pc:spChg chg="mod">
          <ac:chgData name="Petar Petrov" userId="f42f9621-0036-4bcd-a715-607a0057b9b8" providerId="ADAL" clId="{541F919F-4654-40D1-A359-122961A3E7B7}" dt="2021-12-08T21:39:27.215" v="2094" actId="1036"/>
          <ac:spMkLst>
            <pc:docMk/>
            <pc:sldMk cId="3070613039" sldId="297"/>
            <ac:spMk id="24" creationId="{60F1AEBD-7468-4926-9325-952D30A69C3D}"/>
          </ac:spMkLst>
        </pc:spChg>
        <pc:spChg chg="mod">
          <ac:chgData name="Petar Petrov" userId="f42f9621-0036-4bcd-a715-607a0057b9b8" providerId="ADAL" clId="{541F919F-4654-40D1-A359-122961A3E7B7}" dt="2021-12-09T11:28:08.912" v="2304" actId="20577"/>
          <ac:spMkLst>
            <pc:docMk/>
            <pc:sldMk cId="3070613039" sldId="297"/>
            <ac:spMk id="25" creationId="{5323EC87-4F3D-4DAD-8179-738E767258A9}"/>
          </ac:spMkLst>
        </pc:spChg>
        <pc:spChg chg="mod">
          <ac:chgData name="Petar Petrov" userId="f42f9621-0036-4bcd-a715-607a0057b9b8" providerId="ADAL" clId="{541F919F-4654-40D1-A359-122961A3E7B7}" dt="2021-12-08T21:37:11.895" v="1978" actId="20577"/>
          <ac:spMkLst>
            <pc:docMk/>
            <pc:sldMk cId="3070613039" sldId="297"/>
            <ac:spMk id="33" creationId="{C1793E25-598D-4A66-9AD0-B5A3E888F16F}"/>
          </ac:spMkLst>
        </pc:spChg>
        <pc:spChg chg="mod">
          <ac:chgData name="Petar Petrov" userId="f42f9621-0036-4bcd-a715-607a0057b9b8" providerId="ADAL" clId="{541F919F-4654-40D1-A359-122961A3E7B7}" dt="2021-12-09T11:27:43.298" v="2298" actId="6549"/>
          <ac:spMkLst>
            <pc:docMk/>
            <pc:sldMk cId="3070613039" sldId="297"/>
            <ac:spMk id="36" creationId="{E4B0EC0B-2A49-400A-9F21-A3725C4616F9}"/>
          </ac:spMkLst>
        </pc:spChg>
        <pc:spChg chg="mod">
          <ac:chgData name="Petar Petrov" userId="f42f9621-0036-4bcd-a715-607a0057b9b8" providerId="ADAL" clId="{541F919F-4654-40D1-A359-122961A3E7B7}" dt="2021-12-08T21:37:39.515" v="1993" actId="14100"/>
          <ac:spMkLst>
            <pc:docMk/>
            <pc:sldMk cId="3070613039" sldId="297"/>
            <ac:spMk id="39" creationId="{283A1E78-D9DB-4FAF-B5E1-6AD849C7D97C}"/>
          </ac:spMkLst>
        </pc:spChg>
        <pc:spChg chg="del">
          <ac:chgData name="Petar Petrov" userId="f42f9621-0036-4bcd-a715-607a0057b9b8" providerId="ADAL" clId="{541F919F-4654-40D1-A359-122961A3E7B7}" dt="2021-12-08T21:45:37.831" v="2150" actId="478"/>
          <ac:spMkLst>
            <pc:docMk/>
            <pc:sldMk cId="3070613039" sldId="297"/>
            <ac:spMk id="48" creationId="{8BEC43B0-03F2-4C6B-9FD9-6B1BA13A3C4E}"/>
          </ac:spMkLst>
        </pc:spChg>
        <pc:spChg chg="del">
          <ac:chgData name="Petar Petrov" userId="f42f9621-0036-4bcd-a715-607a0057b9b8" providerId="ADAL" clId="{541F919F-4654-40D1-A359-122961A3E7B7}" dt="2021-12-08T21:44:58.511" v="2143" actId="478"/>
          <ac:spMkLst>
            <pc:docMk/>
            <pc:sldMk cId="3070613039" sldId="297"/>
            <ac:spMk id="50" creationId="{F524A302-5A70-43C5-9A42-B44CDC7F3DB0}"/>
          </ac:spMkLst>
        </pc:spChg>
        <pc:spChg chg="del">
          <ac:chgData name="Petar Petrov" userId="f42f9621-0036-4bcd-a715-607a0057b9b8" providerId="ADAL" clId="{541F919F-4654-40D1-A359-122961A3E7B7}" dt="2021-12-08T21:44:46.118" v="2139" actId="478"/>
          <ac:spMkLst>
            <pc:docMk/>
            <pc:sldMk cId="3070613039" sldId="297"/>
            <ac:spMk id="51" creationId="{4F81776D-86B0-4ADC-BCEF-5D4F2BEE08AB}"/>
          </ac:spMkLst>
        </pc:spChg>
        <pc:spChg chg="mod">
          <ac:chgData name="Petar Petrov" userId="f42f9621-0036-4bcd-a715-607a0057b9b8" providerId="ADAL" clId="{541F919F-4654-40D1-A359-122961A3E7B7}" dt="2021-12-08T21:38:29.719" v="2025" actId="20577"/>
          <ac:spMkLst>
            <pc:docMk/>
            <pc:sldMk cId="3070613039" sldId="297"/>
            <ac:spMk id="53" creationId="{890CA5A7-7115-42A1-AB29-05E5164651DE}"/>
          </ac:spMkLst>
        </pc:spChg>
        <pc:spChg chg="mod">
          <ac:chgData name="Petar Petrov" userId="f42f9621-0036-4bcd-a715-607a0057b9b8" providerId="ADAL" clId="{541F919F-4654-40D1-A359-122961A3E7B7}" dt="2021-12-09T11:28:12.162" v="2306" actId="20577"/>
          <ac:spMkLst>
            <pc:docMk/>
            <pc:sldMk cId="3070613039" sldId="297"/>
            <ac:spMk id="55" creationId="{2413F76B-A7A6-4AA2-ADCE-C9374F3C91C7}"/>
          </ac:spMkLst>
        </pc:spChg>
        <pc:spChg chg="del">
          <ac:chgData name="Petar Petrov" userId="f42f9621-0036-4bcd-a715-607a0057b9b8" providerId="ADAL" clId="{541F919F-4654-40D1-A359-122961A3E7B7}" dt="2021-12-08T21:47:33.351" v="2157" actId="478"/>
          <ac:spMkLst>
            <pc:docMk/>
            <pc:sldMk cId="3070613039" sldId="297"/>
            <ac:spMk id="59" creationId="{BF8F0C2C-25F9-42B0-A2E4-34C22B106A4B}"/>
          </ac:spMkLst>
        </pc:spChg>
        <pc:spChg chg="del">
          <ac:chgData name="Petar Petrov" userId="f42f9621-0036-4bcd-a715-607a0057b9b8" providerId="ADAL" clId="{541F919F-4654-40D1-A359-122961A3E7B7}" dt="2021-12-08T21:47:30.375" v="2156" actId="478"/>
          <ac:spMkLst>
            <pc:docMk/>
            <pc:sldMk cId="3070613039" sldId="297"/>
            <ac:spMk id="60" creationId="{7FCD3DFC-9A38-434D-94F6-2F8ECCA3524C}"/>
          </ac:spMkLst>
        </pc:spChg>
        <pc:spChg chg="mod">
          <ac:chgData name="Petar Petrov" userId="f42f9621-0036-4bcd-a715-607a0057b9b8" providerId="ADAL" clId="{541F919F-4654-40D1-A359-122961A3E7B7}" dt="2021-12-08T21:38:06.237" v="2007" actId="14100"/>
          <ac:spMkLst>
            <pc:docMk/>
            <pc:sldMk cId="3070613039" sldId="297"/>
            <ac:spMk id="61" creationId="{3E210C73-3A2F-4A29-BDCF-6D18547B0905}"/>
          </ac:spMkLst>
        </pc:spChg>
        <pc:picChg chg="add mod">
          <ac:chgData name="Petar Petrov" userId="f42f9621-0036-4bcd-a715-607a0057b9b8" providerId="ADAL" clId="{541F919F-4654-40D1-A359-122961A3E7B7}" dt="2021-12-08T21:44:52.420" v="2142" actId="208"/>
          <ac:picMkLst>
            <pc:docMk/>
            <pc:sldMk cId="3070613039" sldId="297"/>
            <ac:picMk id="3" creationId="{52F91E78-7DA3-4B01-8B0B-832A40FF2676}"/>
          </ac:picMkLst>
        </pc:picChg>
        <pc:picChg chg="add mod">
          <ac:chgData name="Petar Petrov" userId="f42f9621-0036-4bcd-a715-607a0057b9b8" providerId="ADAL" clId="{541F919F-4654-40D1-A359-122961A3E7B7}" dt="2021-12-08T21:45:30.115" v="2149" actId="208"/>
          <ac:picMkLst>
            <pc:docMk/>
            <pc:sldMk cId="3070613039" sldId="297"/>
            <ac:picMk id="6" creationId="{AFEB7735-0E75-40BF-9DF5-E1289FD93056}"/>
          </ac:picMkLst>
        </pc:picChg>
        <pc:picChg chg="add mod">
          <ac:chgData name="Petar Petrov" userId="f42f9621-0036-4bcd-a715-607a0057b9b8" providerId="ADAL" clId="{541F919F-4654-40D1-A359-122961A3E7B7}" dt="2021-12-08T21:47:26.618" v="2155" actId="208"/>
          <ac:picMkLst>
            <pc:docMk/>
            <pc:sldMk cId="3070613039" sldId="297"/>
            <ac:picMk id="11" creationId="{5164023F-EFA1-4661-82E6-7D9F556915C8}"/>
          </ac:picMkLst>
        </pc:picChg>
        <pc:picChg chg="add mod">
          <ac:chgData name="Petar Petrov" userId="f42f9621-0036-4bcd-a715-607a0057b9b8" providerId="ADAL" clId="{541F919F-4654-40D1-A359-122961A3E7B7}" dt="2021-12-08T21:48:20.918" v="2162" actId="208"/>
          <ac:picMkLst>
            <pc:docMk/>
            <pc:sldMk cId="3070613039" sldId="297"/>
            <ac:picMk id="13" creationId="{297DFBDC-A0C0-47DA-8B23-9BD58E0AEE69}"/>
          </ac:picMkLst>
        </pc:picChg>
        <pc:picChg chg="add mod">
          <ac:chgData name="Petar Petrov" userId="f42f9621-0036-4bcd-a715-607a0057b9b8" providerId="ADAL" clId="{541F919F-4654-40D1-A359-122961A3E7B7}" dt="2021-12-08T21:49:02.776" v="2171" actId="1038"/>
          <ac:picMkLst>
            <pc:docMk/>
            <pc:sldMk cId="3070613039" sldId="297"/>
            <ac:picMk id="15" creationId="{AACEA55A-236C-4242-A6B3-7A3597E8DCBD}"/>
          </ac:picMkLst>
        </pc:picChg>
      </pc:sldChg>
    </pc:docChg>
  </pc:docChgLst>
  <pc:docChgLst>
    <pc:chgData name="Petar Petrov" userId="f42f9621-0036-4bcd-a715-607a0057b9b8" providerId="ADAL" clId="{61990E6E-B12B-40CB-AAF3-E8DBA068171B}"/>
    <pc:docChg chg="custSel addSld modSld">
      <pc:chgData name="Petar Petrov" userId="f42f9621-0036-4bcd-a715-607a0057b9b8" providerId="ADAL" clId="{61990E6E-B12B-40CB-AAF3-E8DBA068171B}" dt="2021-12-10T12:27:34.534" v="89"/>
      <pc:docMkLst>
        <pc:docMk/>
      </pc:docMkLst>
      <pc:sldChg chg="modAnim">
        <pc:chgData name="Petar Petrov" userId="f42f9621-0036-4bcd-a715-607a0057b9b8" providerId="ADAL" clId="{61990E6E-B12B-40CB-AAF3-E8DBA068171B}" dt="2021-12-10T12:25:10.777" v="63"/>
        <pc:sldMkLst>
          <pc:docMk/>
          <pc:sldMk cId="2898948055" sldId="275"/>
        </pc:sldMkLst>
      </pc:sldChg>
      <pc:sldChg chg="modAnim">
        <pc:chgData name="Petar Petrov" userId="f42f9621-0036-4bcd-a715-607a0057b9b8" providerId="ADAL" clId="{61990E6E-B12B-40CB-AAF3-E8DBA068171B}" dt="2021-12-10T12:23:17.286" v="62"/>
        <pc:sldMkLst>
          <pc:docMk/>
          <pc:sldMk cId="1676147743" sldId="284"/>
        </pc:sldMkLst>
      </pc:sldChg>
      <pc:sldChg chg="modSp mod">
        <pc:chgData name="Petar Petrov" userId="f42f9621-0036-4bcd-a715-607a0057b9b8" providerId="ADAL" clId="{61990E6E-B12B-40CB-AAF3-E8DBA068171B}" dt="2021-12-10T12:21:11.473" v="42" actId="1035"/>
        <pc:sldMkLst>
          <pc:docMk/>
          <pc:sldMk cId="2523076272" sldId="292"/>
        </pc:sldMkLst>
        <pc:spChg chg="mod">
          <ac:chgData name="Petar Petrov" userId="f42f9621-0036-4bcd-a715-607a0057b9b8" providerId="ADAL" clId="{61990E6E-B12B-40CB-AAF3-E8DBA068171B}" dt="2021-12-10T12:21:03.597" v="37" actId="1035"/>
          <ac:spMkLst>
            <pc:docMk/>
            <pc:sldMk cId="2523076272" sldId="292"/>
            <ac:spMk id="5" creationId="{0409B19A-6693-43E7-B35B-C85E49857B17}"/>
          </ac:spMkLst>
        </pc:spChg>
        <pc:spChg chg="mod">
          <ac:chgData name="Petar Petrov" userId="f42f9621-0036-4bcd-a715-607a0057b9b8" providerId="ADAL" clId="{61990E6E-B12B-40CB-AAF3-E8DBA068171B}" dt="2021-12-10T12:21:11.473" v="42" actId="1035"/>
          <ac:spMkLst>
            <pc:docMk/>
            <pc:sldMk cId="2523076272" sldId="292"/>
            <ac:spMk id="9" creationId="{1F5E1469-3FBC-4720-AA5E-151E8CCA843E}"/>
          </ac:spMkLst>
        </pc:spChg>
        <pc:spChg chg="mod">
          <ac:chgData name="Petar Petrov" userId="f42f9621-0036-4bcd-a715-607a0057b9b8" providerId="ADAL" clId="{61990E6E-B12B-40CB-AAF3-E8DBA068171B}" dt="2021-12-10T12:21:11.473" v="42" actId="1035"/>
          <ac:spMkLst>
            <pc:docMk/>
            <pc:sldMk cId="2523076272" sldId="292"/>
            <ac:spMk id="13" creationId="{3A6C310C-3CCB-43F4-BDA1-B24AC14C2FC0}"/>
          </ac:spMkLst>
        </pc:spChg>
        <pc:graphicFrameChg chg="mod">
          <ac:chgData name="Petar Petrov" userId="f42f9621-0036-4bcd-a715-607a0057b9b8" providerId="ADAL" clId="{61990E6E-B12B-40CB-AAF3-E8DBA068171B}" dt="2021-12-10T12:21:11.473" v="42" actId="1035"/>
          <ac:graphicFrameMkLst>
            <pc:docMk/>
            <pc:sldMk cId="2523076272" sldId="292"/>
            <ac:graphicFrameMk id="10" creationId="{A79F2B1A-11C5-4425-A9D6-0711607481D4}"/>
          </ac:graphicFrameMkLst>
        </pc:graphicFrameChg>
      </pc:sldChg>
      <pc:sldChg chg="modAnim">
        <pc:chgData name="Petar Petrov" userId="f42f9621-0036-4bcd-a715-607a0057b9b8" providerId="ADAL" clId="{61990E6E-B12B-40CB-AAF3-E8DBA068171B}" dt="2021-12-10T12:25:22.100" v="64"/>
        <pc:sldMkLst>
          <pc:docMk/>
          <pc:sldMk cId="3070613039" sldId="297"/>
        </pc:sldMkLst>
      </pc:sldChg>
      <pc:sldChg chg="addSp delSp modSp add mod delAnim modAnim">
        <pc:chgData name="Petar Petrov" userId="f42f9621-0036-4bcd-a715-607a0057b9b8" providerId="ADAL" clId="{61990E6E-B12B-40CB-AAF3-E8DBA068171B}" dt="2021-12-10T12:27:34.534" v="89"/>
        <pc:sldMkLst>
          <pc:docMk/>
          <pc:sldMk cId="3381623005" sldId="298"/>
        </pc:sldMkLst>
        <pc:spChg chg="mod">
          <ac:chgData name="Petar Petrov" userId="f42f9621-0036-4bcd-a715-607a0057b9b8" providerId="ADAL" clId="{61990E6E-B12B-40CB-AAF3-E8DBA068171B}" dt="2021-12-10T12:27:00.314" v="83" actId="1036"/>
          <ac:spMkLst>
            <pc:docMk/>
            <pc:sldMk cId="3381623005" sldId="298"/>
            <ac:spMk id="5" creationId="{0409B19A-6693-43E7-B35B-C85E49857B17}"/>
          </ac:spMkLst>
        </pc:spChg>
        <pc:spChg chg="del">
          <ac:chgData name="Petar Petrov" userId="f42f9621-0036-4bcd-a715-607a0057b9b8" providerId="ADAL" clId="{61990E6E-B12B-40CB-AAF3-E8DBA068171B}" dt="2021-12-10T12:16:03.755" v="3" actId="478"/>
          <ac:spMkLst>
            <pc:docMk/>
            <pc:sldMk cId="3381623005" sldId="298"/>
            <ac:spMk id="9" creationId="{1F5E1469-3FBC-4720-AA5E-151E8CCA843E}"/>
          </ac:spMkLst>
        </pc:spChg>
        <pc:spChg chg="add mod">
          <ac:chgData name="Petar Petrov" userId="f42f9621-0036-4bcd-a715-607a0057b9b8" providerId="ADAL" clId="{61990E6E-B12B-40CB-AAF3-E8DBA068171B}" dt="2021-12-10T12:26:37.019" v="75" actId="1036"/>
          <ac:spMkLst>
            <pc:docMk/>
            <pc:sldMk cId="3381623005" sldId="298"/>
            <ac:spMk id="12" creationId="{21CB896C-2C75-4DB1-8165-4F6167C4EC8B}"/>
          </ac:spMkLst>
        </pc:spChg>
        <pc:spChg chg="del">
          <ac:chgData name="Petar Petrov" userId="f42f9621-0036-4bcd-a715-607a0057b9b8" providerId="ADAL" clId="{61990E6E-B12B-40CB-AAF3-E8DBA068171B}" dt="2021-12-10T12:16:02.330" v="2" actId="478"/>
          <ac:spMkLst>
            <pc:docMk/>
            <pc:sldMk cId="3381623005" sldId="298"/>
            <ac:spMk id="13" creationId="{3A6C310C-3CCB-43F4-BDA1-B24AC14C2FC0}"/>
          </ac:spMkLst>
        </pc:spChg>
        <pc:spChg chg="add mod">
          <ac:chgData name="Petar Petrov" userId="f42f9621-0036-4bcd-a715-607a0057b9b8" providerId="ADAL" clId="{61990E6E-B12B-40CB-AAF3-E8DBA068171B}" dt="2021-12-10T12:27:02.786" v="85" actId="1035"/>
          <ac:spMkLst>
            <pc:docMk/>
            <pc:sldMk cId="3381623005" sldId="298"/>
            <ac:spMk id="14" creationId="{FB2FD61D-B7A6-4FBB-8678-70C579AEC1AE}"/>
          </ac:spMkLst>
        </pc:spChg>
        <pc:graphicFrameChg chg="add del mod">
          <ac:chgData name="Petar Petrov" userId="f42f9621-0036-4bcd-a715-607a0057b9b8" providerId="ADAL" clId="{61990E6E-B12B-40CB-AAF3-E8DBA068171B}" dt="2021-12-10T12:17:26.457" v="5"/>
          <ac:graphicFrameMkLst>
            <pc:docMk/>
            <pc:sldMk cId="3381623005" sldId="298"/>
            <ac:graphicFrameMk id="2" creationId="{208F63A8-76F1-4C48-BC55-CBA2D561F689}"/>
          </ac:graphicFrameMkLst>
        </pc:graphicFrameChg>
        <pc:graphicFrameChg chg="del">
          <ac:chgData name="Petar Petrov" userId="f42f9621-0036-4bcd-a715-607a0057b9b8" providerId="ADAL" clId="{61990E6E-B12B-40CB-AAF3-E8DBA068171B}" dt="2021-12-10T12:16:01.157" v="1" actId="478"/>
          <ac:graphicFrameMkLst>
            <pc:docMk/>
            <pc:sldMk cId="3381623005" sldId="298"/>
            <ac:graphicFrameMk id="10" creationId="{A79F2B1A-11C5-4425-A9D6-0711607481D4}"/>
          </ac:graphicFrameMkLst>
        </pc:graphicFrameChg>
        <pc:picChg chg="add mod">
          <ac:chgData name="Petar Petrov" userId="f42f9621-0036-4bcd-a715-607a0057b9b8" providerId="ADAL" clId="{61990E6E-B12B-40CB-AAF3-E8DBA068171B}" dt="2021-12-10T12:27:04.926" v="86" actId="14100"/>
          <ac:picMkLst>
            <pc:docMk/>
            <pc:sldMk cId="3381623005" sldId="298"/>
            <ac:picMk id="3" creationId="{1F739935-5BFD-491B-B91D-896A8B6C4E90}"/>
          </ac:picMkLst>
        </pc:picChg>
      </pc:sldChg>
    </pc:docChg>
  </pc:docChgLst>
  <pc:docChgLst>
    <pc:chgData name="Petar Petrov" userId="f42f9621-0036-4bcd-a715-607a0057b9b8" providerId="ADAL" clId="{B1FE4286-0428-43E6-8841-EE5C5B25A3C5}"/>
    <pc:docChg chg="undo custSel addSld modSld sldOrd">
      <pc:chgData name="Petar Petrov" userId="f42f9621-0036-4bcd-a715-607a0057b9b8" providerId="ADAL" clId="{B1FE4286-0428-43E6-8841-EE5C5B25A3C5}" dt="2021-12-07T20:50:27.775" v="436" actId="1076"/>
      <pc:docMkLst>
        <pc:docMk/>
      </pc:docMkLst>
      <pc:sldChg chg="addSp delSp modSp mod">
        <pc:chgData name="Petar Petrov" userId="f42f9621-0036-4bcd-a715-607a0057b9b8" providerId="ADAL" clId="{B1FE4286-0428-43E6-8841-EE5C5B25A3C5}" dt="2021-12-07T18:16:50.055" v="78" actId="1036"/>
        <pc:sldMkLst>
          <pc:docMk/>
          <pc:sldMk cId="0" sldId="257"/>
        </pc:sldMkLst>
        <pc:spChg chg="mod">
          <ac:chgData name="Petar Petrov" userId="f42f9621-0036-4bcd-a715-607a0057b9b8" providerId="ADAL" clId="{B1FE4286-0428-43E6-8841-EE5C5B25A3C5}" dt="2021-12-07T18:16:02.771" v="62" actId="1076"/>
          <ac:spMkLst>
            <pc:docMk/>
            <pc:sldMk cId="0" sldId="257"/>
            <ac:spMk id="4" creationId="{00000000-0000-0000-0000-000000000000}"/>
          </ac:spMkLst>
        </pc:spChg>
        <pc:spChg chg="mod">
          <ac:chgData name="Petar Petrov" userId="f42f9621-0036-4bcd-a715-607a0057b9b8" providerId="ADAL" clId="{B1FE4286-0428-43E6-8841-EE5C5B25A3C5}" dt="2021-12-07T18:14:27.390" v="50" actId="20577"/>
          <ac:spMkLst>
            <pc:docMk/>
            <pc:sldMk cId="0" sldId="257"/>
            <ac:spMk id="16" creationId="{00000000-0000-0000-0000-000000000000}"/>
          </ac:spMkLst>
        </pc:spChg>
        <pc:spChg chg="add del">
          <ac:chgData name="Petar Petrov" userId="f42f9621-0036-4bcd-a715-607a0057b9b8" providerId="ADAL" clId="{B1FE4286-0428-43E6-8841-EE5C5B25A3C5}" dt="2021-12-07T18:15:53.648" v="61" actId="478"/>
          <ac:spMkLst>
            <pc:docMk/>
            <pc:sldMk cId="0" sldId="257"/>
            <ac:spMk id="17" creationId="{00000000-0000-0000-0000-000000000000}"/>
          </ac:spMkLst>
        </pc:spChg>
        <pc:spChg chg="mod">
          <ac:chgData name="Petar Petrov" userId="f42f9621-0036-4bcd-a715-607a0057b9b8" providerId="ADAL" clId="{B1FE4286-0428-43E6-8841-EE5C5B25A3C5}" dt="2021-12-07T18:16:19.374" v="63" actId="1076"/>
          <ac:spMkLst>
            <pc:docMk/>
            <pc:sldMk cId="0" sldId="257"/>
            <ac:spMk id="29" creationId="{EB7856EA-3BCB-4284-8307-A02405ECB9AA}"/>
          </ac:spMkLst>
        </pc:spChg>
        <pc:spChg chg="add del">
          <ac:chgData name="Petar Petrov" userId="f42f9621-0036-4bcd-a715-607a0057b9b8" providerId="ADAL" clId="{B1FE4286-0428-43E6-8841-EE5C5B25A3C5}" dt="2021-12-07T18:15:50.765" v="59" actId="478"/>
          <ac:spMkLst>
            <pc:docMk/>
            <pc:sldMk cId="0" sldId="257"/>
            <ac:spMk id="33" creationId="{8C048760-2215-47FF-98AE-D2506BBD665E}"/>
          </ac:spMkLst>
        </pc:spChg>
        <pc:spChg chg="mod">
          <ac:chgData name="Petar Petrov" userId="f42f9621-0036-4bcd-a715-607a0057b9b8" providerId="ADAL" clId="{B1FE4286-0428-43E6-8841-EE5C5B25A3C5}" dt="2021-12-07T18:16:46.432" v="76" actId="1036"/>
          <ac:spMkLst>
            <pc:docMk/>
            <pc:sldMk cId="0" sldId="257"/>
            <ac:spMk id="34" creationId="{D9A4FBB1-9632-4015-A622-552D89E9405D}"/>
          </ac:spMkLst>
        </pc:spChg>
        <pc:spChg chg="mod">
          <ac:chgData name="Petar Petrov" userId="f42f9621-0036-4bcd-a715-607a0057b9b8" providerId="ADAL" clId="{B1FE4286-0428-43E6-8841-EE5C5B25A3C5}" dt="2021-12-07T18:16:22.154" v="64" actId="403"/>
          <ac:spMkLst>
            <pc:docMk/>
            <pc:sldMk cId="0" sldId="257"/>
            <ac:spMk id="35" creationId="{494C9F60-B899-4229-BE66-52A19C9BF537}"/>
          </ac:spMkLst>
        </pc:spChg>
        <pc:spChg chg="mod">
          <ac:chgData name="Petar Petrov" userId="f42f9621-0036-4bcd-a715-607a0057b9b8" providerId="ADAL" clId="{B1FE4286-0428-43E6-8841-EE5C5B25A3C5}" dt="2021-12-07T18:16:48.477" v="77" actId="1036"/>
          <ac:spMkLst>
            <pc:docMk/>
            <pc:sldMk cId="0" sldId="257"/>
            <ac:spMk id="36" creationId="{A16E1D88-033A-4121-A886-D395EC6B4A73}"/>
          </ac:spMkLst>
        </pc:spChg>
        <pc:spChg chg="mod">
          <ac:chgData name="Petar Petrov" userId="f42f9621-0036-4bcd-a715-607a0057b9b8" providerId="ADAL" clId="{B1FE4286-0428-43E6-8841-EE5C5B25A3C5}" dt="2021-12-07T18:16:25.021" v="65" actId="403"/>
          <ac:spMkLst>
            <pc:docMk/>
            <pc:sldMk cId="0" sldId="257"/>
            <ac:spMk id="37" creationId="{CAAA617F-02D8-4BEB-B5A9-29F73C53E850}"/>
          </ac:spMkLst>
        </pc:spChg>
        <pc:spChg chg="add del">
          <ac:chgData name="Petar Petrov" userId="f42f9621-0036-4bcd-a715-607a0057b9b8" providerId="ADAL" clId="{B1FE4286-0428-43E6-8841-EE5C5B25A3C5}" dt="2021-12-07T18:15:51.880" v="60" actId="478"/>
          <ac:spMkLst>
            <pc:docMk/>
            <pc:sldMk cId="0" sldId="257"/>
            <ac:spMk id="40" creationId="{6DE325E9-168A-4E98-8D1C-98D1C80D9B74}"/>
          </ac:spMkLst>
        </pc:spChg>
        <pc:spChg chg="add del">
          <ac:chgData name="Petar Petrov" userId="f42f9621-0036-4bcd-a715-607a0057b9b8" providerId="ADAL" clId="{B1FE4286-0428-43E6-8841-EE5C5B25A3C5}" dt="2021-12-07T18:15:50.077" v="58" actId="478"/>
          <ac:spMkLst>
            <pc:docMk/>
            <pc:sldMk cId="0" sldId="257"/>
            <ac:spMk id="41" creationId="{D30CFFC9-0910-4AEB-ACCE-4FB39BBB51EE}"/>
          </ac:spMkLst>
        </pc:spChg>
        <pc:spChg chg="mod">
          <ac:chgData name="Petar Petrov" userId="f42f9621-0036-4bcd-a715-607a0057b9b8" providerId="ADAL" clId="{B1FE4286-0428-43E6-8841-EE5C5B25A3C5}" dt="2021-12-07T18:16:50.055" v="78" actId="1036"/>
          <ac:spMkLst>
            <pc:docMk/>
            <pc:sldMk cId="0" sldId="257"/>
            <ac:spMk id="42" creationId="{2AC878DE-64DD-40AF-9E31-6AA43817ED8A}"/>
          </ac:spMkLst>
        </pc:spChg>
        <pc:spChg chg="mod">
          <ac:chgData name="Petar Petrov" userId="f42f9621-0036-4bcd-a715-607a0057b9b8" providerId="ADAL" clId="{B1FE4286-0428-43E6-8841-EE5C5B25A3C5}" dt="2021-12-07T18:16:27.540" v="66" actId="403"/>
          <ac:spMkLst>
            <pc:docMk/>
            <pc:sldMk cId="0" sldId="257"/>
            <ac:spMk id="43" creationId="{296E3461-3EE8-4F02-A473-DBC09AFF5FAF}"/>
          </ac:spMkLst>
        </pc:spChg>
      </pc:sldChg>
      <pc:sldChg chg="addSp delSp modSp mod">
        <pc:chgData name="Petar Petrov" userId="f42f9621-0036-4bcd-a715-607a0057b9b8" providerId="ADAL" clId="{B1FE4286-0428-43E6-8841-EE5C5B25A3C5}" dt="2021-12-07T18:39:49.483" v="360" actId="478"/>
        <pc:sldMkLst>
          <pc:docMk/>
          <pc:sldMk cId="0" sldId="264"/>
        </pc:sldMkLst>
        <pc:spChg chg="mod">
          <ac:chgData name="Petar Petrov" userId="f42f9621-0036-4bcd-a715-607a0057b9b8" providerId="ADAL" clId="{B1FE4286-0428-43E6-8841-EE5C5B25A3C5}" dt="2021-12-07T18:39:27.879" v="357" actId="14100"/>
          <ac:spMkLst>
            <pc:docMk/>
            <pc:sldMk cId="0" sldId="264"/>
            <ac:spMk id="4" creationId="{E8BCB89B-C162-49D8-8C12-EF9C5ED4083E}"/>
          </ac:spMkLst>
        </pc:spChg>
        <pc:spChg chg="del mod">
          <ac:chgData name="Petar Petrov" userId="f42f9621-0036-4bcd-a715-607a0057b9b8" providerId="ADAL" clId="{B1FE4286-0428-43E6-8841-EE5C5B25A3C5}" dt="2021-12-07T18:39:47.788" v="359" actId="478"/>
          <ac:spMkLst>
            <pc:docMk/>
            <pc:sldMk cId="0" sldId="264"/>
            <ac:spMk id="5" creationId="{0409B19A-6693-43E7-B35B-C85E49857B17}"/>
          </ac:spMkLst>
        </pc:spChg>
        <pc:spChg chg="mod">
          <ac:chgData name="Petar Petrov" userId="f42f9621-0036-4bcd-a715-607a0057b9b8" providerId="ADAL" clId="{B1FE4286-0428-43E6-8841-EE5C5B25A3C5}" dt="2021-12-07T18:39:38.903" v="358"/>
          <ac:spMkLst>
            <pc:docMk/>
            <pc:sldMk cId="0" sldId="264"/>
            <ac:spMk id="10" creationId="{FF387B6A-5047-4EFF-8F1F-CCC31E055809}"/>
          </ac:spMkLst>
        </pc:spChg>
        <pc:spChg chg="add del">
          <ac:chgData name="Petar Petrov" userId="f42f9621-0036-4bcd-a715-607a0057b9b8" providerId="ADAL" clId="{B1FE4286-0428-43E6-8841-EE5C5B25A3C5}" dt="2021-12-07T18:39:49.483" v="360" actId="478"/>
          <ac:spMkLst>
            <pc:docMk/>
            <pc:sldMk cId="0" sldId="264"/>
            <ac:spMk id="11" creationId="{6DB2408F-C8E3-481B-BEFD-24DB75CA61AF}"/>
          </ac:spMkLst>
        </pc:spChg>
      </pc:sldChg>
      <pc:sldChg chg="modSp mod">
        <pc:chgData name="Petar Petrov" userId="f42f9621-0036-4bcd-a715-607a0057b9b8" providerId="ADAL" clId="{B1FE4286-0428-43E6-8841-EE5C5B25A3C5}" dt="2021-12-07T18:08:11.956" v="12" actId="20577"/>
        <pc:sldMkLst>
          <pc:docMk/>
          <pc:sldMk cId="0" sldId="269"/>
        </pc:sldMkLst>
        <pc:spChg chg="mod">
          <ac:chgData name="Petar Petrov" userId="f42f9621-0036-4bcd-a715-607a0057b9b8" providerId="ADAL" clId="{B1FE4286-0428-43E6-8841-EE5C5B25A3C5}" dt="2021-12-07T18:08:11.956" v="12" actId="20577"/>
          <ac:spMkLst>
            <pc:docMk/>
            <pc:sldMk cId="0" sldId="269"/>
            <ac:spMk id="5" creationId="{C7FEDA95-0A56-4050-BF37-D149971C5E0B}"/>
          </ac:spMkLst>
        </pc:spChg>
        <pc:spChg chg="mod">
          <ac:chgData name="Petar Petrov" userId="f42f9621-0036-4bcd-a715-607a0057b9b8" providerId="ADAL" clId="{B1FE4286-0428-43E6-8841-EE5C5B25A3C5}" dt="2021-12-07T18:07:22.362" v="9" actId="122"/>
          <ac:spMkLst>
            <pc:docMk/>
            <pc:sldMk cId="0" sldId="269"/>
            <ac:spMk id="11" creationId="{8D6FD40E-974E-4899-B2AE-AFC9BA64F374}"/>
          </ac:spMkLst>
        </pc:spChg>
      </pc:sldChg>
      <pc:sldChg chg="delSp modSp mod">
        <pc:chgData name="Petar Petrov" userId="f42f9621-0036-4bcd-a715-607a0057b9b8" providerId="ADAL" clId="{B1FE4286-0428-43E6-8841-EE5C5B25A3C5}" dt="2021-12-07T18:30:26.182" v="336" actId="313"/>
        <pc:sldMkLst>
          <pc:docMk/>
          <pc:sldMk cId="2914988568" sldId="273"/>
        </pc:sldMkLst>
        <pc:spChg chg="del topLvl">
          <ac:chgData name="Petar Petrov" userId="f42f9621-0036-4bcd-a715-607a0057b9b8" providerId="ADAL" clId="{B1FE4286-0428-43E6-8841-EE5C5B25A3C5}" dt="2021-12-07T18:26:26.074" v="188" actId="478"/>
          <ac:spMkLst>
            <pc:docMk/>
            <pc:sldMk cId="2914988568" sldId="273"/>
            <ac:spMk id="21" creationId="{363075C9-9554-40E8-8D98-C687898DA96D}"/>
          </ac:spMkLst>
        </pc:spChg>
        <pc:spChg chg="topLvl">
          <ac:chgData name="Petar Petrov" userId="f42f9621-0036-4bcd-a715-607a0057b9b8" providerId="ADAL" clId="{B1FE4286-0428-43E6-8841-EE5C5B25A3C5}" dt="2021-12-07T18:26:26.074" v="188" actId="478"/>
          <ac:spMkLst>
            <pc:docMk/>
            <pc:sldMk cId="2914988568" sldId="273"/>
            <ac:spMk id="22" creationId="{D63C63AE-59BE-4E96-AC53-F60FC1F4358C}"/>
          </ac:spMkLst>
        </pc:spChg>
        <pc:spChg chg="mod">
          <ac:chgData name="Petar Petrov" userId="f42f9621-0036-4bcd-a715-607a0057b9b8" providerId="ADAL" clId="{B1FE4286-0428-43E6-8841-EE5C5B25A3C5}" dt="2021-12-07T18:28:01.691" v="246" actId="1038"/>
          <ac:spMkLst>
            <pc:docMk/>
            <pc:sldMk cId="2914988568" sldId="273"/>
            <ac:spMk id="23" creationId="{E3AE9101-FC9B-450C-BE24-88DF5DB061BC}"/>
          </ac:spMkLst>
        </pc:spChg>
        <pc:spChg chg="mod">
          <ac:chgData name="Petar Petrov" userId="f42f9621-0036-4bcd-a715-607a0057b9b8" providerId="ADAL" clId="{B1FE4286-0428-43E6-8841-EE5C5B25A3C5}" dt="2021-12-07T18:26:53.591" v="206" actId="6549"/>
          <ac:spMkLst>
            <pc:docMk/>
            <pc:sldMk cId="2914988568" sldId="273"/>
            <ac:spMk id="47" creationId="{611F3A84-94C4-48B0-AA6E-E346E1BF6A5A}"/>
          </ac:spMkLst>
        </pc:spChg>
        <pc:spChg chg="mod">
          <ac:chgData name="Petar Petrov" userId="f42f9621-0036-4bcd-a715-607a0057b9b8" providerId="ADAL" clId="{B1FE4286-0428-43E6-8841-EE5C5B25A3C5}" dt="2021-12-07T18:26:19.298" v="187" actId="20577"/>
          <ac:spMkLst>
            <pc:docMk/>
            <pc:sldMk cId="2914988568" sldId="273"/>
            <ac:spMk id="48" creationId="{9A4BBE72-BFEB-4C72-9760-B722279C9CA7}"/>
          </ac:spMkLst>
        </pc:spChg>
        <pc:spChg chg="mod">
          <ac:chgData name="Petar Petrov" userId="f42f9621-0036-4bcd-a715-607a0057b9b8" providerId="ADAL" clId="{B1FE4286-0428-43E6-8841-EE5C5B25A3C5}" dt="2021-12-07T18:29:34.021" v="312" actId="20577"/>
          <ac:spMkLst>
            <pc:docMk/>
            <pc:sldMk cId="2914988568" sldId="273"/>
            <ac:spMk id="50" creationId="{260397A8-85F6-4ABA-95FC-3C9E9A075CB3}"/>
          </ac:spMkLst>
        </pc:spChg>
        <pc:spChg chg="mod">
          <ac:chgData name="Petar Petrov" userId="f42f9621-0036-4bcd-a715-607a0057b9b8" providerId="ADAL" clId="{B1FE4286-0428-43E6-8841-EE5C5B25A3C5}" dt="2021-12-07T18:27:06.387" v="210" actId="20577"/>
          <ac:spMkLst>
            <pc:docMk/>
            <pc:sldMk cId="2914988568" sldId="273"/>
            <ac:spMk id="51" creationId="{9456F793-01BD-4953-A99E-8176A0EDB3AA}"/>
          </ac:spMkLst>
        </pc:spChg>
        <pc:spChg chg="mod">
          <ac:chgData name="Petar Petrov" userId="f42f9621-0036-4bcd-a715-607a0057b9b8" providerId="ADAL" clId="{B1FE4286-0428-43E6-8841-EE5C5B25A3C5}" dt="2021-12-07T18:28:23.011" v="260" actId="20577"/>
          <ac:spMkLst>
            <pc:docMk/>
            <pc:sldMk cId="2914988568" sldId="273"/>
            <ac:spMk id="53" creationId="{8BD68FBC-44FC-4EFC-A09F-16946911D992}"/>
          </ac:spMkLst>
        </pc:spChg>
        <pc:spChg chg="mod">
          <ac:chgData name="Petar Petrov" userId="f42f9621-0036-4bcd-a715-607a0057b9b8" providerId="ADAL" clId="{B1FE4286-0428-43E6-8841-EE5C5B25A3C5}" dt="2021-12-07T18:27:29.435" v="218" actId="20577"/>
          <ac:spMkLst>
            <pc:docMk/>
            <pc:sldMk cId="2914988568" sldId="273"/>
            <ac:spMk id="54" creationId="{B9C5B90D-278A-4F7F-B76A-E666BB41EBA3}"/>
          </ac:spMkLst>
        </pc:spChg>
        <pc:spChg chg="mod">
          <ac:chgData name="Petar Petrov" userId="f42f9621-0036-4bcd-a715-607a0057b9b8" providerId="ADAL" clId="{B1FE4286-0428-43E6-8841-EE5C5B25A3C5}" dt="2021-12-07T18:30:26.182" v="336" actId="313"/>
          <ac:spMkLst>
            <pc:docMk/>
            <pc:sldMk cId="2914988568" sldId="273"/>
            <ac:spMk id="56" creationId="{0BC45CAB-3677-49A3-AB97-94FFF0DA3D8F}"/>
          </ac:spMkLst>
        </pc:spChg>
        <pc:spChg chg="mod">
          <ac:chgData name="Petar Petrov" userId="f42f9621-0036-4bcd-a715-607a0057b9b8" providerId="ADAL" clId="{B1FE4286-0428-43E6-8841-EE5C5B25A3C5}" dt="2021-12-07T18:28:37.515" v="264" actId="20577"/>
          <ac:spMkLst>
            <pc:docMk/>
            <pc:sldMk cId="2914988568" sldId="273"/>
            <ac:spMk id="57" creationId="{6DB4FEBA-34E0-4265-AA78-301F92167A2F}"/>
          </ac:spMkLst>
        </pc:spChg>
        <pc:spChg chg="del topLvl">
          <ac:chgData name="Petar Petrov" userId="f42f9621-0036-4bcd-a715-607a0057b9b8" providerId="ADAL" clId="{B1FE4286-0428-43E6-8841-EE5C5B25A3C5}" dt="2021-12-07T18:26:29.139" v="190" actId="478"/>
          <ac:spMkLst>
            <pc:docMk/>
            <pc:sldMk cId="2914988568" sldId="273"/>
            <ac:spMk id="60" creationId="{0DDE4045-17C9-47CF-B419-FB19A8527C6E}"/>
          </ac:spMkLst>
        </pc:spChg>
        <pc:spChg chg="del topLvl">
          <ac:chgData name="Petar Petrov" userId="f42f9621-0036-4bcd-a715-607a0057b9b8" providerId="ADAL" clId="{B1FE4286-0428-43E6-8841-EE5C5B25A3C5}" dt="2021-12-07T18:26:27.491" v="189" actId="478"/>
          <ac:spMkLst>
            <pc:docMk/>
            <pc:sldMk cId="2914988568" sldId="273"/>
            <ac:spMk id="61" creationId="{6CE690BD-AF17-46EA-9F9B-92E04E9C3EA0}"/>
          </ac:spMkLst>
        </pc:spChg>
        <pc:grpChg chg="del">
          <ac:chgData name="Petar Petrov" userId="f42f9621-0036-4bcd-a715-607a0057b9b8" providerId="ADAL" clId="{B1FE4286-0428-43E6-8841-EE5C5B25A3C5}" dt="2021-12-07T18:26:26.074" v="188" actId="478"/>
          <ac:grpSpMkLst>
            <pc:docMk/>
            <pc:sldMk cId="2914988568" sldId="273"/>
            <ac:grpSpMk id="20" creationId="{BFD87B04-6EE0-4225-B87A-DC88B06D66C1}"/>
          </ac:grpSpMkLst>
        </pc:grpChg>
        <pc:grpChg chg="mod">
          <ac:chgData name="Petar Petrov" userId="f42f9621-0036-4bcd-a715-607a0057b9b8" providerId="ADAL" clId="{B1FE4286-0428-43E6-8841-EE5C5B25A3C5}" dt="2021-12-07T18:26:16.490" v="185" actId="14100"/>
          <ac:grpSpMkLst>
            <pc:docMk/>
            <pc:sldMk cId="2914988568" sldId="273"/>
            <ac:grpSpMk id="46" creationId="{FC0B86D3-10E4-4A4E-B970-B4043839F4DF}"/>
          </ac:grpSpMkLst>
        </pc:grpChg>
        <pc:grpChg chg="mod">
          <ac:chgData name="Petar Petrov" userId="f42f9621-0036-4bcd-a715-607a0057b9b8" providerId="ADAL" clId="{B1FE4286-0428-43E6-8841-EE5C5B25A3C5}" dt="2021-12-07T18:27:05.007" v="208" actId="14100"/>
          <ac:grpSpMkLst>
            <pc:docMk/>
            <pc:sldMk cId="2914988568" sldId="273"/>
            <ac:grpSpMk id="49" creationId="{AED96A6A-A82E-4DE9-BE65-0BFED9971E65}"/>
          </ac:grpSpMkLst>
        </pc:grpChg>
        <pc:grpChg chg="mod">
          <ac:chgData name="Petar Petrov" userId="f42f9621-0036-4bcd-a715-607a0057b9b8" providerId="ADAL" clId="{B1FE4286-0428-43E6-8841-EE5C5B25A3C5}" dt="2021-12-07T18:28:15.049" v="250" actId="14100"/>
          <ac:grpSpMkLst>
            <pc:docMk/>
            <pc:sldMk cId="2914988568" sldId="273"/>
            <ac:grpSpMk id="52" creationId="{96A9D34C-2DFC-4ABF-9A58-E2D5DAE4839B}"/>
          </ac:grpSpMkLst>
        </pc:grpChg>
        <pc:grpChg chg="mod">
          <ac:chgData name="Petar Petrov" userId="f42f9621-0036-4bcd-a715-607a0057b9b8" providerId="ADAL" clId="{B1FE4286-0428-43E6-8841-EE5C5B25A3C5}" dt="2021-12-07T18:28:35.990" v="262" actId="14100"/>
          <ac:grpSpMkLst>
            <pc:docMk/>
            <pc:sldMk cId="2914988568" sldId="273"/>
            <ac:grpSpMk id="55" creationId="{6E2133CD-0FE1-41E7-A5BB-E832142F813B}"/>
          </ac:grpSpMkLst>
        </pc:grpChg>
        <pc:grpChg chg="del">
          <ac:chgData name="Petar Petrov" userId="f42f9621-0036-4bcd-a715-607a0057b9b8" providerId="ADAL" clId="{B1FE4286-0428-43E6-8841-EE5C5B25A3C5}" dt="2021-12-07T18:26:27.491" v="189" actId="478"/>
          <ac:grpSpMkLst>
            <pc:docMk/>
            <pc:sldMk cId="2914988568" sldId="273"/>
            <ac:grpSpMk id="59" creationId="{7F9B183F-5C67-40DB-AAD0-B2FCE2D37940}"/>
          </ac:grpSpMkLst>
        </pc:grpChg>
      </pc:sldChg>
      <pc:sldChg chg="addSp delSp modSp add mod">
        <pc:chgData name="Petar Petrov" userId="f42f9621-0036-4bcd-a715-607a0057b9b8" providerId="ADAL" clId="{B1FE4286-0428-43E6-8841-EE5C5B25A3C5}" dt="2021-12-07T18:25:47.203" v="183" actId="1036"/>
        <pc:sldMkLst>
          <pc:docMk/>
          <pc:sldMk cId="3294906592" sldId="276"/>
        </pc:sldMkLst>
        <pc:spChg chg="mod">
          <ac:chgData name="Petar Petrov" userId="f42f9621-0036-4bcd-a715-607a0057b9b8" providerId="ADAL" clId="{B1FE4286-0428-43E6-8841-EE5C5B25A3C5}" dt="2021-12-07T18:21:11.507" v="106" actId="1035"/>
          <ac:spMkLst>
            <pc:docMk/>
            <pc:sldMk cId="3294906592" sldId="276"/>
            <ac:spMk id="4" creationId="{00000000-0000-0000-0000-000000000000}"/>
          </ac:spMkLst>
        </pc:spChg>
        <pc:spChg chg="mod">
          <ac:chgData name="Petar Petrov" userId="f42f9621-0036-4bcd-a715-607a0057b9b8" providerId="ADAL" clId="{B1FE4286-0428-43E6-8841-EE5C5B25A3C5}" dt="2021-12-07T18:15:45.703" v="57" actId="6549"/>
          <ac:spMkLst>
            <pc:docMk/>
            <pc:sldMk cId="3294906592" sldId="276"/>
            <ac:spMk id="16" creationId="{00000000-0000-0000-0000-000000000000}"/>
          </ac:spMkLst>
        </pc:spChg>
        <pc:spChg chg="mod">
          <ac:chgData name="Petar Petrov" userId="f42f9621-0036-4bcd-a715-607a0057b9b8" providerId="ADAL" clId="{B1FE4286-0428-43E6-8841-EE5C5B25A3C5}" dt="2021-12-07T18:17:23.011" v="81"/>
          <ac:spMkLst>
            <pc:docMk/>
            <pc:sldMk cId="3294906592" sldId="276"/>
            <ac:spMk id="17" creationId="{00000000-0000-0000-0000-000000000000}"/>
          </ac:spMkLst>
        </pc:spChg>
        <pc:spChg chg="add mod">
          <ac:chgData name="Petar Petrov" userId="f42f9621-0036-4bcd-a715-607a0057b9b8" providerId="ADAL" clId="{B1FE4286-0428-43E6-8841-EE5C5B25A3C5}" dt="2021-12-07T18:25:47.203" v="183" actId="1036"/>
          <ac:spMkLst>
            <pc:docMk/>
            <pc:sldMk cId="3294906592" sldId="276"/>
            <ac:spMk id="20" creationId="{E3BF2D52-1E37-4E98-9044-56FF944D8061}"/>
          </ac:spMkLst>
        </pc:spChg>
        <pc:spChg chg="add mod">
          <ac:chgData name="Petar Petrov" userId="f42f9621-0036-4bcd-a715-607a0057b9b8" providerId="ADAL" clId="{B1FE4286-0428-43E6-8841-EE5C5B25A3C5}" dt="2021-12-07T18:25:47.203" v="183" actId="1036"/>
          <ac:spMkLst>
            <pc:docMk/>
            <pc:sldMk cId="3294906592" sldId="276"/>
            <ac:spMk id="21" creationId="{480B447C-0E41-4996-9A91-D0E3E150B563}"/>
          </ac:spMkLst>
        </pc:spChg>
        <pc:spChg chg="add mod">
          <ac:chgData name="Petar Petrov" userId="f42f9621-0036-4bcd-a715-607a0057b9b8" providerId="ADAL" clId="{B1FE4286-0428-43E6-8841-EE5C5B25A3C5}" dt="2021-12-07T18:25:47.203" v="183" actId="1036"/>
          <ac:spMkLst>
            <pc:docMk/>
            <pc:sldMk cId="3294906592" sldId="276"/>
            <ac:spMk id="22" creationId="{1E3B2C66-70B5-4D04-8C83-046FCEF1FD52}"/>
          </ac:spMkLst>
        </pc:spChg>
        <pc:spChg chg="add mod">
          <ac:chgData name="Petar Petrov" userId="f42f9621-0036-4bcd-a715-607a0057b9b8" providerId="ADAL" clId="{B1FE4286-0428-43E6-8841-EE5C5B25A3C5}" dt="2021-12-07T18:25:47.203" v="183" actId="1036"/>
          <ac:spMkLst>
            <pc:docMk/>
            <pc:sldMk cId="3294906592" sldId="276"/>
            <ac:spMk id="23" creationId="{C60ACA05-000D-4F4B-97A2-1BF37862FD43}"/>
          </ac:spMkLst>
        </pc:spChg>
        <pc:spChg chg="add mod">
          <ac:chgData name="Petar Petrov" userId="f42f9621-0036-4bcd-a715-607a0057b9b8" providerId="ADAL" clId="{B1FE4286-0428-43E6-8841-EE5C5B25A3C5}" dt="2021-12-07T18:25:47.203" v="183" actId="1036"/>
          <ac:spMkLst>
            <pc:docMk/>
            <pc:sldMk cId="3294906592" sldId="276"/>
            <ac:spMk id="24" creationId="{ADD7848D-6EB3-4C2C-86CC-BAEDF250F89E}"/>
          </ac:spMkLst>
        </pc:spChg>
        <pc:spChg chg="mod">
          <ac:chgData name="Petar Petrov" userId="f42f9621-0036-4bcd-a715-607a0057b9b8" providerId="ADAL" clId="{B1FE4286-0428-43E6-8841-EE5C5B25A3C5}" dt="2021-12-07T18:21:17.210" v="115" actId="1035"/>
          <ac:spMkLst>
            <pc:docMk/>
            <pc:sldMk cId="3294906592" sldId="276"/>
            <ac:spMk id="28" creationId="{8F9E0F54-1F8C-46EB-9848-8D716F9E695C}"/>
          </ac:spMkLst>
        </pc:spChg>
        <pc:spChg chg="mod">
          <ac:chgData name="Petar Petrov" userId="f42f9621-0036-4bcd-a715-607a0057b9b8" providerId="ADAL" clId="{B1FE4286-0428-43E6-8841-EE5C5B25A3C5}" dt="2021-12-07T18:21:21.983" v="127" actId="1035"/>
          <ac:spMkLst>
            <pc:docMk/>
            <pc:sldMk cId="3294906592" sldId="276"/>
            <ac:spMk id="29" creationId="{EB7856EA-3BCB-4284-8307-A02405ECB9AA}"/>
          </ac:spMkLst>
        </pc:spChg>
        <pc:spChg chg="mod">
          <ac:chgData name="Petar Petrov" userId="f42f9621-0036-4bcd-a715-607a0057b9b8" providerId="ADAL" clId="{B1FE4286-0428-43E6-8841-EE5C5B25A3C5}" dt="2021-12-07T18:21:33.045" v="151" actId="14100"/>
          <ac:spMkLst>
            <pc:docMk/>
            <pc:sldMk cId="3294906592" sldId="276"/>
            <ac:spMk id="33" creationId="{8C048760-2215-47FF-98AE-D2506BBD665E}"/>
          </ac:spMkLst>
        </pc:spChg>
        <pc:spChg chg="del">
          <ac:chgData name="Petar Petrov" userId="f42f9621-0036-4bcd-a715-607a0057b9b8" providerId="ADAL" clId="{B1FE4286-0428-43E6-8841-EE5C5B25A3C5}" dt="2021-12-07T18:17:41.391" v="85" actId="478"/>
          <ac:spMkLst>
            <pc:docMk/>
            <pc:sldMk cId="3294906592" sldId="276"/>
            <ac:spMk id="34" creationId="{D9A4FBB1-9632-4015-A622-552D89E9405D}"/>
          </ac:spMkLst>
        </pc:spChg>
        <pc:spChg chg="mod">
          <ac:chgData name="Petar Petrov" userId="f42f9621-0036-4bcd-a715-607a0057b9b8" providerId="ADAL" clId="{B1FE4286-0428-43E6-8841-EE5C5B25A3C5}" dt="2021-12-07T18:21:11.507" v="106" actId="1035"/>
          <ac:spMkLst>
            <pc:docMk/>
            <pc:sldMk cId="3294906592" sldId="276"/>
            <ac:spMk id="35" creationId="{494C9F60-B899-4229-BE66-52A19C9BF537}"/>
          </ac:spMkLst>
        </pc:spChg>
        <pc:spChg chg="del mod">
          <ac:chgData name="Petar Petrov" userId="f42f9621-0036-4bcd-a715-607a0057b9b8" providerId="ADAL" clId="{B1FE4286-0428-43E6-8841-EE5C5B25A3C5}" dt="2021-12-07T18:21:23.614" v="129"/>
          <ac:spMkLst>
            <pc:docMk/>
            <pc:sldMk cId="3294906592" sldId="276"/>
            <ac:spMk id="36" creationId="{A16E1D88-033A-4121-A886-D395EC6B4A73}"/>
          </ac:spMkLst>
        </pc:spChg>
        <pc:spChg chg="mod">
          <ac:chgData name="Petar Petrov" userId="f42f9621-0036-4bcd-a715-607a0057b9b8" providerId="ADAL" clId="{B1FE4286-0428-43E6-8841-EE5C5B25A3C5}" dt="2021-12-07T18:21:17.210" v="115" actId="1035"/>
          <ac:spMkLst>
            <pc:docMk/>
            <pc:sldMk cId="3294906592" sldId="276"/>
            <ac:spMk id="37" creationId="{CAAA617F-02D8-4BEB-B5A9-29F73C53E850}"/>
          </ac:spMkLst>
        </pc:spChg>
        <pc:spChg chg="del mod">
          <ac:chgData name="Petar Petrov" userId="f42f9621-0036-4bcd-a715-607a0057b9b8" providerId="ADAL" clId="{B1FE4286-0428-43E6-8841-EE5C5B25A3C5}" dt="2021-12-07T18:21:23.616" v="133"/>
          <ac:spMkLst>
            <pc:docMk/>
            <pc:sldMk cId="3294906592" sldId="276"/>
            <ac:spMk id="40" creationId="{6DE325E9-168A-4E98-8D1C-98D1C80D9B74}"/>
          </ac:spMkLst>
        </pc:spChg>
        <pc:spChg chg="mod">
          <ac:chgData name="Petar Petrov" userId="f42f9621-0036-4bcd-a715-607a0057b9b8" providerId="ADAL" clId="{B1FE4286-0428-43E6-8841-EE5C5B25A3C5}" dt="2021-12-07T18:25:11.954" v="174" actId="1076"/>
          <ac:spMkLst>
            <pc:docMk/>
            <pc:sldMk cId="3294906592" sldId="276"/>
            <ac:spMk id="41" creationId="{D30CFFC9-0910-4AEB-ACCE-4FB39BBB51EE}"/>
          </ac:spMkLst>
        </pc:spChg>
        <pc:spChg chg="del mod">
          <ac:chgData name="Petar Petrov" userId="f42f9621-0036-4bcd-a715-607a0057b9b8" providerId="ADAL" clId="{B1FE4286-0428-43E6-8841-EE5C5B25A3C5}" dt="2021-12-07T18:21:23.615" v="131"/>
          <ac:spMkLst>
            <pc:docMk/>
            <pc:sldMk cId="3294906592" sldId="276"/>
            <ac:spMk id="42" creationId="{2AC878DE-64DD-40AF-9E31-6AA43817ED8A}"/>
          </ac:spMkLst>
        </pc:spChg>
        <pc:spChg chg="mod">
          <ac:chgData name="Petar Petrov" userId="f42f9621-0036-4bcd-a715-607a0057b9b8" providerId="ADAL" clId="{B1FE4286-0428-43E6-8841-EE5C5B25A3C5}" dt="2021-12-07T18:21:21.983" v="127" actId="1035"/>
          <ac:spMkLst>
            <pc:docMk/>
            <pc:sldMk cId="3294906592" sldId="276"/>
            <ac:spMk id="43" creationId="{296E3461-3EE8-4F02-A473-DBC09AFF5FAF}"/>
          </ac:spMkLst>
        </pc:spChg>
      </pc:sldChg>
      <pc:sldChg chg="delSp modSp add mod">
        <pc:chgData name="Petar Petrov" userId="f42f9621-0036-4bcd-a715-607a0057b9b8" providerId="ADAL" clId="{B1FE4286-0428-43E6-8841-EE5C5B25A3C5}" dt="2021-12-07T20:44:40.341" v="369" actId="1076"/>
        <pc:sldMkLst>
          <pc:docMk/>
          <pc:sldMk cId="919067538" sldId="277"/>
        </pc:sldMkLst>
        <pc:spChg chg="mod">
          <ac:chgData name="Petar Petrov" userId="f42f9621-0036-4bcd-a715-607a0057b9b8" providerId="ADAL" clId="{B1FE4286-0428-43E6-8841-EE5C5B25A3C5}" dt="2021-12-07T18:39:58.336" v="362" actId="14100"/>
          <ac:spMkLst>
            <pc:docMk/>
            <pc:sldMk cId="919067538" sldId="277"/>
            <ac:spMk id="4" creationId="{E8BCB89B-C162-49D8-8C12-EF9C5ED4083E}"/>
          </ac:spMkLst>
        </pc:spChg>
        <pc:spChg chg="mod">
          <ac:chgData name="Petar Petrov" userId="f42f9621-0036-4bcd-a715-607a0057b9b8" providerId="ADAL" clId="{B1FE4286-0428-43E6-8841-EE5C5B25A3C5}" dt="2021-12-07T18:40:37.806" v="366" actId="20577"/>
          <ac:spMkLst>
            <pc:docMk/>
            <pc:sldMk cId="919067538" sldId="277"/>
            <ac:spMk id="5" creationId="{0409B19A-6693-43E7-B35B-C85E49857B17}"/>
          </ac:spMkLst>
        </pc:spChg>
        <pc:spChg chg="mod">
          <ac:chgData name="Petar Petrov" userId="f42f9621-0036-4bcd-a715-607a0057b9b8" providerId="ADAL" clId="{B1FE4286-0428-43E6-8841-EE5C5B25A3C5}" dt="2021-12-07T20:44:40.341" v="369" actId="1076"/>
          <ac:spMkLst>
            <pc:docMk/>
            <pc:sldMk cId="919067538" sldId="277"/>
            <ac:spMk id="10" creationId="{FF387B6A-5047-4EFF-8F1F-CCC31E055809}"/>
          </ac:spMkLst>
        </pc:spChg>
        <pc:spChg chg="del">
          <ac:chgData name="Petar Petrov" userId="f42f9621-0036-4bcd-a715-607a0057b9b8" providerId="ADAL" clId="{B1FE4286-0428-43E6-8841-EE5C5B25A3C5}" dt="2021-12-07T20:44:17.763" v="367" actId="478"/>
          <ac:spMkLst>
            <pc:docMk/>
            <pc:sldMk cId="919067538" sldId="277"/>
            <ac:spMk id="11" creationId="{6DB2408F-C8E3-481B-BEFD-24DB75CA61AF}"/>
          </ac:spMkLst>
        </pc:spChg>
      </pc:sldChg>
      <pc:sldChg chg="addSp delSp modSp add mod">
        <pc:chgData name="Petar Petrov" userId="f42f9621-0036-4bcd-a715-607a0057b9b8" providerId="ADAL" clId="{B1FE4286-0428-43E6-8841-EE5C5B25A3C5}" dt="2021-12-07T20:45:50.747" v="386"/>
        <pc:sldMkLst>
          <pc:docMk/>
          <pc:sldMk cId="1541184916" sldId="278"/>
        </pc:sldMkLst>
        <pc:spChg chg="mod">
          <ac:chgData name="Petar Petrov" userId="f42f9621-0036-4bcd-a715-607a0057b9b8" providerId="ADAL" clId="{B1FE4286-0428-43E6-8841-EE5C5B25A3C5}" dt="2021-12-07T20:44:48.422" v="371"/>
          <ac:spMkLst>
            <pc:docMk/>
            <pc:sldMk cId="1541184916" sldId="278"/>
            <ac:spMk id="5" creationId="{0409B19A-6693-43E7-B35B-C85E49857B17}"/>
          </ac:spMkLst>
        </pc:spChg>
        <pc:spChg chg="add mod">
          <ac:chgData name="Petar Petrov" userId="f42f9621-0036-4bcd-a715-607a0057b9b8" providerId="ADAL" clId="{B1FE4286-0428-43E6-8841-EE5C5B25A3C5}" dt="2021-12-07T20:45:50.747" v="386"/>
          <ac:spMkLst>
            <pc:docMk/>
            <pc:sldMk cId="1541184916" sldId="278"/>
            <ac:spMk id="9" creationId="{A540F6AD-7A46-4E26-A7C1-E2996DAB3C88}"/>
          </ac:spMkLst>
        </pc:spChg>
        <pc:spChg chg="del mod">
          <ac:chgData name="Petar Petrov" userId="f42f9621-0036-4bcd-a715-607a0057b9b8" providerId="ADAL" clId="{B1FE4286-0428-43E6-8841-EE5C5B25A3C5}" dt="2021-12-07T20:45:03.185" v="375"/>
          <ac:spMkLst>
            <pc:docMk/>
            <pc:sldMk cId="1541184916" sldId="278"/>
            <ac:spMk id="10" creationId="{FF387B6A-5047-4EFF-8F1F-CCC31E055809}"/>
          </ac:spMkLst>
        </pc:spChg>
        <pc:graphicFrameChg chg="add mod modGraphic">
          <ac:chgData name="Petar Petrov" userId="f42f9621-0036-4bcd-a715-607a0057b9b8" providerId="ADAL" clId="{B1FE4286-0428-43E6-8841-EE5C5B25A3C5}" dt="2021-12-07T20:45:12.666" v="384" actId="403"/>
          <ac:graphicFrameMkLst>
            <pc:docMk/>
            <pc:sldMk cId="1541184916" sldId="278"/>
            <ac:graphicFrameMk id="2" creationId="{4FEECC79-7FB8-425B-9599-C4FA7AECAAE8}"/>
          </ac:graphicFrameMkLst>
        </pc:graphicFrameChg>
      </pc:sldChg>
      <pc:sldChg chg="addSp delSp modSp add mod">
        <pc:chgData name="Petar Petrov" userId="f42f9621-0036-4bcd-a715-607a0057b9b8" providerId="ADAL" clId="{B1FE4286-0428-43E6-8841-EE5C5B25A3C5}" dt="2021-12-07T20:46:52.045" v="404" actId="1076"/>
        <pc:sldMkLst>
          <pc:docMk/>
          <pc:sldMk cId="34098397" sldId="279"/>
        </pc:sldMkLst>
        <pc:spChg chg="del">
          <ac:chgData name="Petar Petrov" userId="f42f9621-0036-4bcd-a715-607a0057b9b8" providerId="ADAL" clId="{B1FE4286-0428-43E6-8841-EE5C5B25A3C5}" dt="2021-12-07T20:46:22.610" v="389" actId="478"/>
          <ac:spMkLst>
            <pc:docMk/>
            <pc:sldMk cId="34098397" sldId="279"/>
            <ac:spMk id="9" creationId="{A540F6AD-7A46-4E26-A7C1-E2996DAB3C88}"/>
          </ac:spMkLst>
        </pc:spChg>
        <pc:spChg chg="add mod">
          <ac:chgData name="Petar Petrov" userId="f42f9621-0036-4bcd-a715-607a0057b9b8" providerId="ADAL" clId="{B1FE4286-0428-43E6-8841-EE5C5B25A3C5}" dt="2021-12-07T20:46:47.464" v="403" actId="1076"/>
          <ac:spMkLst>
            <pc:docMk/>
            <pc:sldMk cId="34098397" sldId="279"/>
            <ac:spMk id="11" creationId="{6C0AF937-4594-4289-B620-709019E6EE65}"/>
          </ac:spMkLst>
        </pc:spChg>
        <pc:graphicFrameChg chg="del">
          <ac:chgData name="Petar Petrov" userId="f42f9621-0036-4bcd-a715-607a0057b9b8" providerId="ADAL" clId="{B1FE4286-0428-43E6-8841-EE5C5B25A3C5}" dt="2021-12-07T20:46:21.144" v="388" actId="478"/>
          <ac:graphicFrameMkLst>
            <pc:docMk/>
            <pc:sldMk cId="34098397" sldId="279"/>
            <ac:graphicFrameMk id="2" creationId="{4FEECC79-7FB8-425B-9599-C4FA7AECAAE8}"/>
          </ac:graphicFrameMkLst>
        </pc:graphicFrameChg>
        <pc:graphicFrameChg chg="add mod modGraphic">
          <ac:chgData name="Petar Petrov" userId="f42f9621-0036-4bcd-a715-607a0057b9b8" providerId="ADAL" clId="{B1FE4286-0428-43E6-8841-EE5C5B25A3C5}" dt="2021-12-07T20:46:52.045" v="404" actId="1076"/>
          <ac:graphicFrameMkLst>
            <pc:docMk/>
            <pc:sldMk cId="34098397" sldId="279"/>
            <ac:graphicFrameMk id="3" creationId="{E7C60285-0A45-41A5-B78F-C2CC33A4191E}"/>
          </ac:graphicFrameMkLst>
        </pc:graphicFrameChg>
      </pc:sldChg>
      <pc:sldChg chg="addSp modSp add mod ord">
        <pc:chgData name="Petar Petrov" userId="f42f9621-0036-4bcd-a715-607a0057b9b8" providerId="ADAL" clId="{B1FE4286-0428-43E6-8841-EE5C5B25A3C5}" dt="2021-12-07T20:48:55.480" v="421" actId="1076"/>
        <pc:sldMkLst>
          <pc:docMk/>
          <pc:sldMk cId="1378162106" sldId="280"/>
        </pc:sldMkLst>
        <pc:spChg chg="mod">
          <ac:chgData name="Petar Petrov" userId="f42f9621-0036-4bcd-a715-607a0057b9b8" providerId="ADAL" clId="{B1FE4286-0428-43E6-8841-EE5C5B25A3C5}" dt="2021-12-07T20:47:38.361" v="410"/>
          <ac:spMkLst>
            <pc:docMk/>
            <pc:sldMk cId="1378162106" sldId="280"/>
            <ac:spMk id="5" creationId="{0409B19A-6693-43E7-B35B-C85E49857B17}"/>
          </ac:spMkLst>
        </pc:spChg>
        <pc:spChg chg="mod">
          <ac:chgData name="Petar Petrov" userId="f42f9621-0036-4bcd-a715-607a0057b9b8" providerId="ADAL" clId="{B1FE4286-0428-43E6-8841-EE5C5B25A3C5}" dt="2021-12-07T20:48:25.856" v="412" actId="1076"/>
          <ac:spMkLst>
            <pc:docMk/>
            <pc:sldMk cId="1378162106" sldId="280"/>
            <ac:spMk id="10" creationId="{FF387B6A-5047-4EFF-8F1F-CCC31E055809}"/>
          </ac:spMkLst>
        </pc:spChg>
        <pc:spChg chg="add mod">
          <ac:chgData name="Petar Petrov" userId="f42f9621-0036-4bcd-a715-607a0057b9b8" providerId="ADAL" clId="{B1FE4286-0428-43E6-8841-EE5C5B25A3C5}" dt="2021-12-07T20:48:49.442" v="419" actId="1076"/>
          <ac:spMkLst>
            <pc:docMk/>
            <pc:sldMk cId="1378162106" sldId="280"/>
            <ac:spMk id="11" creationId="{58110C42-1D66-4606-91F9-01DD08BBF3EE}"/>
          </ac:spMkLst>
        </pc:spChg>
        <pc:spChg chg="add mod">
          <ac:chgData name="Petar Petrov" userId="f42f9621-0036-4bcd-a715-607a0057b9b8" providerId="ADAL" clId="{B1FE4286-0428-43E6-8841-EE5C5B25A3C5}" dt="2021-12-07T20:48:55.480" v="421" actId="1076"/>
          <ac:spMkLst>
            <pc:docMk/>
            <pc:sldMk cId="1378162106" sldId="280"/>
            <ac:spMk id="12" creationId="{766163E6-7A70-46CA-9BD2-3D5FD8B17AC5}"/>
          </ac:spMkLst>
        </pc:spChg>
        <pc:picChg chg="add mod">
          <ac:chgData name="Petar Petrov" userId="f42f9621-0036-4bcd-a715-607a0057b9b8" providerId="ADAL" clId="{B1FE4286-0428-43E6-8841-EE5C5B25A3C5}" dt="2021-12-07T20:48:38.162" v="415" actId="1076"/>
          <ac:picMkLst>
            <pc:docMk/>
            <pc:sldMk cId="1378162106" sldId="280"/>
            <ac:picMk id="9" creationId="{9516471B-AF4A-496F-8F26-011DAFC27BE8}"/>
          </ac:picMkLst>
        </pc:picChg>
      </pc:sldChg>
      <pc:sldChg chg="addSp delSp modSp add mod">
        <pc:chgData name="Petar Petrov" userId="f42f9621-0036-4bcd-a715-607a0057b9b8" providerId="ADAL" clId="{B1FE4286-0428-43E6-8841-EE5C5B25A3C5}" dt="2021-12-07T20:49:43.240" v="429" actId="1076"/>
        <pc:sldMkLst>
          <pc:docMk/>
          <pc:sldMk cId="3187408441" sldId="281"/>
        </pc:sldMkLst>
        <pc:spChg chg="mod">
          <ac:chgData name="Petar Petrov" userId="f42f9621-0036-4bcd-a715-607a0057b9b8" providerId="ADAL" clId="{B1FE4286-0428-43E6-8841-EE5C5B25A3C5}" dt="2021-12-07T20:49:13.483" v="423"/>
          <ac:spMkLst>
            <pc:docMk/>
            <pc:sldMk cId="3187408441" sldId="281"/>
            <ac:spMk id="5" creationId="{0409B19A-6693-43E7-B35B-C85E49857B17}"/>
          </ac:spMkLst>
        </pc:spChg>
        <pc:spChg chg="del">
          <ac:chgData name="Petar Petrov" userId="f42f9621-0036-4bcd-a715-607a0057b9b8" providerId="ADAL" clId="{B1FE4286-0428-43E6-8841-EE5C5B25A3C5}" dt="2021-12-07T20:49:40.402" v="427" actId="478"/>
          <ac:spMkLst>
            <pc:docMk/>
            <pc:sldMk cId="3187408441" sldId="281"/>
            <ac:spMk id="10" creationId="{FF387B6A-5047-4EFF-8F1F-CCC31E055809}"/>
          </ac:spMkLst>
        </pc:spChg>
        <pc:spChg chg="del">
          <ac:chgData name="Petar Petrov" userId="f42f9621-0036-4bcd-a715-607a0057b9b8" providerId="ADAL" clId="{B1FE4286-0428-43E6-8841-EE5C5B25A3C5}" dt="2021-12-07T20:49:38.051" v="425" actId="478"/>
          <ac:spMkLst>
            <pc:docMk/>
            <pc:sldMk cId="3187408441" sldId="281"/>
            <ac:spMk id="11" creationId="{58110C42-1D66-4606-91F9-01DD08BBF3EE}"/>
          </ac:spMkLst>
        </pc:spChg>
        <pc:spChg chg="del">
          <ac:chgData name="Petar Petrov" userId="f42f9621-0036-4bcd-a715-607a0057b9b8" providerId="ADAL" clId="{B1FE4286-0428-43E6-8841-EE5C5B25A3C5}" dt="2021-12-07T20:49:39.138" v="426" actId="478"/>
          <ac:spMkLst>
            <pc:docMk/>
            <pc:sldMk cId="3187408441" sldId="281"/>
            <ac:spMk id="12" creationId="{766163E6-7A70-46CA-9BD2-3D5FD8B17AC5}"/>
          </ac:spMkLst>
        </pc:spChg>
        <pc:spChg chg="add mod">
          <ac:chgData name="Petar Petrov" userId="f42f9621-0036-4bcd-a715-607a0057b9b8" providerId="ADAL" clId="{B1FE4286-0428-43E6-8841-EE5C5B25A3C5}" dt="2021-12-07T20:49:43.240" v="429" actId="1076"/>
          <ac:spMkLst>
            <pc:docMk/>
            <pc:sldMk cId="3187408441" sldId="281"/>
            <ac:spMk id="13" creationId="{8C1DE810-A0F6-48B3-B3DB-177EF453EA1A}"/>
          </ac:spMkLst>
        </pc:spChg>
        <pc:picChg chg="del">
          <ac:chgData name="Petar Petrov" userId="f42f9621-0036-4bcd-a715-607a0057b9b8" providerId="ADAL" clId="{B1FE4286-0428-43E6-8841-EE5C5B25A3C5}" dt="2021-12-07T20:49:37.092" v="424" actId="478"/>
          <ac:picMkLst>
            <pc:docMk/>
            <pc:sldMk cId="3187408441" sldId="281"/>
            <ac:picMk id="9" creationId="{9516471B-AF4A-496F-8F26-011DAFC27BE8}"/>
          </ac:picMkLst>
        </pc:picChg>
      </pc:sldChg>
      <pc:sldChg chg="addSp delSp modSp add mod">
        <pc:chgData name="Petar Petrov" userId="f42f9621-0036-4bcd-a715-607a0057b9b8" providerId="ADAL" clId="{B1FE4286-0428-43E6-8841-EE5C5B25A3C5}" dt="2021-12-07T20:50:27.775" v="436" actId="1076"/>
        <pc:sldMkLst>
          <pc:docMk/>
          <pc:sldMk cId="85618838" sldId="282"/>
        </pc:sldMkLst>
        <pc:spChg chg="mod">
          <ac:chgData name="Petar Petrov" userId="f42f9621-0036-4bcd-a715-607a0057b9b8" providerId="ADAL" clId="{B1FE4286-0428-43E6-8841-EE5C5B25A3C5}" dt="2021-12-07T20:49:57.740" v="431"/>
          <ac:spMkLst>
            <pc:docMk/>
            <pc:sldMk cId="85618838" sldId="282"/>
            <ac:spMk id="5" creationId="{0409B19A-6693-43E7-B35B-C85E49857B17}"/>
          </ac:spMkLst>
        </pc:spChg>
        <pc:spChg chg="add mod">
          <ac:chgData name="Petar Petrov" userId="f42f9621-0036-4bcd-a715-607a0057b9b8" providerId="ADAL" clId="{B1FE4286-0428-43E6-8841-EE5C5B25A3C5}" dt="2021-12-07T20:50:24.849" v="434" actId="1076"/>
          <ac:spMkLst>
            <pc:docMk/>
            <pc:sldMk cId="85618838" sldId="282"/>
            <ac:spMk id="9" creationId="{5175A056-88B3-4F79-B171-9A93AB281075}"/>
          </ac:spMkLst>
        </pc:spChg>
        <pc:spChg chg="add mod">
          <ac:chgData name="Petar Petrov" userId="f42f9621-0036-4bcd-a715-607a0057b9b8" providerId="ADAL" clId="{B1FE4286-0428-43E6-8841-EE5C5B25A3C5}" dt="2021-12-07T20:50:27.775" v="436" actId="1076"/>
          <ac:spMkLst>
            <pc:docMk/>
            <pc:sldMk cId="85618838" sldId="282"/>
            <ac:spMk id="11" creationId="{03EF572F-CCD1-4578-A443-AEB8936D458E}"/>
          </ac:spMkLst>
        </pc:spChg>
        <pc:spChg chg="del">
          <ac:chgData name="Petar Petrov" userId="f42f9621-0036-4bcd-a715-607a0057b9b8" providerId="ADAL" clId="{B1FE4286-0428-43E6-8841-EE5C5B25A3C5}" dt="2021-12-07T20:50:12.963" v="432" actId="478"/>
          <ac:spMkLst>
            <pc:docMk/>
            <pc:sldMk cId="85618838" sldId="282"/>
            <ac:spMk id="13" creationId="{8C1DE810-A0F6-48B3-B3DB-177EF453EA1A}"/>
          </ac:spMkLst>
        </pc:spChg>
      </pc:sldChg>
    </pc:docChg>
  </pc:docChgLst>
</pc:chgInfo>
</file>

<file path=ppt/diagrams/_rels/data10.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_rels/data11.xml.rels><?xml version="1.0" encoding="UTF-8" standalone="yes"?>
<Relationships xmlns="http://schemas.openxmlformats.org/package/2006/relationships"><Relationship Id="rId8" Type="http://schemas.openxmlformats.org/officeDocument/2006/relationships/hyperlink" Target="https://online.visual-paradigm.com/charts/templates/pareto-charts/" TargetMode="External"/><Relationship Id="rId13" Type="http://schemas.openxmlformats.org/officeDocument/2006/relationships/hyperlink" Target="https://www.cascade.app/features/maps?_ga=2.220572112.954179380.1638397009-1598632878.1638397009" TargetMode="External"/><Relationship Id="rId18" Type="http://schemas.openxmlformats.org/officeDocument/2006/relationships/hyperlink" Target="https://psychologia.co/pugh-matrix/" TargetMode="External"/><Relationship Id="rId3" Type="http://schemas.openxmlformats.org/officeDocument/2006/relationships/image" Target="../media/image46.png"/><Relationship Id="rId7" Type="http://schemas.openxmlformats.org/officeDocument/2006/relationships/image" Target="../media/image48.png"/><Relationship Id="rId12" Type="http://schemas.openxmlformats.org/officeDocument/2006/relationships/image" Target="../media/image50.png"/><Relationship Id="rId17" Type="http://schemas.openxmlformats.org/officeDocument/2006/relationships/image" Target="../media/image53.svg"/><Relationship Id="rId2" Type="http://schemas.openxmlformats.org/officeDocument/2006/relationships/hyperlink" Target="https://creately.com/lp/swot-analysis-tool-online/" TargetMode="External"/><Relationship Id="rId16" Type="http://schemas.openxmlformats.org/officeDocument/2006/relationships/image" Target="../media/image52.png"/><Relationship Id="rId20" Type="http://schemas.openxmlformats.org/officeDocument/2006/relationships/hyperlink" Target="https://finstanon.com/" TargetMode="External"/><Relationship Id="rId1" Type="http://schemas.openxmlformats.org/officeDocument/2006/relationships/image" Target="../media/image45.png"/><Relationship Id="rId6" Type="http://schemas.openxmlformats.org/officeDocument/2006/relationships/hyperlink" Target="https://www.mindtools.com/pages/article/newTED_03.htm" TargetMode="External"/><Relationship Id="rId11" Type="http://schemas.openxmlformats.org/officeDocument/2006/relationships/hyperlink" Target="https://www.smartdraw.com/force-field-analysis/examples/model-1-force-field-analysis/" TargetMode="External"/><Relationship Id="rId5" Type="http://schemas.openxmlformats.org/officeDocument/2006/relationships/image" Target="../media/image47.png"/><Relationship Id="rId15" Type="http://schemas.openxmlformats.org/officeDocument/2006/relationships/hyperlink" Target="https://goodcalculators.com/break-even-calculator/" TargetMode="External"/><Relationship Id="rId10" Type="http://schemas.openxmlformats.org/officeDocument/2006/relationships/hyperlink" Target="https://www.smartdraw.com/cause-and-effect/fishbone-diagram-maker.htm" TargetMode="External"/><Relationship Id="rId19" Type="http://schemas.openxmlformats.org/officeDocument/2006/relationships/image" Target="../media/image54.png"/><Relationship Id="rId4" Type="http://schemas.openxmlformats.org/officeDocument/2006/relationships/hyperlink" Target="https://lucidsoftware.grsm.io/jtf9ryikmy16" TargetMode="External"/><Relationship Id="rId9" Type="http://schemas.openxmlformats.org/officeDocument/2006/relationships/image" Target="../media/image49.jpeg"/><Relationship Id="rId14" Type="http://schemas.openxmlformats.org/officeDocument/2006/relationships/image" Target="../media/image51.png"/></Relationships>
</file>

<file path=ppt/diagrams/_rels/data3.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diagrams/_rels/data5.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image" Target="../media/image28.jpeg"/><Relationship Id="rId4" Type="http://schemas.openxmlformats.org/officeDocument/2006/relationships/image" Target="../media/image31.png"/></Relationships>
</file>

<file path=ppt/diagrams/_rels/data8.xml.rels><?xml version="1.0" encoding="UTF-8" standalone="yes"?>
<Relationships xmlns="http://schemas.openxmlformats.org/package/2006/relationships"><Relationship Id="rId8" Type="http://schemas.openxmlformats.org/officeDocument/2006/relationships/image" Target="../media/image39.svg"/><Relationship Id="rId3" Type="http://schemas.openxmlformats.org/officeDocument/2006/relationships/image" Target="../media/image34.png"/><Relationship Id="rId7" Type="http://schemas.openxmlformats.org/officeDocument/2006/relationships/image" Target="../media/image38.png"/><Relationship Id="rId12" Type="http://schemas.openxmlformats.org/officeDocument/2006/relationships/image" Target="../media/image43.sv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7.svg"/><Relationship Id="rId11" Type="http://schemas.openxmlformats.org/officeDocument/2006/relationships/image" Target="../media/image42.png"/><Relationship Id="rId5" Type="http://schemas.openxmlformats.org/officeDocument/2006/relationships/image" Target="../media/image36.png"/><Relationship Id="rId10" Type="http://schemas.openxmlformats.org/officeDocument/2006/relationships/image" Target="../media/image41.svg"/><Relationship Id="rId4" Type="http://schemas.openxmlformats.org/officeDocument/2006/relationships/image" Target="../media/image35.svg"/><Relationship Id="rId9" Type="http://schemas.openxmlformats.org/officeDocument/2006/relationships/image" Target="../media/image40.png"/></Relationships>
</file>

<file path=ppt/diagrams/_rels/drawing10.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_rels/drawing11.xml.rels><?xml version="1.0" encoding="UTF-8" standalone="yes"?>
<Relationships xmlns="http://schemas.openxmlformats.org/package/2006/relationships"><Relationship Id="rId8" Type="http://schemas.openxmlformats.org/officeDocument/2006/relationships/image" Target="../media/image52.png"/><Relationship Id="rId3" Type="http://schemas.openxmlformats.org/officeDocument/2006/relationships/image" Target="../media/image47.png"/><Relationship Id="rId7" Type="http://schemas.openxmlformats.org/officeDocument/2006/relationships/image" Target="../media/image51.png"/><Relationship Id="rId2" Type="http://schemas.openxmlformats.org/officeDocument/2006/relationships/image" Target="../media/image46.png"/><Relationship Id="rId1" Type="http://schemas.openxmlformats.org/officeDocument/2006/relationships/image" Target="../media/image45.png"/><Relationship Id="rId6" Type="http://schemas.openxmlformats.org/officeDocument/2006/relationships/image" Target="../media/image50.png"/><Relationship Id="rId5" Type="http://schemas.openxmlformats.org/officeDocument/2006/relationships/image" Target="../media/image49.jpeg"/><Relationship Id="rId10" Type="http://schemas.openxmlformats.org/officeDocument/2006/relationships/image" Target="../media/image54.png"/><Relationship Id="rId4" Type="http://schemas.openxmlformats.org/officeDocument/2006/relationships/image" Target="../media/image48.png"/><Relationship Id="rId9" Type="http://schemas.openxmlformats.org/officeDocument/2006/relationships/image" Target="../media/image53.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diagrams/_rels/drawing5.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image" Target="../media/image28.jpeg"/><Relationship Id="rId4" Type="http://schemas.openxmlformats.org/officeDocument/2006/relationships/image" Target="../media/image31.png"/></Relationships>
</file>

<file path=ppt/diagrams/_rels/drawing8.xml.rels><?xml version="1.0" encoding="UTF-8" standalone="yes"?>
<Relationships xmlns="http://schemas.openxmlformats.org/package/2006/relationships"><Relationship Id="rId8" Type="http://schemas.openxmlformats.org/officeDocument/2006/relationships/image" Target="../media/image39.svg"/><Relationship Id="rId3" Type="http://schemas.openxmlformats.org/officeDocument/2006/relationships/image" Target="../media/image34.png"/><Relationship Id="rId7" Type="http://schemas.openxmlformats.org/officeDocument/2006/relationships/image" Target="../media/image38.png"/><Relationship Id="rId12" Type="http://schemas.openxmlformats.org/officeDocument/2006/relationships/image" Target="../media/image43.sv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7.svg"/><Relationship Id="rId11" Type="http://schemas.openxmlformats.org/officeDocument/2006/relationships/image" Target="../media/image42.png"/><Relationship Id="rId5" Type="http://schemas.openxmlformats.org/officeDocument/2006/relationships/image" Target="../media/image36.png"/><Relationship Id="rId10" Type="http://schemas.openxmlformats.org/officeDocument/2006/relationships/image" Target="../media/image41.svg"/><Relationship Id="rId4" Type="http://schemas.openxmlformats.org/officeDocument/2006/relationships/image" Target="../media/image35.svg"/><Relationship Id="rId9" Type="http://schemas.openxmlformats.org/officeDocument/2006/relationships/image" Target="../media/image4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A79277-A387-4ED8-9CAC-4B68236EEED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bg-BG"/>
        </a:p>
      </dgm:t>
    </dgm:pt>
    <dgm:pt modelId="{F87755E2-5EED-409C-999B-2D4118F345D6}">
      <dgm:prSet phldrT="[Text]"/>
      <dgm:spPr>
        <a:solidFill>
          <a:srgbClr val="152D54"/>
        </a:solidFill>
      </dgm:spPr>
      <dgm:t>
        <a:bodyPr/>
        <a:lstStyle/>
        <a:p>
          <a:r>
            <a:rPr lang="pl-PL" b="1" dirty="0"/>
            <a:t>Uczenie się</a:t>
          </a:r>
          <a:endParaRPr lang="bg-BG" b="1" dirty="0"/>
        </a:p>
      </dgm:t>
    </dgm:pt>
    <dgm:pt modelId="{AF3DA7D9-95AC-4425-A11D-8FFD316F39B0}" type="parTrans" cxnId="{81B84B56-7DD0-4E08-BBFA-C15CB1532744}">
      <dgm:prSet/>
      <dgm:spPr/>
      <dgm:t>
        <a:bodyPr/>
        <a:lstStyle/>
        <a:p>
          <a:endParaRPr lang="bg-BG"/>
        </a:p>
      </dgm:t>
    </dgm:pt>
    <dgm:pt modelId="{97FC06D8-7350-471B-931D-85CA3AF1B229}" type="sibTrans" cxnId="{81B84B56-7DD0-4E08-BBFA-C15CB1532744}">
      <dgm:prSet/>
      <dgm:spPr/>
      <dgm:t>
        <a:bodyPr/>
        <a:lstStyle/>
        <a:p>
          <a:endParaRPr lang="bg-BG"/>
        </a:p>
      </dgm:t>
    </dgm:pt>
    <dgm:pt modelId="{26F5D362-A204-43B7-BE0D-AD18DEE1D6D3}">
      <dgm:prSet phldrT="[Text]"/>
      <dgm:spPr/>
      <dgm:t>
        <a:bodyPr/>
        <a:lstStyle/>
        <a:p>
          <a:r>
            <a:rPr lang="pl-PL" dirty="0"/>
            <a:t>Przewiduj, oceniaj i zarządzaj ryzykiem</a:t>
          </a:r>
          <a:endParaRPr lang="bg-BG" dirty="0"/>
        </a:p>
      </dgm:t>
    </dgm:pt>
    <dgm:pt modelId="{F92FA3AA-79F8-4C4A-9408-13CB9C16983B}" type="parTrans" cxnId="{990D7C45-EBB5-47FF-A0A8-88940958ABE2}">
      <dgm:prSet/>
      <dgm:spPr/>
      <dgm:t>
        <a:bodyPr/>
        <a:lstStyle/>
        <a:p>
          <a:endParaRPr lang="bg-BG"/>
        </a:p>
      </dgm:t>
    </dgm:pt>
    <dgm:pt modelId="{FFF58F68-3616-42A2-8C6B-1C21F9A5C279}" type="sibTrans" cxnId="{990D7C45-EBB5-47FF-A0A8-88940958ABE2}">
      <dgm:prSet/>
      <dgm:spPr/>
      <dgm:t>
        <a:bodyPr/>
        <a:lstStyle/>
        <a:p>
          <a:endParaRPr lang="bg-BG"/>
        </a:p>
      </dgm:t>
    </dgm:pt>
    <dgm:pt modelId="{C9E1918E-9DB5-4FF7-9BD7-1F93A0755CDC}">
      <dgm:prSet/>
      <dgm:spPr/>
      <dgm:t>
        <a:bodyPr/>
        <a:lstStyle/>
        <a:p>
          <a:r>
            <a:rPr lang="pl-PL" dirty="0"/>
            <a:t>Aktywne słuchanie</a:t>
          </a:r>
          <a:endParaRPr lang="bg-BG" dirty="0"/>
        </a:p>
      </dgm:t>
    </dgm:pt>
    <dgm:pt modelId="{A64B59A5-405C-402F-A44B-A0B3D1B497FC}" type="parTrans" cxnId="{DC5BE82D-7EA4-47C3-9629-4516FDA9FC79}">
      <dgm:prSet/>
      <dgm:spPr/>
      <dgm:t>
        <a:bodyPr/>
        <a:lstStyle/>
        <a:p>
          <a:endParaRPr lang="bg-BG"/>
        </a:p>
      </dgm:t>
    </dgm:pt>
    <dgm:pt modelId="{E3AD431F-93E9-403F-B4D5-9D2E01B87EED}" type="sibTrans" cxnId="{DC5BE82D-7EA4-47C3-9629-4516FDA9FC79}">
      <dgm:prSet/>
      <dgm:spPr/>
      <dgm:t>
        <a:bodyPr/>
        <a:lstStyle/>
        <a:p>
          <a:endParaRPr lang="bg-BG"/>
        </a:p>
      </dgm:t>
    </dgm:pt>
    <dgm:pt modelId="{9988D14F-8A29-436E-8CA0-FA501E1E6DE8}">
      <dgm:prSet/>
      <dgm:spPr>
        <a:solidFill>
          <a:srgbClr val="152D54"/>
        </a:solidFill>
      </dgm:spPr>
      <dgm:t>
        <a:bodyPr/>
        <a:lstStyle/>
        <a:p>
          <a:r>
            <a:rPr lang="en-GB" b="1" dirty="0" err="1"/>
            <a:t>Zaufanie</a:t>
          </a:r>
          <a:endParaRPr lang="bg-BG" b="1" i="0" u="none" dirty="0"/>
        </a:p>
      </dgm:t>
    </dgm:pt>
    <dgm:pt modelId="{D5AAB73B-CFD5-4E0F-BAC9-387E74E7B561}" type="parTrans" cxnId="{E1ED25EB-DB03-4B41-955B-8E3461873864}">
      <dgm:prSet/>
      <dgm:spPr/>
      <dgm:t>
        <a:bodyPr/>
        <a:lstStyle/>
        <a:p>
          <a:endParaRPr lang="bg-BG"/>
        </a:p>
      </dgm:t>
    </dgm:pt>
    <dgm:pt modelId="{514D89F1-DCDF-43D8-AD8E-F8AB8E2AFD8E}" type="sibTrans" cxnId="{E1ED25EB-DB03-4B41-955B-8E3461873864}">
      <dgm:prSet/>
      <dgm:spPr/>
      <dgm:t>
        <a:bodyPr/>
        <a:lstStyle/>
        <a:p>
          <a:endParaRPr lang="bg-BG"/>
        </a:p>
      </dgm:t>
    </dgm:pt>
    <dgm:pt modelId="{46644E8D-05D9-4AFD-83BE-1401562ECE95}">
      <dgm:prSet/>
      <dgm:spPr/>
      <dgm:t>
        <a:bodyPr/>
        <a:lstStyle/>
        <a:p>
          <a:r>
            <a:rPr lang="pl-PL" dirty="0"/>
            <a:t>Szukaj różnych perspektyw</a:t>
          </a:r>
          <a:endParaRPr lang="bg-BG" dirty="0"/>
        </a:p>
      </dgm:t>
    </dgm:pt>
    <dgm:pt modelId="{AB98D4F5-C825-4734-9618-DA6CB3B31477}" type="parTrans" cxnId="{CCF16C1C-B5AE-48CC-9C54-82A1F3187092}">
      <dgm:prSet/>
      <dgm:spPr/>
      <dgm:t>
        <a:bodyPr/>
        <a:lstStyle/>
        <a:p>
          <a:endParaRPr lang="bg-BG"/>
        </a:p>
      </dgm:t>
    </dgm:pt>
    <dgm:pt modelId="{0BCD2C95-0AF5-4416-84ED-EBC671C81B7C}" type="sibTrans" cxnId="{CCF16C1C-B5AE-48CC-9C54-82A1F3187092}">
      <dgm:prSet/>
      <dgm:spPr/>
      <dgm:t>
        <a:bodyPr/>
        <a:lstStyle/>
        <a:p>
          <a:endParaRPr lang="bg-BG"/>
        </a:p>
      </dgm:t>
    </dgm:pt>
    <dgm:pt modelId="{7CEDB66B-1065-4A19-87EC-F2F6589155A1}">
      <dgm:prSet/>
      <dgm:spPr>
        <a:solidFill>
          <a:srgbClr val="152D54"/>
        </a:solidFill>
      </dgm:spPr>
      <dgm:t>
        <a:bodyPr/>
        <a:lstStyle/>
        <a:p>
          <a:r>
            <a:rPr lang="pl-PL" b="1" dirty="0"/>
            <a:t>Doświadczenie</a:t>
          </a:r>
          <a:endParaRPr lang="bg-BG" b="1" i="0" u="none" dirty="0"/>
        </a:p>
      </dgm:t>
    </dgm:pt>
    <dgm:pt modelId="{5F906B3F-4892-4946-9D05-8B2E57AF6491}" type="parTrans" cxnId="{42FB5D32-892A-453F-BDE7-2D08015B1F84}">
      <dgm:prSet/>
      <dgm:spPr/>
      <dgm:t>
        <a:bodyPr/>
        <a:lstStyle/>
        <a:p>
          <a:endParaRPr lang="bg-BG"/>
        </a:p>
      </dgm:t>
    </dgm:pt>
    <dgm:pt modelId="{58C6BB2F-2FAC-4C73-A85D-6AD661E3B2D2}" type="sibTrans" cxnId="{42FB5D32-892A-453F-BDE7-2D08015B1F84}">
      <dgm:prSet/>
      <dgm:spPr/>
      <dgm:t>
        <a:bodyPr/>
        <a:lstStyle/>
        <a:p>
          <a:endParaRPr lang="bg-BG"/>
        </a:p>
      </dgm:t>
    </dgm:pt>
    <dgm:pt modelId="{798D256B-7D9A-4AA3-8B5F-E6AC516B4EE1}">
      <dgm:prSet/>
      <dgm:spPr/>
      <dgm:t>
        <a:bodyPr/>
        <a:lstStyle/>
        <a:p>
          <a:r>
            <a:rPr lang="pl-PL" dirty="0"/>
            <a:t>Licz na odpowiednie doświadczenie</a:t>
          </a:r>
          <a:endParaRPr lang="bg-BG" dirty="0"/>
        </a:p>
      </dgm:t>
    </dgm:pt>
    <dgm:pt modelId="{B32A37D9-9EF8-4F17-99D0-BDC865B25A07}" type="parTrans" cxnId="{0C013BBF-53E3-4C9D-AAA5-78441E4D2E05}">
      <dgm:prSet/>
      <dgm:spPr/>
      <dgm:t>
        <a:bodyPr/>
        <a:lstStyle/>
        <a:p>
          <a:endParaRPr lang="bg-BG"/>
        </a:p>
      </dgm:t>
    </dgm:pt>
    <dgm:pt modelId="{87041584-2220-4402-9157-3519DAEAB3C6}" type="sibTrans" cxnId="{0C013BBF-53E3-4C9D-AAA5-78441E4D2E05}">
      <dgm:prSet/>
      <dgm:spPr/>
      <dgm:t>
        <a:bodyPr/>
        <a:lstStyle/>
        <a:p>
          <a:endParaRPr lang="bg-BG"/>
        </a:p>
      </dgm:t>
    </dgm:pt>
    <dgm:pt modelId="{19A559BF-A49D-4404-990E-E246B0367286}">
      <dgm:prSet/>
      <dgm:spPr>
        <a:solidFill>
          <a:srgbClr val="152D54"/>
        </a:solidFill>
      </dgm:spPr>
      <dgm:t>
        <a:bodyPr/>
        <a:lstStyle/>
        <a:p>
          <a:r>
            <a:rPr lang="pl-PL" b="1" dirty="0"/>
            <a:t>Dystans</a:t>
          </a:r>
          <a:endParaRPr lang="bg-BG" b="1" i="0" u="none" dirty="0"/>
        </a:p>
      </dgm:t>
    </dgm:pt>
    <dgm:pt modelId="{44474C7E-EB9C-4159-A445-628C7008D586}" type="parTrans" cxnId="{697CD2CD-8EAE-49BC-8A40-84AEB2871464}">
      <dgm:prSet/>
      <dgm:spPr/>
      <dgm:t>
        <a:bodyPr/>
        <a:lstStyle/>
        <a:p>
          <a:endParaRPr lang="bg-BG"/>
        </a:p>
      </dgm:t>
    </dgm:pt>
    <dgm:pt modelId="{012E818A-02EE-47F8-B08A-6E06EB823853}" type="sibTrans" cxnId="{697CD2CD-8EAE-49BC-8A40-84AEB2871464}">
      <dgm:prSet/>
      <dgm:spPr/>
      <dgm:t>
        <a:bodyPr/>
        <a:lstStyle/>
        <a:p>
          <a:endParaRPr lang="bg-BG"/>
        </a:p>
      </dgm:t>
    </dgm:pt>
    <dgm:pt modelId="{E0ADCA6D-54C4-43CA-B50E-DE68923D465B}">
      <dgm:prSet/>
      <dgm:spPr/>
      <dgm:t>
        <a:bodyPr/>
        <a:lstStyle/>
        <a:p>
          <a:r>
            <a:rPr lang="pl-PL"/>
            <a:t>Zidentyfikuj i zakwestionuj własne uprzedzenia </a:t>
          </a:r>
          <a:endParaRPr lang="bg-BG" dirty="0"/>
        </a:p>
      </dgm:t>
    </dgm:pt>
    <dgm:pt modelId="{407DEB9E-BC84-4E5F-B584-05CF39036608}" type="parTrans" cxnId="{4261C87D-CC46-4C5F-9099-B81317A64B4E}">
      <dgm:prSet/>
      <dgm:spPr/>
      <dgm:t>
        <a:bodyPr/>
        <a:lstStyle/>
        <a:p>
          <a:endParaRPr lang="bg-BG"/>
        </a:p>
      </dgm:t>
    </dgm:pt>
    <dgm:pt modelId="{5CEF64E9-1BBB-4D97-B1CD-47F7AC8DA6FE}" type="sibTrans" cxnId="{4261C87D-CC46-4C5F-9099-B81317A64B4E}">
      <dgm:prSet/>
      <dgm:spPr/>
      <dgm:t>
        <a:bodyPr/>
        <a:lstStyle/>
        <a:p>
          <a:endParaRPr lang="bg-BG"/>
        </a:p>
      </dgm:t>
    </dgm:pt>
    <dgm:pt modelId="{D6B30A1D-6FBF-4785-82AC-94271414C516}">
      <dgm:prSet/>
      <dgm:spPr>
        <a:solidFill>
          <a:srgbClr val="152D54"/>
        </a:solidFill>
      </dgm:spPr>
      <dgm:t>
        <a:bodyPr/>
        <a:lstStyle/>
        <a:p>
          <a:r>
            <a:rPr lang="pl-PL" b="1" dirty="0"/>
            <a:t>Opcje</a:t>
          </a:r>
          <a:endParaRPr lang="bg-BG" b="1" i="0" u="none" dirty="0"/>
        </a:p>
      </dgm:t>
    </dgm:pt>
    <dgm:pt modelId="{841E4BC1-8361-4FC6-A68A-2289A4C82FEA}" type="parTrans" cxnId="{DFE4477D-A5B3-4843-A0B6-F14F1E883AFE}">
      <dgm:prSet/>
      <dgm:spPr/>
      <dgm:t>
        <a:bodyPr/>
        <a:lstStyle/>
        <a:p>
          <a:endParaRPr lang="bg-BG"/>
        </a:p>
      </dgm:t>
    </dgm:pt>
    <dgm:pt modelId="{47F1C4E6-EE52-4031-B300-C984E9D908A6}" type="sibTrans" cxnId="{DFE4477D-A5B3-4843-A0B6-F14F1E883AFE}">
      <dgm:prSet/>
      <dgm:spPr/>
      <dgm:t>
        <a:bodyPr/>
        <a:lstStyle/>
        <a:p>
          <a:endParaRPr lang="bg-BG"/>
        </a:p>
      </dgm:t>
    </dgm:pt>
    <dgm:pt modelId="{AA3584F2-2F0A-40B2-AFC4-E200D1FAA1AB}">
      <dgm:prSet/>
      <dgm:spPr/>
      <dgm:t>
        <a:bodyPr/>
        <a:lstStyle/>
        <a:p>
          <a:r>
            <a:rPr lang="pl-PL" dirty="0"/>
            <a:t>Zastanów się, zanim zaczniesz działać</a:t>
          </a:r>
          <a:endParaRPr lang="bg-BG" dirty="0"/>
        </a:p>
      </dgm:t>
    </dgm:pt>
    <dgm:pt modelId="{504845A1-4F77-4C11-BEAB-1C9770C155DB}" type="parTrans" cxnId="{56243AFE-05B5-4646-B9F7-5FBF324133A2}">
      <dgm:prSet/>
      <dgm:spPr/>
      <dgm:t>
        <a:bodyPr/>
        <a:lstStyle/>
        <a:p>
          <a:endParaRPr lang="bg-BG"/>
        </a:p>
      </dgm:t>
    </dgm:pt>
    <dgm:pt modelId="{74FA2715-BAC5-4F78-A83A-044887A8122D}" type="sibTrans" cxnId="{56243AFE-05B5-4646-B9F7-5FBF324133A2}">
      <dgm:prSet/>
      <dgm:spPr/>
      <dgm:t>
        <a:bodyPr/>
        <a:lstStyle/>
        <a:p>
          <a:endParaRPr lang="bg-BG"/>
        </a:p>
      </dgm:t>
    </dgm:pt>
    <dgm:pt modelId="{E518290A-7B39-4E59-A35D-E591FFE95619}">
      <dgm:prSet/>
      <dgm:spPr>
        <a:solidFill>
          <a:srgbClr val="152D54"/>
        </a:solidFill>
      </dgm:spPr>
      <dgm:t>
        <a:bodyPr/>
        <a:lstStyle/>
        <a:p>
          <a:r>
            <a:rPr lang="pl-PL" b="1" dirty="0"/>
            <a:t>Sposób realizacji</a:t>
          </a:r>
          <a:endParaRPr lang="bg-BG" b="1" i="0" u="none" dirty="0"/>
        </a:p>
      </dgm:t>
    </dgm:pt>
    <dgm:pt modelId="{ED60E202-97F2-4203-8ADA-EE20F69C8CF7}" type="parTrans" cxnId="{2AF2E915-029D-458A-BD7A-33CA1F32DB84}">
      <dgm:prSet/>
      <dgm:spPr/>
      <dgm:t>
        <a:bodyPr/>
        <a:lstStyle/>
        <a:p>
          <a:endParaRPr lang="bg-BG"/>
        </a:p>
      </dgm:t>
    </dgm:pt>
    <dgm:pt modelId="{1498AD9E-6B43-4ECD-A86B-FED5C13C3B7C}" type="sibTrans" cxnId="{2AF2E915-029D-458A-BD7A-33CA1F32DB84}">
      <dgm:prSet/>
      <dgm:spPr/>
      <dgm:t>
        <a:bodyPr/>
        <a:lstStyle/>
        <a:p>
          <a:endParaRPr lang="bg-BG"/>
        </a:p>
      </dgm:t>
    </dgm:pt>
    <dgm:pt modelId="{EF36DBE3-B04D-4CB2-87D1-11083DDA9039}">
      <dgm:prSet/>
      <dgm:spPr/>
      <dgm:t>
        <a:bodyPr/>
        <a:lstStyle/>
        <a:p>
          <a:r>
            <a:rPr lang="pl-PL" dirty="0"/>
            <a:t>Czytanie mowy ciała</a:t>
          </a:r>
          <a:endParaRPr lang="bg-BG" dirty="0"/>
        </a:p>
      </dgm:t>
    </dgm:pt>
    <dgm:pt modelId="{10E42ED5-E3E6-4AEC-94CA-D3C57AAC3002}" type="parTrans" cxnId="{E53EFDE6-E510-47B3-B803-4C9D5ED8D0C4}">
      <dgm:prSet/>
      <dgm:spPr/>
      <dgm:t>
        <a:bodyPr/>
        <a:lstStyle/>
        <a:p>
          <a:endParaRPr lang="pl-PL"/>
        </a:p>
      </dgm:t>
    </dgm:pt>
    <dgm:pt modelId="{D4778C11-BD5B-42D2-BB54-B0355F4B59DC}" type="sibTrans" cxnId="{E53EFDE6-E510-47B3-B803-4C9D5ED8D0C4}">
      <dgm:prSet/>
      <dgm:spPr/>
      <dgm:t>
        <a:bodyPr/>
        <a:lstStyle/>
        <a:p>
          <a:endParaRPr lang="pl-PL"/>
        </a:p>
      </dgm:t>
    </dgm:pt>
    <dgm:pt modelId="{17EEF7AD-5AB2-4F54-A519-246849D51086}">
      <dgm:prSet/>
      <dgm:spPr/>
      <dgm:t>
        <a:bodyPr/>
        <a:lstStyle/>
        <a:p>
          <a:r>
            <a:rPr lang="pl-PL" dirty="0"/>
            <a:t>Krytyczne czytanie</a:t>
          </a:r>
          <a:endParaRPr lang="bg-BG" dirty="0"/>
        </a:p>
      </dgm:t>
    </dgm:pt>
    <dgm:pt modelId="{9695A72F-7378-4D96-885B-32E3F91F8A19}" type="parTrans" cxnId="{F46D91F0-C3F3-4499-8A9E-46AEC1C9CC9D}">
      <dgm:prSet/>
      <dgm:spPr/>
      <dgm:t>
        <a:bodyPr/>
        <a:lstStyle/>
        <a:p>
          <a:endParaRPr lang="pl-PL"/>
        </a:p>
      </dgm:t>
    </dgm:pt>
    <dgm:pt modelId="{9E290222-A9C7-466A-9F52-C030DAF363A3}" type="sibTrans" cxnId="{F46D91F0-C3F3-4499-8A9E-46AEC1C9CC9D}">
      <dgm:prSet/>
      <dgm:spPr/>
      <dgm:t>
        <a:bodyPr/>
        <a:lstStyle/>
        <a:p>
          <a:endParaRPr lang="pl-PL"/>
        </a:p>
      </dgm:t>
    </dgm:pt>
    <dgm:pt modelId="{738A45B9-BA4C-42DB-9D46-E56B62281CF9}">
      <dgm:prSet/>
      <dgm:spPr/>
      <dgm:t>
        <a:bodyPr/>
        <a:lstStyle/>
        <a:p>
          <a:r>
            <a:rPr lang="pl-PL" dirty="0"/>
            <a:t>Wiedza na temat własnych uprzedzeń</a:t>
          </a:r>
          <a:endParaRPr lang="bg-BG" dirty="0"/>
        </a:p>
      </dgm:t>
    </dgm:pt>
    <dgm:pt modelId="{4153CCA0-9824-4B7A-BA24-866DF36C9F93}" type="parTrans" cxnId="{43E3B037-3605-410B-8E60-0699DF0B6EFF}">
      <dgm:prSet/>
      <dgm:spPr/>
      <dgm:t>
        <a:bodyPr/>
        <a:lstStyle/>
        <a:p>
          <a:endParaRPr lang="pl-PL"/>
        </a:p>
      </dgm:t>
    </dgm:pt>
    <dgm:pt modelId="{E7DD0174-C23C-48BB-B309-593146F852F5}" type="sibTrans" cxnId="{43E3B037-3605-410B-8E60-0699DF0B6EFF}">
      <dgm:prSet/>
      <dgm:spPr/>
      <dgm:t>
        <a:bodyPr/>
        <a:lstStyle/>
        <a:p>
          <a:endParaRPr lang="pl-PL"/>
        </a:p>
      </dgm:t>
    </dgm:pt>
    <dgm:pt modelId="{00224CDE-5799-4564-9D4A-799B9705ED48}">
      <dgm:prSet/>
      <dgm:spPr/>
      <dgm:t>
        <a:bodyPr/>
        <a:lstStyle/>
        <a:p>
          <a:r>
            <a:rPr lang="pl-PL" dirty="0"/>
            <a:t>Otaczaj się ludźmi, którzy kwestionują Twoje pomysły</a:t>
          </a:r>
          <a:endParaRPr lang="bg-BG" dirty="0"/>
        </a:p>
      </dgm:t>
    </dgm:pt>
    <dgm:pt modelId="{412361AF-37E3-4188-8CCC-9F784C34D220}" type="parTrans" cxnId="{CA76E038-FC47-4184-9846-6C86A02C55BB}">
      <dgm:prSet/>
      <dgm:spPr/>
      <dgm:t>
        <a:bodyPr/>
        <a:lstStyle/>
        <a:p>
          <a:endParaRPr lang="pl-PL"/>
        </a:p>
      </dgm:t>
    </dgm:pt>
    <dgm:pt modelId="{AC5FA3C0-25A5-40FF-ADFF-993441C25626}" type="sibTrans" cxnId="{CA76E038-FC47-4184-9846-6C86A02C55BB}">
      <dgm:prSet/>
      <dgm:spPr/>
      <dgm:t>
        <a:bodyPr/>
        <a:lstStyle/>
        <a:p>
          <a:endParaRPr lang="pl-PL"/>
        </a:p>
      </dgm:t>
    </dgm:pt>
    <dgm:pt modelId="{0E0C1A1D-51B2-450E-A0E0-81E7584914F5}">
      <dgm:prSet/>
      <dgm:spPr/>
      <dgm:t>
        <a:bodyPr/>
        <a:lstStyle/>
        <a:p>
          <a:r>
            <a:rPr lang="pl-PL" dirty="0"/>
            <a:t>Szukaj zaufanych porad od ludzi, którzy nie tylko powiedzą Ci to, co chcesz usłyszeć</a:t>
          </a:r>
          <a:endParaRPr lang="bg-BG" dirty="0"/>
        </a:p>
      </dgm:t>
    </dgm:pt>
    <dgm:pt modelId="{2777AE5F-45EB-42E7-8F2F-BD8CE3A0DB4B}" type="parTrans" cxnId="{B3F84F8F-FC63-45F0-BBF4-CCAFAF619E13}">
      <dgm:prSet/>
      <dgm:spPr/>
      <dgm:t>
        <a:bodyPr/>
        <a:lstStyle/>
        <a:p>
          <a:endParaRPr lang="pl-PL"/>
        </a:p>
      </dgm:t>
    </dgm:pt>
    <dgm:pt modelId="{18B80934-61AF-4420-B0DB-EF808280F8EB}" type="sibTrans" cxnId="{B3F84F8F-FC63-45F0-BBF4-CCAFAF619E13}">
      <dgm:prSet/>
      <dgm:spPr/>
      <dgm:t>
        <a:bodyPr/>
        <a:lstStyle/>
        <a:p>
          <a:endParaRPr lang="pl-PL"/>
        </a:p>
      </dgm:t>
    </dgm:pt>
    <dgm:pt modelId="{19777031-5BDD-45E6-AC08-E295F4F25B9C}">
      <dgm:prSet/>
      <dgm:spPr/>
      <dgm:t>
        <a:bodyPr/>
        <a:lstStyle/>
        <a:p>
          <a:r>
            <a:rPr lang="pl-PL" dirty="0"/>
            <a:t>Oceń swój wskaźnik sukcesu </a:t>
          </a:r>
        </a:p>
      </dgm:t>
    </dgm:pt>
    <dgm:pt modelId="{CD48190F-CD19-4F56-9720-E2BFAB858D63}" type="parTrans" cxnId="{F9C37F58-EC12-4532-90D8-E66F605A255E}">
      <dgm:prSet/>
      <dgm:spPr/>
      <dgm:t>
        <a:bodyPr/>
        <a:lstStyle/>
        <a:p>
          <a:endParaRPr lang="pl-PL"/>
        </a:p>
      </dgm:t>
    </dgm:pt>
    <dgm:pt modelId="{69EA6FBD-4F09-485B-B596-13DD9933DF75}" type="sibTrans" cxnId="{F9C37F58-EC12-4532-90D8-E66F605A255E}">
      <dgm:prSet/>
      <dgm:spPr/>
      <dgm:t>
        <a:bodyPr/>
        <a:lstStyle/>
        <a:p>
          <a:endParaRPr lang="pl-PL"/>
        </a:p>
      </dgm:t>
    </dgm:pt>
    <dgm:pt modelId="{B4A573F2-B9E6-4940-8881-73A9D5445F90}">
      <dgm:prSet/>
      <dgm:spPr/>
      <dgm:t>
        <a:bodyPr/>
        <a:lstStyle/>
        <a:p>
          <a:r>
            <a:rPr lang="pl-PL" dirty="0"/>
            <a:t>Analizuj swoje sukcesy i porażki</a:t>
          </a:r>
        </a:p>
      </dgm:t>
    </dgm:pt>
    <dgm:pt modelId="{7FCB677B-B9EA-4658-9FEB-F6BB67758935}" type="parTrans" cxnId="{12D752AE-5BB9-42AD-8CCE-01F1E1253398}">
      <dgm:prSet/>
      <dgm:spPr/>
      <dgm:t>
        <a:bodyPr/>
        <a:lstStyle/>
        <a:p>
          <a:endParaRPr lang="pl-PL"/>
        </a:p>
      </dgm:t>
    </dgm:pt>
    <dgm:pt modelId="{8BC53EA4-1209-416C-8520-6CD02B021508}" type="sibTrans" cxnId="{12D752AE-5BB9-42AD-8CCE-01F1E1253398}">
      <dgm:prSet/>
      <dgm:spPr/>
      <dgm:t>
        <a:bodyPr/>
        <a:lstStyle/>
        <a:p>
          <a:endParaRPr lang="pl-PL"/>
        </a:p>
      </dgm:t>
    </dgm:pt>
    <dgm:pt modelId="{176D8483-B044-4EAA-8D1B-D5C34A4EBFFE}">
      <dgm:prSet/>
      <dgm:spPr/>
      <dgm:t>
        <a:bodyPr/>
        <a:lstStyle/>
        <a:p>
          <a:r>
            <a:rPr lang="pl-PL" dirty="0"/>
            <a:t>Poszerz swoje doświadczenie </a:t>
          </a:r>
          <a:endParaRPr lang="bg-BG" dirty="0"/>
        </a:p>
      </dgm:t>
    </dgm:pt>
    <dgm:pt modelId="{F8AC70F6-452E-4D3B-96BD-B52373900B08}" type="parTrans" cxnId="{FF954FFE-3700-4DA4-A282-69551525CC03}">
      <dgm:prSet/>
      <dgm:spPr/>
      <dgm:t>
        <a:bodyPr/>
        <a:lstStyle/>
        <a:p>
          <a:endParaRPr lang="pl-PL"/>
        </a:p>
      </dgm:t>
    </dgm:pt>
    <dgm:pt modelId="{5210D367-39B0-4109-A9DD-02E447239996}" type="sibTrans" cxnId="{FF954FFE-3700-4DA4-A282-69551525CC03}">
      <dgm:prSet/>
      <dgm:spPr/>
      <dgm:t>
        <a:bodyPr/>
        <a:lstStyle/>
        <a:p>
          <a:endParaRPr lang="pl-PL"/>
        </a:p>
      </dgm:t>
    </dgm:pt>
    <dgm:pt modelId="{84FCDD13-905C-4F81-A32E-A0A54729FC5D}">
      <dgm:prSet/>
      <dgm:spPr/>
      <dgm:t>
        <a:bodyPr/>
        <a:lstStyle/>
        <a:p>
          <a:r>
            <a:rPr lang="pl-PL" dirty="0"/>
            <a:t>Szukaj neutralnej porady</a:t>
          </a:r>
        </a:p>
      </dgm:t>
    </dgm:pt>
    <dgm:pt modelId="{9B54D76C-9E2E-492A-A9F4-42798BF9BB33}" type="parTrans" cxnId="{2DDCC7C8-02D1-452D-A902-80B9F77F7752}">
      <dgm:prSet/>
      <dgm:spPr/>
      <dgm:t>
        <a:bodyPr/>
        <a:lstStyle/>
        <a:p>
          <a:endParaRPr lang="pl-PL"/>
        </a:p>
      </dgm:t>
    </dgm:pt>
    <dgm:pt modelId="{5B3D2953-8F25-4B79-BD76-78FD76D3729A}" type="sibTrans" cxnId="{2DDCC7C8-02D1-452D-A902-80B9F77F7752}">
      <dgm:prSet/>
      <dgm:spPr/>
      <dgm:t>
        <a:bodyPr/>
        <a:lstStyle/>
        <a:p>
          <a:endParaRPr lang="pl-PL"/>
        </a:p>
      </dgm:t>
    </dgm:pt>
    <dgm:pt modelId="{CFEDD9CA-7690-4EA7-919D-E6E11755672A}">
      <dgm:prSet/>
      <dgm:spPr/>
      <dgm:t>
        <a:bodyPr/>
        <a:lstStyle/>
        <a:p>
          <a:r>
            <a:rPr lang="pl-PL"/>
            <a:t>Zrozum, wyjaśnij i zaakceptuj różne punkty widzenia </a:t>
          </a:r>
        </a:p>
      </dgm:t>
    </dgm:pt>
    <dgm:pt modelId="{F93F6B5E-C6ED-42BB-AB95-F0927C1E0834}" type="parTrans" cxnId="{168D3860-07A4-4F61-A379-E1CC31DD8725}">
      <dgm:prSet/>
      <dgm:spPr/>
      <dgm:t>
        <a:bodyPr/>
        <a:lstStyle/>
        <a:p>
          <a:endParaRPr lang="pl-PL"/>
        </a:p>
      </dgm:t>
    </dgm:pt>
    <dgm:pt modelId="{32B766D1-8A0D-4F93-B1AD-FA5CB2AFCC87}" type="sibTrans" cxnId="{168D3860-07A4-4F61-A379-E1CC31DD8725}">
      <dgm:prSet/>
      <dgm:spPr/>
      <dgm:t>
        <a:bodyPr/>
        <a:lstStyle/>
        <a:p>
          <a:endParaRPr lang="pl-PL"/>
        </a:p>
      </dgm:t>
    </dgm:pt>
    <dgm:pt modelId="{A17DF35C-CFF6-4F7F-8302-1ABDFDDEA8C2}">
      <dgm:prSet/>
      <dgm:spPr/>
      <dgm:t>
        <a:bodyPr/>
        <a:lstStyle/>
        <a:p>
          <a:r>
            <a:rPr lang="pl-PL" dirty="0"/>
            <a:t>Sytuacje odgrywania ról</a:t>
          </a:r>
        </a:p>
      </dgm:t>
    </dgm:pt>
    <dgm:pt modelId="{F7E85714-E10F-40C1-92E7-04D925453C7D}" type="parTrans" cxnId="{2EBE2B2A-8EA2-4D6D-9804-E59827F04788}">
      <dgm:prSet/>
      <dgm:spPr/>
      <dgm:t>
        <a:bodyPr/>
        <a:lstStyle/>
        <a:p>
          <a:endParaRPr lang="pl-PL"/>
        </a:p>
      </dgm:t>
    </dgm:pt>
    <dgm:pt modelId="{C4714B97-1F28-416C-9A90-60154EA3276B}" type="sibTrans" cxnId="{2EBE2B2A-8EA2-4D6D-9804-E59827F04788}">
      <dgm:prSet/>
      <dgm:spPr/>
      <dgm:t>
        <a:bodyPr/>
        <a:lstStyle/>
        <a:p>
          <a:endParaRPr lang="pl-PL"/>
        </a:p>
      </dgm:t>
    </dgm:pt>
    <dgm:pt modelId="{4E5AE11C-51D0-4EC0-B026-06D26AC763BC}">
      <dgm:prSet/>
      <dgm:spPr/>
      <dgm:t>
        <a:bodyPr/>
        <a:lstStyle/>
        <a:p>
          <a:r>
            <a:rPr lang="pl-PL" dirty="0"/>
            <a:t>Uznaj różne perspektywy</a:t>
          </a:r>
          <a:endParaRPr lang="bg-BG" dirty="0"/>
        </a:p>
      </dgm:t>
    </dgm:pt>
    <dgm:pt modelId="{0F87ACE5-98CA-4681-A5FC-DCB0375E2800}" type="parTrans" cxnId="{A0836BDA-0427-4990-835B-5166673551BE}">
      <dgm:prSet/>
      <dgm:spPr/>
      <dgm:t>
        <a:bodyPr/>
        <a:lstStyle/>
        <a:p>
          <a:endParaRPr lang="pl-PL"/>
        </a:p>
      </dgm:t>
    </dgm:pt>
    <dgm:pt modelId="{4AB03083-CF28-4EB8-A936-CD35DAE77B84}" type="sibTrans" cxnId="{A0836BDA-0427-4990-835B-5166673551BE}">
      <dgm:prSet/>
      <dgm:spPr/>
      <dgm:t>
        <a:bodyPr/>
        <a:lstStyle/>
        <a:p>
          <a:endParaRPr lang="pl-PL"/>
        </a:p>
      </dgm:t>
    </dgm:pt>
    <dgm:pt modelId="{D2C8BC1B-F63C-44EB-870C-E85DDDFF9339}">
      <dgm:prSet/>
      <dgm:spPr/>
      <dgm:t>
        <a:bodyPr/>
        <a:lstStyle/>
        <a:p>
          <a:r>
            <a:rPr lang="pl-PL" dirty="0"/>
            <a:t>Zmierz się ze wszystkimi oferowanymi opcjami</a:t>
          </a:r>
          <a:endParaRPr lang="bg-BG" dirty="0"/>
        </a:p>
      </dgm:t>
    </dgm:pt>
    <dgm:pt modelId="{98B05DA9-7832-4934-8288-1CD1C39FDFA4}" type="parTrans" cxnId="{914AC829-6970-4D70-8F4C-B39476C8883B}">
      <dgm:prSet/>
      <dgm:spPr/>
      <dgm:t>
        <a:bodyPr/>
        <a:lstStyle/>
        <a:p>
          <a:endParaRPr lang="pl-PL"/>
        </a:p>
      </dgm:t>
    </dgm:pt>
    <dgm:pt modelId="{6FBBF0CA-BBF0-4926-948E-6217E24EE309}" type="sibTrans" cxnId="{914AC829-6970-4D70-8F4C-B39476C8883B}">
      <dgm:prSet/>
      <dgm:spPr/>
      <dgm:t>
        <a:bodyPr/>
        <a:lstStyle/>
        <a:p>
          <a:endParaRPr lang="pl-PL"/>
        </a:p>
      </dgm:t>
    </dgm:pt>
    <dgm:pt modelId="{581D4FE2-6FE2-43D7-9631-BB25CC3C6E14}">
      <dgm:prSet/>
      <dgm:spPr/>
      <dgm:t>
        <a:bodyPr/>
        <a:lstStyle/>
        <a:p>
          <a:r>
            <a:rPr lang="pl-PL" dirty="0"/>
            <a:t>Poznaj wszystkie rozwiązania</a:t>
          </a:r>
          <a:endParaRPr lang="bg-BG" dirty="0"/>
        </a:p>
      </dgm:t>
    </dgm:pt>
    <dgm:pt modelId="{CC1F96DF-1D92-480C-9E16-8D50933C799C}" type="parTrans" cxnId="{02879CBE-E4AD-44BF-883A-DA417922260C}">
      <dgm:prSet/>
      <dgm:spPr/>
      <dgm:t>
        <a:bodyPr/>
        <a:lstStyle/>
        <a:p>
          <a:endParaRPr lang="pl-PL"/>
        </a:p>
      </dgm:t>
    </dgm:pt>
    <dgm:pt modelId="{90FBC8B3-D196-448E-8457-DE3977D92668}" type="sibTrans" cxnId="{02879CBE-E4AD-44BF-883A-DA417922260C}">
      <dgm:prSet/>
      <dgm:spPr/>
      <dgm:t>
        <a:bodyPr/>
        <a:lstStyle/>
        <a:p>
          <a:endParaRPr lang="pl-PL"/>
        </a:p>
      </dgm:t>
    </dgm:pt>
    <dgm:pt modelId="{2864DC9A-C4E1-431B-B286-D8F74F9A6D74}">
      <dgm:prSet/>
      <dgm:spPr/>
      <dgm:t>
        <a:bodyPr/>
        <a:lstStyle/>
        <a:p>
          <a:r>
            <a:rPr lang="pl-PL" dirty="0"/>
            <a:t>Wybierz strategicznie</a:t>
          </a:r>
          <a:endParaRPr lang="bg-BG" dirty="0"/>
        </a:p>
      </dgm:t>
    </dgm:pt>
    <dgm:pt modelId="{83A9175E-6843-4041-AB23-6BF93B411F17}" type="parTrans" cxnId="{60867745-BA50-4B1F-B246-74F716C98CFA}">
      <dgm:prSet/>
      <dgm:spPr/>
      <dgm:t>
        <a:bodyPr/>
        <a:lstStyle/>
        <a:p>
          <a:endParaRPr lang="pl-PL"/>
        </a:p>
      </dgm:t>
    </dgm:pt>
    <dgm:pt modelId="{07BE11D1-A309-458A-9827-F9F3610352BD}" type="sibTrans" cxnId="{60867745-BA50-4B1F-B246-74F716C98CFA}">
      <dgm:prSet/>
      <dgm:spPr/>
      <dgm:t>
        <a:bodyPr/>
        <a:lstStyle/>
        <a:p>
          <a:endParaRPr lang="pl-PL"/>
        </a:p>
      </dgm:t>
    </dgm:pt>
    <dgm:pt modelId="{A510B2D1-288D-4A32-B463-FEDD9B38213E}">
      <dgm:prSet phldrT="[Text]"/>
      <dgm:spPr/>
      <dgm:t>
        <a:bodyPr/>
        <a:lstStyle/>
        <a:p>
          <a:r>
            <a:rPr lang="pl-PL" dirty="0"/>
            <a:t>Pracuj nad swoimi umiejętnościami organizacyjnymi</a:t>
          </a:r>
          <a:endParaRPr lang="bg-BG" dirty="0"/>
        </a:p>
      </dgm:t>
    </dgm:pt>
    <dgm:pt modelId="{7DEA34F2-6369-4A24-A203-C617CE906194}" type="parTrans" cxnId="{D2832B0A-4FE2-420D-A583-7DBD130BAB97}">
      <dgm:prSet/>
      <dgm:spPr/>
      <dgm:t>
        <a:bodyPr/>
        <a:lstStyle/>
        <a:p>
          <a:endParaRPr lang="pl-PL"/>
        </a:p>
      </dgm:t>
    </dgm:pt>
    <dgm:pt modelId="{4519BC88-FC36-426D-B061-1393D59B5A18}" type="sibTrans" cxnId="{D2832B0A-4FE2-420D-A583-7DBD130BAB97}">
      <dgm:prSet/>
      <dgm:spPr/>
      <dgm:t>
        <a:bodyPr/>
        <a:lstStyle/>
        <a:p>
          <a:endParaRPr lang="pl-PL"/>
        </a:p>
      </dgm:t>
    </dgm:pt>
    <dgm:pt modelId="{50599EBB-F5EF-44EE-86BD-652E8CBAF606}" type="pres">
      <dgm:prSet presAssocID="{E6A79277-A387-4ED8-9CAC-4B68236EEED9}" presName="Name0" presStyleCnt="0">
        <dgm:presLayoutVars>
          <dgm:dir/>
          <dgm:animLvl val="lvl"/>
          <dgm:resizeHandles val="exact"/>
        </dgm:presLayoutVars>
      </dgm:prSet>
      <dgm:spPr/>
    </dgm:pt>
    <dgm:pt modelId="{DCAEE47A-352B-4B75-A2BC-9380CF08A334}" type="pres">
      <dgm:prSet presAssocID="{F87755E2-5EED-409C-999B-2D4118F345D6}" presName="composite" presStyleCnt="0"/>
      <dgm:spPr/>
    </dgm:pt>
    <dgm:pt modelId="{37A70DFF-E6C8-40E8-9C5B-FA7076B9D865}" type="pres">
      <dgm:prSet presAssocID="{F87755E2-5EED-409C-999B-2D4118F345D6}" presName="parTx" presStyleLbl="alignNode1" presStyleIdx="0" presStyleCnt="6">
        <dgm:presLayoutVars>
          <dgm:chMax val="0"/>
          <dgm:chPref val="0"/>
          <dgm:bulletEnabled val="1"/>
        </dgm:presLayoutVars>
      </dgm:prSet>
      <dgm:spPr/>
    </dgm:pt>
    <dgm:pt modelId="{58824A5A-73C3-4CC4-80D7-D024A76913CB}" type="pres">
      <dgm:prSet presAssocID="{F87755E2-5EED-409C-999B-2D4118F345D6}" presName="desTx" presStyleLbl="alignAccFollowNode1" presStyleIdx="0" presStyleCnt="6">
        <dgm:presLayoutVars>
          <dgm:bulletEnabled val="1"/>
        </dgm:presLayoutVars>
      </dgm:prSet>
      <dgm:spPr/>
    </dgm:pt>
    <dgm:pt modelId="{5D456293-7685-4649-B5BB-FF9DDB307B22}" type="pres">
      <dgm:prSet presAssocID="{97FC06D8-7350-471B-931D-85CA3AF1B229}" presName="space" presStyleCnt="0"/>
      <dgm:spPr/>
    </dgm:pt>
    <dgm:pt modelId="{450218C0-96E5-44D4-81F5-D08AADC7B098}" type="pres">
      <dgm:prSet presAssocID="{9988D14F-8A29-436E-8CA0-FA501E1E6DE8}" presName="composite" presStyleCnt="0"/>
      <dgm:spPr/>
    </dgm:pt>
    <dgm:pt modelId="{6C9EBDF0-F919-450D-9BB1-24F2CEAD9AE8}" type="pres">
      <dgm:prSet presAssocID="{9988D14F-8A29-436E-8CA0-FA501E1E6DE8}" presName="parTx" presStyleLbl="alignNode1" presStyleIdx="1" presStyleCnt="6">
        <dgm:presLayoutVars>
          <dgm:chMax val="0"/>
          <dgm:chPref val="0"/>
          <dgm:bulletEnabled val="1"/>
        </dgm:presLayoutVars>
      </dgm:prSet>
      <dgm:spPr/>
    </dgm:pt>
    <dgm:pt modelId="{60081E85-BD90-42E5-8C12-E66BB74F4D36}" type="pres">
      <dgm:prSet presAssocID="{9988D14F-8A29-436E-8CA0-FA501E1E6DE8}" presName="desTx" presStyleLbl="alignAccFollowNode1" presStyleIdx="1" presStyleCnt="6">
        <dgm:presLayoutVars>
          <dgm:bulletEnabled val="1"/>
        </dgm:presLayoutVars>
      </dgm:prSet>
      <dgm:spPr/>
    </dgm:pt>
    <dgm:pt modelId="{3732996E-1CAB-4A2D-A6F3-3DC0B1DA1FB4}" type="pres">
      <dgm:prSet presAssocID="{514D89F1-DCDF-43D8-AD8E-F8AB8E2AFD8E}" presName="space" presStyleCnt="0"/>
      <dgm:spPr/>
    </dgm:pt>
    <dgm:pt modelId="{E9D2B727-75A5-4601-9916-A81682EE1C13}" type="pres">
      <dgm:prSet presAssocID="{7CEDB66B-1065-4A19-87EC-F2F6589155A1}" presName="composite" presStyleCnt="0"/>
      <dgm:spPr/>
    </dgm:pt>
    <dgm:pt modelId="{4125ED5E-00F0-45C3-BAD9-1D182EE76188}" type="pres">
      <dgm:prSet presAssocID="{7CEDB66B-1065-4A19-87EC-F2F6589155A1}" presName="parTx" presStyleLbl="alignNode1" presStyleIdx="2" presStyleCnt="6">
        <dgm:presLayoutVars>
          <dgm:chMax val="0"/>
          <dgm:chPref val="0"/>
          <dgm:bulletEnabled val="1"/>
        </dgm:presLayoutVars>
      </dgm:prSet>
      <dgm:spPr/>
    </dgm:pt>
    <dgm:pt modelId="{7448D14D-C9F3-49A2-8423-A2B6FBCC34E9}" type="pres">
      <dgm:prSet presAssocID="{7CEDB66B-1065-4A19-87EC-F2F6589155A1}" presName="desTx" presStyleLbl="alignAccFollowNode1" presStyleIdx="2" presStyleCnt="6">
        <dgm:presLayoutVars>
          <dgm:bulletEnabled val="1"/>
        </dgm:presLayoutVars>
      </dgm:prSet>
      <dgm:spPr/>
    </dgm:pt>
    <dgm:pt modelId="{6FD76914-A58C-4DB7-9B08-947068C09D51}" type="pres">
      <dgm:prSet presAssocID="{58C6BB2F-2FAC-4C73-A85D-6AD661E3B2D2}" presName="space" presStyleCnt="0"/>
      <dgm:spPr/>
    </dgm:pt>
    <dgm:pt modelId="{FC804271-21EC-454E-828C-559EAA06A727}" type="pres">
      <dgm:prSet presAssocID="{19A559BF-A49D-4404-990E-E246B0367286}" presName="composite" presStyleCnt="0"/>
      <dgm:spPr/>
    </dgm:pt>
    <dgm:pt modelId="{E2743248-B4E0-4CC1-85D1-ADBF022ACC10}" type="pres">
      <dgm:prSet presAssocID="{19A559BF-A49D-4404-990E-E246B0367286}" presName="parTx" presStyleLbl="alignNode1" presStyleIdx="3" presStyleCnt="6">
        <dgm:presLayoutVars>
          <dgm:chMax val="0"/>
          <dgm:chPref val="0"/>
          <dgm:bulletEnabled val="1"/>
        </dgm:presLayoutVars>
      </dgm:prSet>
      <dgm:spPr/>
    </dgm:pt>
    <dgm:pt modelId="{3EF2CFCC-98FB-48F9-BAD8-6ABB5297568B}" type="pres">
      <dgm:prSet presAssocID="{19A559BF-A49D-4404-990E-E246B0367286}" presName="desTx" presStyleLbl="alignAccFollowNode1" presStyleIdx="3" presStyleCnt="6">
        <dgm:presLayoutVars>
          <dgm:bulletEnabled val="1"/>
        </dgm:presLayoutVars>
      </dgm:prSet>
      <dgm:spPr/>
    </dgm:pt>
    <dgm:pt modelId="{F7C6ADF3-F420-4490-B065-93056217DAD3}" type="pres">
      <dgm:prSet presAssocID="{012E818A-02EE-47F8-B08A-6E06EB823853}" presName="space" presStyleCnt="0"/>
      <dgm:spPr/>
    </dgm:pt>
    <dgm:pt modelId="{30D65D1D-F0AC-4C11-8257-BB13FC8E727C}" type="pres">
      <dgm:prSet presAssocID="{D6B30A1D-6FBF-4785-82AC-94271414C516}" presName="composite" presStyleCnt="0"/>
      <dgm:spPr/>
    </dgm:pt>
    <dgm:pt modelId="{97E4AE21-C8F8-4174-8530-1537DC6CE05F}" type="pres">
      <dgm:prSet presAssocID="{D6B30A1D-6FBF-4785-82AC-94271414C516}" presName="parTx" presStyleLbl="alignNode1" presStyleIdx="4" presStyleCnt="6">
        <dgm:presLayoutVars>
          <dgm:chMax val="0"/>
          <dgm:chPref val="0"/>
          <dgm:bulletEnabled val="1"/>
        </dgm:presLayoutVars>
      </dgm:prSet>
      <dgm:spPr/>
    </dgm:pt>
    <dgm:pt modelId="{C0A06B2B-4D29-41DC-A12B-0B930CE731BA}" type="pres">
      <dgm:prSet presAssocID="{D6B30A1D-6FBF-4785-82AC-94271414C516}" presName="desTx" presStyleLbl="alignAccFollowNode1" presStyleIdx="4" presStyleCnt="6">
        <dgm:presLayoutVars>
          <dgm:bulletEnabled val="1"/>
        </dgm:presLayoutVars>
      </dgm:prSet>
      <dgm:spPr/>
    </dgm:pt>
    <dgm:pt modelId="{FBCDD661-104A-4A5D-89EA-427458A33B49}" type="pres">
      <dgm:prSet presAssocID="{47F1C4E6-EE52-4031-B300-C984E9D908A6}" presName="space" presStyleCnt="0"/>
      <dgm:spPr/>
    </dgm:pt>
    <dgm:pt modelId="{FCC8C3F3-EA44-452A-8F0F-5B90F1FFB17F}" type="pres">
      <dgm:prSet presAssocID="{E518290A-7B39-4E59-A35D-E591FFE95619}" presName="composite" presStyleCnt="0"/>
      <dgm:spPr/>
    </dgm:pt>
    <dgm:pt modelId="{8EB698EE-BE45-4967-8023-7CF8A24E5CBC}" type="pres">
      <dgm:prSet presAssocID="{E518290A-7B39-4E59-A35D-E591FFE95619}" presName="parTx" presStyleLbl="alignNode1" presStyleIdx="5" presStyleCnt="6">
        <dgm:presLayoutVars>
          <dgm:chMax val="0"/>
          <dgm:chPref val="0"/>
          <dgm:bulletEnabled val="1"/>
        </dgm:presLayoutVars>
      </dgm:prSet>
      <dgm:spPr/>
    </dgm:pt>
    <dgm:pt modelId="{CD6B37CE-8DD6-45D9-B98F-DCAB5B488A7B}" type="pres">
      <dgm:prSet presAssocID="{E518290A-7B39-4E59-A35D-E591FFE95619}" presName="desTx" presStyleLbl="alignAccFollowNode1" presStyleIdx="5" presStyleCnt="6">
        <dgm:presLayoutVars>
          <dgm:bulletEnabled val="1"/>
        </dgm:presLayoutVars>
      </dgm:prSet>
      <dgm:spPr/>
    </dgm:pt>
  </dgm:ptLst>
  <dgm:cxnLst>
    <dgm:cxn modelId="{CE91FE02-F482-4AA5-AAD0-AFF43611B64E}" type="presOf" srcId="{84FCDD13-905C-4F81-A32E-A0A54729FC5D}" destId="{7448D14D-C9F3-49A2-8423-A2B6FBCC34E9}" srcOrd="0" destOrd="4" presId="urn:microsoft.com/office/officeart/2005/8/layout/hList1"/>
    <dgm:cxn modelId="{D2832B0A-4FE2-420D-A583-7DBD130BAB97}" srcId="{E518290A-7B39-4E59-A35D-E591FFE95619}" destId="{A510B2D1-288D-4A32-B463-FEDD9B38213E}" srcOrd="1" destOrd="0" parTransId="{7DEA34F2-6369-4A24-A203-C617CE906194}" sibTransId="{4519BC88-FC36-426D-B061-1393D59B5A18}"/>
    <dgm:cxn modelId="{EF007A10-0916-47F9-97F0-1DAC28115DE6}" type="presOf" srcId="{E518290A-7B39-4E59-A35D-E591FFE95619}" destId="{8EB698EE-BE45-4967-8023-7CF8A24E5CBC}" srcOrd="0" destOrd="0" presId="urn:microsoft.com/office/officeart/2005/8/layout/hList1"/>
    <dgm:cxn modelId="{2AF2E915-029D-458A-BD7A-33CA1F32DB84}" srcId="{E6A79277-A387-4ED8-9CAC-4B68236EEED9}" destId="{E518290A-7B39-4E59-A35D-E591FFE95619}" srcOrd="5" destOrd="0" parTransId="{ED60E202-97F2-4203-8ADA-EE20F69C8CF7}" sibTransId="{1498AD9E-6B43-4ECD-A86B-FED5C13C3B7C}"/>
    <dgm:cxn modelId="{CB745C1B-AF3D-4DEA-A71C-2C3072E8371F}" type="presOf" srcId="{738A45B9-BA4C-42DB-9D46-E56B62281CF9}" destId="{58824A5A-73C3-4CC4-80D7-D024A76913CB}" srcOrd="0" destOrd="3" presId="urn:microsoft.com/office/officeart/2005/8/layout/hList1"/>
    <dgm:cxn modelId="{CCF16C1C-B5AE-48CC-9C54-82A1F3187092}" srcId="{9988D14F-8A29-436E-8CA0-FA501E1E6DE8}" destId="{46644E8D-05D9-4AFD-83BE-1401562ECE95}" srcOrd="0" destOrd="0" parTransId="{AB98D4F5-C825-4734-9618-DA6CB3B31477}" sibTransId="{0BCD2C95-0AF5-4416-84ED-EBC671C81B7C}"/>
    <dgm:cxn modelId="{B493BE1C-BAAC-477C-B597-756A56D6DA7D}" type="presOf" srcId="{4E5AE11C-51D0-4EC0-B026-06D26AC763BC}" destId="{C0A06B2B-4D29-41DC-A12B-0B930CE731BA}" srcOrd="0" destOrd="1" presId="urn:microsoft.com/office/officeart/2005/8/layout/hList1"/>
    <dgm:cxn modelId="{914AC829-6970-4D70-8F4C-B39476C8883B}" srcId="{D6B30A1D-6FBF-4785-82AC-94271414C516}" destId="{D2C8BC1B-F63C-44EB-870C-E85DDDFF9339}" srcOrd="2" destOrd="0" parTransId="{98B05DA9-7832-4934-8288-1CD1C39FDFA4}" sibTransId="{6FBBF0CA-BBF0-4926-948E-6217E24EE309}"/>
    <dgm:cxn modelId="{2EBE2B2A-8EA2-4D6D-9804-E59827F04788}" srcId="{19A559BF-A49D-4404-990E-E246B0367286}" destId="{A17DF35C-CFF6-4F7F-8302-1ABDFDDEA8C2}" srcOrd="2" destOrd="0" parTransId="{F7E85714-E10F-40C1-92E7-04D925453C7D}" sibTransId="{C4714B97-1F28-416C-9A90-60154EA3276B}"/>
    <dgm:cxn modelId="{DC5BE82D-7EA4-47C3-9629-4516FDA9FC79}" srcId="{F87755E2-5EED-409C-999B-2D4118F345D6}" destId="{C9E1918E-9DB5-4FF7-9BD7-1F93A0755CDC}" srcOrd="0" destOrd="0" parTransId="{A64B59A5-405C-402F-A44B-A0B3D1B497FC}" sibTransId="{E3AD431F-93E9-403F-B4D5-9D2E01B87EED}"/>
    <dgm:cxn modelId="{A5D3F131-16B0-4388-9A59-C660005F81B6}" type="presOf" srcId="{CFEDD9CA-7690-4EA7-919D-E6E11755672A}" destId="{3EF2CFCC-98FB-48F9-BAD8-6ABB5297568B}" srcOrd="0" destOrd="1" presId="urn:microsoft.com/office/officeart/2005/8/layout/hList1"/>
    <dgm:cxn modelId="{42FB5D32-892A-453F-BDE7-2D08015B1F84}" srcId="{E6A79277-A387-4ED8-9CAC-4B68236EEED9}" destId="{7CEDB66B-1065-4A19-87EC-F2F6589155A1}" srcOrd="2" destOrd="0" parTransId="{5F906B3F-4892-4946-9D05-8B2E57AF6491}" sibTransId="{58C6BB2F-2FAC-4C73-A85D-6AD661E3B2D2}"/>
    <dgm:cxn modelId="{43E3B037-3605-410B-8E60-0699DF0B6EFF}" srcId="{F87755E2-5EED-409C-999B-2D4118F345D6}" destId="{738A45B9-BA4C-42DB-9D46-E56B62281CF9}" srcOrd="3" destOrd="0" parTransId="{4153CCA0-9824-4B7A-BA24-866DF36C9F93}" sibTransId="{E7DD0174-C23C-48BB-B309-593146F852F5}"/>
    <dgm:cxn modelId="{CA76E038-FC47-4184-9846-6C86A02C55BB}" srcId="{9988D14F-8A29-436E-8CA0-FA501E1E6DE8}" destId="{00224CDE-5799-4564-9D4A-799B9705ED48}" srcOrd="1" destOrd="0" parTransId="{412361AF-37E3-4188-8CCC-9F784C34D220}" sibTransId="{AC5FA3C0-25A5-40FF-ADFF-993441C25626}"/>
    <dgm:cxn modelId="{459AC23E-D20C-474C-8F70-D71C94DF50EE}" type="presOf" srcId="{176D8483-B044-4EAA-8D1B-D5C34A4EBFFE}" destId="{7448D14D-C9F3-49A2-8423-A2B6FBCC34E9}" srcOrd="0" destOrd="1" presId="urn:microsoft.com/office/officeart/2005/8/layout/hList1"/>
    <dgm:cxn modelId="{519BA35F-89D8-41EB-AB1D-117A84AD226F}" type="presOf" srcId="{D6B30A1D-6FBF-4785-82AC-94271414C516}" destId="{97E4AE21-C8F8-4174-8530-1537DC6CE05F}" srcOrd="0" destOrd="0" presId="urn:microsoft.com/office/officeart/2005/8/layout/hList1"/>
    <dgm:cxn modelId="{168D3860-07A4-4F61-A379-E1CC31DD8725}" srcId="{19A559BF-A49D-4404-990E-E246B0367286}" destId="{CFEDD9CA-7690-4EA7-919D-E6E11755672A}" srcOrd="1" destOrd="0" parTransId="{F93F6B5E-C6ED-42BB-AB95-F0927C1E0834}" sibTransId="{32B766D1-8A0D-4F93-B1AD-FA5CB2AFCC87}"/>
    <dgm:cxn modelId="{4970CE63-4763-41C3-8F27-5E4600F8946C}" type="presOf" srcId="{0E0C1A1D-51B2-450E-A0E0-81E7584914F5}" destId="{60081E85-BD90-42E5-8C12-E66BB74F4D36}" srcOrd="0" destOrd="2" presId="urn:microsoft.com/office/officeart/2005/8/layout/hList1"/>
    <dgm:cxn modelId="{B9EDD264-E21A-43CF-9ADF-D7458B58DCAD}" type="presOf" srcId="{26F5D362-A204-43B7-BE0D-AD18DEE1D6D3}" destId="{CD6B37CE-8DD6-45D9-B98F-DCAB5B488A7B}" srcOrd="0" destOrd="0" presId="urn:microsoft.com/office/officeart/2005/8/layout/hList1"/>
    <dgm:cxn modelId="{60867745-BA50-4B1F-B246-74F716C98CFA}" srcId="{D6B30A1D-6FBF-4785-82AC-94271414C516}" destId="{2864DC9A-C4E1-431B-B286-D8F74F9A6D74}" srcOrd="4" destOrd="0" parTransId="{83A9175E-6843-4041-AB23-6BF93B411F17}" sibTransId="{07BE11D1-A309-458A-9827-F9F3610352BD}"/>
    <dgm:cxn modelId="{990D7C45-EBB5-47FF-A0A8-88940958ABE2}" srcId="{E518290A-7B39-4E59-A35D-E591FFE95619}" destId="{26F5D362-A204-43B7-BE0D-AD18DEE1D6D3}" srcOrd="0" destOrd="0" parTransId="{F92FA3AA-79F8-4C4A-9408-13CB9C16983B}" sibTransId="{FFF58F68-3616-42A2-8C6B-1C21F9A5C279}"/>
    <dgm:cxn modelId="{4565AA46-CF26-4666-8E83-CF5E081BD75D}" type="presOf" srcId="{19A559BF-A49D-4404-990E-E246B0367286}" destId="{E2743248-B4E0-4CC1-85D1-ADBF022ACC10}" srcOrd="0" destOrd="0" presId="urn:microsoft.com/office/officeart/2005/8/layout/hList1"/>
    <dgm:cxn modelId="{5A9D136C-1938-4200-ABA5-5B7B4DDBF457}" type="presOf" srcId="{AA3584F2-2F0A-40B2-AFC4-E200D1FAA1AB}" destId="{C0A06B2B-4D29-41DC-A12B-0B930CE731BA}" srcOrd="0" destOrd="0" presId="urn:microsoft.com/office/officeart/2005/8/layout/hList1"/>
    <dgm:cxn modelId="{21340B6F-DF68-4124-978A-00824AF01506}" type="presOf" srcId="{581D4FE2-6FE2-43D7-9631-BB25CC3C6E14}" destId="{C0A06B2B-4D29-41DC-A12B-0B930CE731BA}" srcOrd="0" destOrd="3" presId="urn:microsoft.com/office/officeart/2005/8/layout/hList1"/>
    <dgm:cxn modelId="{C8951A72-FF3F-4F80-B802-7E6EA2A9E658}" type="presOf" srcId="{A510B2D1-288D-4A32-B463-FEDD9B38213E}" destId="{CD6B37CE-8DD6-45D9-B98F-DCAB5B488A7B}" srcOrd="0" destOrd="1" presId="urn:microsoft.com/office/officeart/2005/8/layout/hList1"/>
    <dgm:cxn modelId="{4850DC72-9298-4BEA-845E-3ADE9CABBC7A}" type="presOf" srcId="{B4A573F2-B9E6-4940-8881-73A9D5445F90}" destId="{7448D14D-C9F3-49A2-8423-A2B6FBCC34E9}" srcOrd="0" destOrd="3" presId="urn:microsoft.com/office/officeart/2005/8/layout/hList1"/>
    <dgm:cxn modelId="{81B84B56-7DD0-4E08-BBFA-C15CB1532744}" srcId="{E6A79277-A387-4ED8-9CAC-4B68236EEED9}" destId="{F87755E2-5EED-409C-999B-2D4118F345D6}" srcOrd="0" destOrd="0" parTransId="{AF3DA7D9-95AC-4425-A11D-8FFD316F39B0}" sibTransId="{97FC06D8-7350-471B-931D-85CA3AF1B229}"/>
    <dgm:cxn modelId="{18DDA876-1131-4FB6-906F-08C5DBCBF388}" type="presOf" srcId="{00224CDE-5799-4564-9D4A-799B9705ED48}" destId="{60081E85-BD90-42E5-8C12-E66BB74F4D36}" srcOrd="0" destOrd="1" presId="urn:microsoft.com/office/officeart/2005/8/layout/hList1"/>
    <dgm:cxn modelId="{F9C37F58-EC12-4532-90D8-E66F605A255E}" srcId="{7CEDB66B-1065-4A19-87EC-F2F6589155A1}" destId="{19777031-5BDD-45E6-AC08-E295F4F25B9C}" srcOrd="2" destOrd="0" parTransId="{CD48190F-CD19-4F56-9720-E2BFAB858D63}" sibTransId="{69EA6FBD-4F09-485B-B596-13DD9933DF75}"/>
    <dgm:cxn modelId="{8774EE78-D34C-4162-AF76-0218F6E8955C}" type="presOf" srcId="{EF36DBE3-B04D-4CB2-87D1-11083DDA9039}" destId="{58824A5A-73C3-4CC4-80D7-D024A76913CB}" srcOrd="0" destOrd="1" presId="urn:microsoft.com/office/officeart/2005/8/layout/hList1"/>
    <dgm:cxn modelId="{AE7CBC79-3A17-413A-976D-AD33524B6CBE}" type="presOf" srcId="{9988D14F-8A29-436E-8CA0-FA501E1E6DE8}" destId="{6C9EBDF0-F919-450D-9BB1-24F2CEAD9AE8}" srcOrd="0" destOrd="0" presId="urn:microsoft.com/office/officeart/2005/8/layout/hList1"/>
    <dgm:cxn modelId="{5C06E57C-9291-47B8-A177-795B0EF3E091}" type="presOf" srcId="{D2C8BC1B-F63C-44EB-870C-E85DDDFF9339}" destId="{C0A06B2B-4D29-41DC-A12B-0B930CE731BA}" srcOrd="0" destOrd="2" presId="urn:microsoft.com/office/officeart/2005/8/layout/hList1"/>
    <dgm:cxn modelId="{DFE4477D-A5B3-4843-A0B6-F14F1E883AFE}" srcId="{E6A79277-A387-4ED8-9CAC-4B68236EEED9}" destId="{D6B30A1D-6FBF-4785-82AC-94271414C516}" srcOrd="4" destOrd="0" parTransId="{841E4BC1-8361-4FC6-A68A-2289A4C82FEA}" sibTransId="{47F1C4E6-EE52-4031-B300-C984E9D908A6}"/>
    <dgm:cxn modelId="{4261C87D-CC46-4C5F-9099-B81317A64B4E}" srcId="{19A559BF-A49D-4404-990E-E246B0367286}" destId="{E0ADCA6D-54C4-43CA-B50E-DE68923D465B}" srcOrd="0" destOrd="0" parTransId="{407DEB9E-BC84-4E5F-B584-05CF39036608}" sibTransId="{5CEF64E9-1BBB-4D97-B1CD-47F7AC8DA6FE}"/>
    <dgm:cxn modelId="{9F4DFB81-BA19-47F2-8EE2-C0A310579712}" type="presOf" srcId="{46644E8D-05D9-4AFD-83BE-1401562ECE95}" destId="{60081E85-BD90-42E5-8C12-E66BB74F4D36}" srcOrd="0" destOrd="0" presId="urn:microsoft.com/office/officeart/2005/8/layout/hList1"/>
    <dgm:cxn modelId="{B3F84F8F-FC63-45F0-BBF4-CCAFAF619E13}" srcId="{9988D14F-8A29-436E-8CA0-FA501E1E6DE8}" destId="{0E0C1A1D-51B2-450E-A0E0-81E7584914F5}" srcOrd="2" destOrd="0" parTransId="{2777AE5F-45EB-42E7-8F2F-BD8CE3A0DB4B}" sibTransId="{18B80934-61AF-4420-B0DB-EF808280F8EB}"/>
    <dgm:cxn modelId="{26D0DF9E-D576-49D6-94A2-B122367B43CF}" type="presOf" srcId="{C9E1918E-9DB5-4FF7-9BD7-1F93A0755CDC}" destId="{58824A5A-73C3-4CC4-80D7-D024A76913CB}" srcOrd="0" destOrd="0" presId="urn:microsoft.com/office/officeart/2005/8/layout/hList1"/>
    <dgm:cxn modelId="{AD408FA3-DB27-4832-BB56-BA8FC176CE42}" type="presOf" srcId="{E6A79277-A387-4ED8-9CAC-4B68236EEED9}" destId="{50599EBB-F5EF-44EE-86BD-652E8CBAF606}" srcOrd="0" destOrd="0" presId="urn:microsoft.com/office/officeart/2005/8/layout/hList1"/>
    <dgm:cxn modelId="{277B5FA5-7372-43CF-8B0C-EDCF3AB1BBA1}" type="presOf" srcId="{E0ADCA6D-54C4-43CA-B50E-DE68923D465B}" destId="{3EF2CFCC-98FB-48F9-BAD8-6ABB5297568B}" srcOrd="0" destOrd="0" presId="urn:microsoft.com/office/officeart/2005/8/layout/hList1"/>
    <dgm:cxn modelId="{12D752AE-5BB9-42AD-8CCE-01F1E1253398}" srcId="{7CEDB66B-1065-4A19-87EC-F2F6589155A1}" destId="{B4A573F2-B9E6-4940-8881-73A9D5445F90}" srcOrd="3" destOrd="0" parTransId="{7FCB677B-B9EA-4658-9FEB-F6BB67758935}" sibTransId="{8BC53EA4-1209-416C-8520-6CD02B021508}"/>
    <dgm:cxn modelId="{1A29BCB7-FFD5-452B-A314-75F22F51C65D}" type="presOf" srcId="{798D256B-7D9A-4AA3-8B5F-E6AC516B4EE1}" destId="{7448D14D-C9F3-49A2-8423-A2B6FBCC34E9}" srcOrd="0" destOrd="0" presId="urn:microsoft.com/office/officeart/2005/8/layout/hList1"/>
    <dgm:cxn modelId="{0B41F0B9-BF1C-4144-B5A9-946F1C6DDFE4}" type="presOf" srcId="{F87755E2-5EED-409C-999B-2D4118F345D6}" destId="{37A70DFF-E6C8-40E8-9C5B-FA7076B9D865}" srcOrd="0" destOrd="0" presId="urn:microsoft.com/office/officeart/2005/8/layout/hList1"/>
    <dgm:cxn modelId="{02879CBE-E4AD-44BF-883A-DA417922260C}" srcId="{D6B30A1D-6FBF-4785-82AC-94271414C516}" destId="{581D4FE2-6FE2-43D7-9631-BB25CC3C6E14}" srcOrd="3" destOrd="0" parTransId="{CC1F96DF-1D92-480C-9E16-8D50933C799C}" sibTransId="{90FBC8B3-D196-448E-8457-DE3977D92668}"/>
    <dgm:cxn modelId="{0C013BBF-53E3-4C9D-AAA5-78441E4D2E05}" srcId="{7CEDB66B-1065-4A19-87EC-F2F6589155A1}" destId="{798D256B-7D9A-4AA3-8B5F-E6AC516B4EE1}" srcOrd="0" destOrd="0" parTransId="{B32A37D9-9EF8-4F17-99D0-BDC865B25A07}" sibTransId="{87041584-2220-4402-9157-3519DAEAB3C6}"/>
    <dgm:cxn modelId="{2DDCC7C8-02D1-452D-A902-80B9F77F7752}" srcId="{7CEDB66B-1065-4A19-87EC-F2F6589155A1}" destId="{84FCDD13-905C-4F81-A32E-A0A54729FC5D}" srcOrd="4" destOrd="0" parTransId="{9B54D76C-9E2E-492A-A9F4-42798BF9BB33}" sibTransId="{5B3D2953-8F25-4B79-BD76-78FD76D3729A}"/>
    <dgm:cxn modelId="{241914CD-B678-4812-BAE7-5179CF582CDA}" type="presOf" srcId="{7CEDB66B-1065-4A19-87EC-F2F6589155A1}" destId="{4125ED5E-00F0-45C3-BAD9-1D182EE76188}" srcOrd="0" destOrd="0" presId="urn:microsoft.com/office/officeart/2005/8/layout/hList1"/>
    <dgm:cxn modelId="{697CD2CD-8EAE-49BC-8A40-84AEB2871464}" srcId="{E6A79277-A387-4ED8-9CAC-4B68236EEED9}" destId="{19A559BF-A49D-4404-990E-E246B0367286}" srcOrd="3" destOrd="0" parTransId="{44474C7E-EB9C-4159-A445-628C7008D586}" sibTransId="{012E818A-02EE-47F8-B08A-6E06EB823853}"/>
    <dgm:cxn modelId="{A6C11ED8-4D03-4706-9F1C-92E8A0D4EC86}" type="presOf" srcId="{A17DF35C-CFF6-4F7F-8302-1ABDFDDEA8C2}" destId="{3EF2CFCC-98FB-48F9-BAD8-6ABB5297568B}" srcOrd="0" destOrd="2" presId="urn:microsoft.com/office/officeart/2005/8/layout/hList1"/>
    <dgm:cxn modelId="{A0836BDA-0427-4990-835B-5166673551BE}" srcId="{D6B30A1D-6FBF-4785-82AC-94271414C516}" destId="{4E5AE11C-51D0-4EC0-B026-06D26AC763BC}" srcOrd="1" destOrd="0" parTransId="{0F87ACE5-98CA-4681-A5FC-DCB0375E2800}" sibTransId="{4AB03083-CF28-4EB8-A936-CD35DAE77B84}"/>
    <dgm:cxn modelId="{9680ECDF-A802-4DB1-9F59-063F665BC208}" type="presOf" srcId="{19777031-5BDD-45E6-AC08-E295F4F25B9C}" destId="{7448D14D-C9F3-49A2-8423-A2B6FBCC34E9}" srcOrd="0" destOrd="2" presId="urn:microsoft.com/office/officeart/2005/8/layout/hList1"/>
    <dgm:cxn modelId="{E53EFDE6-E510-47B3-B803-4C9D5ED8D0C4}" srcId="{F87755E2-5EED-409C-999B-2D4118F345D6}" destId="{EF36DBE3-B04D-4CB2-87D1-11083DDA9039}" srcOrd="1" destOrd="0" parTransId="{10E42ED5-E3E6-4AEC-94CA-D3C57AAC3002}" sibTransId="{D4778C11-BD5B-42D2-BB54-B0355F4B59DC}"/>
    <dgm:cxn modelId="{E1ED25EB-DB03-4B41-955B-8E3461873864}" srcId="{E6A79277-A387-4ED8-9CAC-4B68236EEED9}" destId="{9988D14F-8A29-436E-8CA0-FA501E1E6DE8}" srcOrd="1" destOrd="0" parTransId="{D5AAB73B-CFD5-4E0F-BAC9-387E74E7B561}" sibTransId="{514D89F1-DCDF-43D8-AD8E-F8AB8E2AFD8E}"/>
    <dgm:cxn modelId="{F46D91F0-C3F3-4499-8A9E-46AEC1C9CC9D}" srcId="{F87755E2-5EED-409C-999B-2D4118F345D6}" destId="{17EEF7AD-5AB2-4F54-A519-246849D51086}" srcOrd="2" destOrd="0" parTransId="{9695A72F-7378-4D96-885B-32E3F91F8A19}" sibTransId="{9E290222-A9C7-466A-9F52-C030DAF363A3}"/>
    <dgm:cxn modelId="{D10DA9F4-6D91-4DD9-93F4-16DEFB0C07F6}" type="presOf" srcId="{2864DC9A-C4E1-431B-B286-D8F74F9A6D74}" destId="{C0A06B2B-4D29-41DC-A12B-0B930CE731BA}" srcOrd="0" destOrd="4" presId="urn:microsoft.com/office/officeart/2005/8/layout/hList1"/>
    <dgm:cxn modelId="{50C4F5FD-95DB-41E5-963D-8CC1295A8FB8}" type="presOf" srcId="{17EEF7AD-5AB2-4F54-A519-246849D51086}" destId="{58824A5A-73C3-4CC4-80D7-D024A76913CB}" srcOrd="0" destOrd="2" presId="urn:microsoft.com/office/officeart/2005/8/layout/hList1"/>
    <dgm:cxn modelId="{56243AFE-05B5-4646-B9F7-5FBF324133A2}" srcId="{D6B30A1D-6FBF-4785-82AC-94271414C516}" destId="{AA3584F2-2F0A-40B2-AFC4-E200D1FAA1AB}" srcOrd="0" destOrd="0" parTransId="{504845A1-4F77-4C11-BEAB-1C9770C155DB}" sibTransId="{74FA2715-BAC5-4F78-A83A-044887A8122D}"/>
    <dgm:cxn modelId="{FF954FFE-3700-4DA4-A282-69551525CC03}" srcId="{7CEDB66B-1065-4A19-87EC-F2F6589155A1}" destId="{176D8483-B044-4EAA-8D1B-D5C34A4EBFFE}" srcOrd="1" destOrd="0" parTransId="{F8AC70F6-452E-4D3B-96BD-B52373900B08}" sibTransId="{5210D367-39B0-4109-A9DD-02E447239996}"/>
    <dgm:cxn modelId="{C935137A-C4D1-411F-BDC2-30C1EC6F58C2}" type="presParOf" srcId="{50599EBB-F5EF-44EE-86BD-652E8CBAF606}" destId="{DCAEE47A-352B-4B75-A2BC-9380CF08A334}" srcOrd="0" destOrd="0" presId="urn:microsoft.com/office/officeart/2005/8/layout/hList1"/>
    <dgm:cxn modelId="{57E17A5E-F6FB-4B72-969E-05D770F7040D}" type="presParOf" srcId="{DCAEE47A-352B-4B75-A2BC-9380CF08A334}" destId="{37A70DFF-E6C8-40E8-9C5B-FA7076B9D865}" srcOrd="0" destOrd="0" presId="urn:microsoft.com/office/officeart/2005/8/layout/hList1"/>
    <dgm:cxn modelId="{B22CC9CF-C6EE-43D4-9E7D-C9B008CF858B}" type="presParOf" srcId="{DCAEE47A-352B-4B75-A2BC-9380CF08A334}" destId="{58824A5A-73C3-4CC4-80D7-D024A76913CB}" srcOrd="1" destOrd="0" presId="urn:microsoft.com/office/officeart/2005/8/layout/hList1"/>
    <dgm:cxn modelId="{C67FB542-20D8-47CD-A452-D15D63139E5B}" type="presParOf" srcId="{50599EBB-F5EF-44EE-86BD-652E8CBAF606}" destId="{5D456293-7685-4649-B5BB-FF9DDB307B22}" srcOrd="1" destOrd="0" presId="urn:microsoft.com/office/officeart/2005/8/layout/hList1"/>
    <dgm:cxn modelId="{AC58DD34-B0E3-4A6A-B4A1-2FC1D4A7F43D}" type="presParOf" srcId="{50599EBB-F5EF-44EE-86BD-652E8CBAF606}" destId="{450218C0-96E5-44D4-81F5-D08AADC7B098}" srcOrd="2" destOrd="0" presId="urn:microsoft.com/office/officeart/2005/8/layout/hList1"/>
    <dgm:cxn modelId="{7E014CA4-1C6E-48DC-8138-473F44469737}" type="presParOf" srcId="{450218C0-96E5-44D4-81F5-D08AADC7B098}" destId="{6C9EBDF0-F919-450D-9BB1-24F2CEAD9AE8}" srcOrd="0" destOrd="0" presId="urn:microsoft.com/office/officeart/2005/8/layout/hList1"/>
    <dgm:cxn modelId="{35D21FC5-A6EF-46E4-A0EE-C7DE8A511712}" type="presParOf" srcId="{450218C0-96E5-44D4-81F5-D08AADC7B098}" destId="{60081E85-BD90-42E5-8C12-E66BB74F4D36}" srcOrd="1" destOrd="0" presId="urn:microsoft.com/office/officeart/2005/8/layout/hList1"/>
    <dgm:cxn modelId="{CE39416A-F384-40E4-9D63-CE89DF1D9BE5}" type="presParOf" srcId="{50599EBB-F5EF-44EE-86BD-652E8CBAF606}" destId="{3732996E-1CAB-4A2D-A6F3-3DC0B1DA1FB4}" srcOrd="3" destOrd="0" presId="urn:microsoft.com/office/officeart/2005/8/layout/hList1"/>
    <dgm:cxn modelId="{EC8B6635-0B36-4DF2-9545-E3A265ECFC77}" type="presParOf" srcId="{50599EBB-F5EF-44EE-86BD-652E8CBAF606}" destId="{E9D2B727-75A5-4601-9916-A81682EE1C13}" srcOrd="4" destOrd="0" presId="urn:microsoft.com/office/officeart/2005/8/layout/hList1"/>
    <dgm:cxn modelId="{71D8CD55-0916-4CA2-A357-9227D36CE175}" type="presParOf" srcId="{E9D2B727-75A5-4601-9916-A81682EE1C13}" destId="{4125ED5E-00F0-45C3-BAD9-1D182EE76188}" srcOrd="0" destOrd="0" presId="urn:microsoft.com/office/officeart/2005/8/layout/hList1"/>
    <dgm:cxn modelId="{DF8CB230-F294-4927-8969-72A9CFD3D9EC}" type="presParOf" srcId="{E9D2B727-75A5-4601-9916-A81682EE1C13}" destId="{7448D14D-C9F3-49A2-8423-A2B6FBCC34E9}" srcOrd="1" destOrd="0" presId="urn:microsoft.com/office/officeart/2005/8/layout/hList1"/>
    <dgm:cxn modelId="{7F457D54-C553-42A3-8513-B12E3E361CF4}" type="presParOf" srcId="{50599EBB-F5EF-44EE-86BD-652E8CBAF606}" destId="{6FD76914-A58C-4DB7-9B08-947068C09D51}" srcOrd="5" destOrd="0" presId="urn:microsoft.com/office/officeart/2005/8/layout/hList1"/>
    <dgm:cxn modelId="{0970B8BB-AEA7-4DB9-877A-DB306DEE5014}" type="presParOf" srcId="{50599EBB-F5EF-44EE-86BD-652E8CBAF606}" destId="{FC804271-21EC-454E-828C-559EAA06A727}" srcOrd="6" destOrd="0" presId="urn:microsoft.com/office/officeart/2005/8/layout/hList1"/>
    <dgm:cxn modelId="{C2E57C93-1E1C-4687-BF79-365DC7D1F259}" type="presParOf" srcId="{FC804271-21EC-454E-828C-559EAA06A727}" destId="{E2743248-B4E0-4CC1-85D1-ADBF022ACC10}" srcOrd="0" destOrd="0" presId="urn:microsoft.com/office/officeart/2005/8/layout/hList1"/>
    <dgm:cxn modelId="{36E68EC0-6F10-4077-ADD0-61726F60B0D0}" type="presParOf" srcId="{FC804271-21EC-454E-828C-559EAA06A727}" destId="{3EF2CFCC-98FB-48F9-BAD8-6ABB5297568B}" srcOrd="1" destOrd="0" presId="urn:microsoft.com/office/officeart/2005/8/layout/hList1"/>
    <dgm:cxn modelId="{DC535FC2-B5A2-434C-B6DE-4828688EADB5}" type="presParOf" srcId="{50599EBB-F5EF-44EE-86BD-652E8CBAF606}" destId="{F7C6ADF3-F420-4490-B065-93056217DAD3}" srcOrd="7" destOrd="0" presId="urn:microsoft.com/office/officeart/2005/8/layout/hList1"/>
    <dgm:cxn modelId="{14701522-EC8E-41ED-B451-F6F31B854537}" type="presParOf" srcId="{50599EBB-F5EF-44EE-86BD-652E8CBAF606}" destId="{30D65D1D-F0AC-4C11-8257-BB13FC8E727C}" srcOrd="8" destOrd="0" presId="urn:microsoft.com/office/officeart/2005/8/layout/hList1"/>
    <dgm:cxn modelId="{F12B1E01-2EA3-40C0-9565-F4D8797A37EA}" type="presParOf" srcId="{30D65D1D-F0AC-4C11-8257-BB13FC8E727C}" destId="{97E4AE21-C8F8-4174-8530-1537DC6CE05F}" srcOrd="0" destOrd="0" presId="urn:microsoft.com/office/officeart/2005/8/layout/hList1"/>
    <dgm:cxn modelId="{F6D545A7-663B-4E02-AE83-9D4AA1D063D3}" type="presParOf" srcId="{30D65D1D-F0AC-4C11-8257-BB13FC8E727C}" destId="{C0A06B2B-4D29-41DC-A12B-0B930CE731BA}" srcOrd="1" destOrd="0" presId="urn:microsoft.com/office/officeart/2005/8/layout/hList1"/>
    <dgm:cxn modelId="{5BEAAFD8-0652-424A-8465-5EF6E8F7E18C}" type="presParOf" srcId="{50599EBB-F5EF-44EE-86BD-652E8CBAF606}" destId="{FBCDD661-104A-4A5D-89EA-427458A33B49}" srcOrd="9" destOrd="0" presId="urn:microsoft.com/office/officeart/2005/8/layout/hList1"/>
    <dgm:cxn modelId="{B4663BE0-FACA-4347-99C1-8AACEC5450C6}" type="presParOf" srcId="{50599EBB-F5EF-44EE-86BD-652E8CBAF606}" destId="{FCC8C3F3-EA44-452A-8F0F-5B90F1FFB17F}" srcOrd="10" destOrd="0" presId="urn:microsoft.com/office/officeart/2005/8/layout/hList1"/>
    <dgm:cxn modelId="{2B88AC47-3A39-45E8-822E-A07EE112FC79}" type="presParOf" srcId="{FCC8C3F3-EA44-452A-8F0F-5B90F1FFB17F}" destId="{8EB698EE-BE45-4967-8023-7CF8A24E5CBC}" srcOrd="0" destOrd="0" presId="urn:microsoft.com/office/officeart/2005/8/layout/hList1"/>
    <dgm:cxn modelId="{65AE37FB-BB0D-4558-93B0-F688563B1B75}" type="presParOf" srcId="{FCC8C3F3-EA44-452A-8F0F-5B90F1FFB17F}" destId="{CD6B37CE-8DD6-45D9-B98F-DCAB5B488A7B}" srcOrd="1" destOrd="0" presId="urn:microsoft.com/office/officeart/2005/8/layout/h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9C2ADCC-54C9-4A67-80E8-28535EF25F8B}" type="doc">
      <dgm:prSet loTypeId="urn:microsoft.com/office/officeart/2008/layout/PictureStrips" loCatId="list" qsTypeId="urn:microsoft.com/office/officeart/2005/8/quickstyle/simple1" qsCatId="simple" csTypeId="urn:microsoft.com/office/officeart/2005/8/colors/accent0_2" csCatId="mainScheme" phldr="1"/>
      <dgm:spPr/>
      <dgm:t>
        <a:bodyPr/>
        <a:lstStyle/>
        <a:p>
          <a:endParaRPr lang="bg-BG"/>
        </a:p>
      </dgm:t>
    </dgm:pt>
    <dgm:pt modelId="{FC43F19F-6FFC-44AE-A723-2DAE50D76277}">
      <dgm:prSet phldrT="[Text]"/>
      <dgm:spPr/>
      <dgm:t>
        <a:bodyPr/>
        <a:lstStyle/>
        <a:p>
          <a:r>
            <a:rPr lang="pl-PL" dirty="0"/>
            <a:t>Wyjdź z biura. Wybierz się na spacer po parku lub centrum handlowym podczas lunchu. Daj swojemu umysłowi szansę zagłębienia się w problem lub kwestię. Postaraj się zminimalizować liczbę rozmów telefonicznych, wiadomości tekstowych i innych rozpraszających czynności w tym czasie spokojnego myślenia.</a:t>
          </a:r>
          <a:endParaRPr lang="bg-BG" b="0" dirty="0"/>
        </a:p>
      </dgm:t>
    </dgm:pt>
    <dgm:pt modelId="{94815A4A-4AD6-4A32-A8F5-0F6B6216F4FC}" type="parTrans" cxnId="{93F3D75B-BAC9-49BF-89F5-A267915EFABC}">
      <dgm:prSet/>
      <dgm:spPr/>
      <dgm:t>
        <a:bodyPr/>
        <a:lstStyle/>
        <a:p>
          <a:endParaRPr lang="bg-BG"/>
        </a:p>
      </dgm:t>
    </dgm:pt>
    <dgm:pt modelId="{D5898B46-BCF6-41BF-98BB-B7B7008AF116}" type="sibTrans" cxnId="{93F3D75B-BAC9-49BF-89F5-A267915EFABC}">
      <dgm:prSet/>
      <dgm:spPr/>
      <dgm:t>
        <a:bodyPr/>
        <a:lstStyle/>
        <a:p>
          <a:endParaRPr lang="bg-BG"/>
        </a:p>
      </dgm:t>
    </dgm:pt>
    <dgm:pt modelId="{F6C0C162-E91E-4C46-B20F-F86A854BDC20}">
      <dgm:prSet/>
      <dgm:spPr/>
      <dgm:t>
        <a:bodyPr/>
        <a:lstStyle/>
        <a:p>
          <a:r>
            <a:rPr lang="pl-PL" dirty="0"/>
            <a:t>Bądź dziecinny. Spróbuj spojrzeć na problem jak dziecko. Niektórzy uważają, że to świeże podejście jest najważniejszą bramą do nieszablonowego myślenia, ponieważ uwalnia umysł od konwencjonalnego myślenia „dorosłego”.</a:t>
          </a:r>
          <a:endParaRPr lang="bg-BG" b="0" dirty="0"/>
        </a:p>
      </dgm:t>
    </dgm:pt>
    <dgm:pt modelId="{617FABFD-363E-4E58-AFF1-8845F8F0C8BD}" type="parTrans" cxnId="{82271FBB-F217-441A-943D-67C5D14B60B6}">
      <dgm:prSet/>
      <dgm:spPr/>
      <dgm:t>
        <a:bodyPr/>
        <a:lstStyle/>
        <a:p>
          <a:endParaRPr lang="bg-BG"/>
        </a:p>
      </dgm:t>
    </dgm:pt>
    <dgm:pt modelId="{0186252C-FE21-4E70-B3B5-0055367554E2}" type="sibTrans" cxnId="{82271FBB-F217-441A-943D-67C5D14B60B6}">
      <dgm:prSet/>
      <dgm:spPr/>
      <dgm:t>
        <a:bodyPr/>
        <a:lstStyle/>
        <a:p>
          <a:endParaRPr lang="bg-BG"/>
        </a:p>
      </dgm:t>
    </dgm:pt>
    <dgm:pt modelId="{A1EB9327-48AE-4F93-93FA-A9F4FDC5540D}">
      <dgm:prSet/>
      <dgm:spPr/>
      <dgm:t>
        <a:bodyPr/>
        <a:lstStyle/>
        <a:p>
          <a:r>
            <a:rPr lang="pl-PL" dirty="0"/>
            <a:t>Bądź indywidualistą. Najlepsze pomysły i decyzje często pochodzą od tych, którzy nie dbają o to, co myślą o nich inni.</a:t>
          </a:r>
          <a:endParaRPr lang="bg-BG" b="0" dirty="0"/>
        </a:p>
      </dgm:t>
    </dgm:pt>
    <dgm:pt modelId="{FEC35E6B-A92F-436D-B80B-F2BDB244CE9F}" type="parTrans" cxnId="{4AA03D34-1381-4D18-B590-9A28846D9058}">
      <dgm:prSet/>
      <dgm:spPr/>
      <dgm:t>
        <a:bodyPr/>
        <a:lstStyle/>
        <a:p>
          <a:endParaRPr lang="bg-BG"/>
        </a:p>
      </dgm:t>
    </dgm:pt>
    <dgm:pt modelId="{2415EC3B-DFFD-422E-B5DC-474B40990F42}" type="sibTrans" cxnId="{4AA03D34-1381-4D18-B590-9A28846D9058}">
      <dgm:prSet/>
      <dgm:spPr/>
      <dgm:t>
        <a:bodyPr/>
        <a:lstStyle/>
        <a:p>
          <a:endParaRPr lang="bg-BG"/>
        </a:p>
      </dgm:t>
    </dgm:pt>
    <dgm:pt modelId="{8C911F63-1A25-4327-97BB-CE4604714D66}">
      <dgm:prSet/>
      <dgm:spPr/>
      <dgm:t>
        <a:bodyPr/>
        <a:lstStyle/>
        <a:p>
          <a:r>
            <a:rPr lang="pl-PL" dirty="0"/>
            <a:t>Przełam swoją rutynę. Zaparkuj po innej stronie budynku. Rozmawiaj z ludźmi, których nie znasz dobrze. Przeczytaj magazyn lub blog, który normalnie Cię nie interesuje. Pomysły mogą pochodzić z wielu różnych źródeł.</a:t>
          </a:r>
          <a:endParaRPr lang="bg-BG" b="0" dirty="0"/>
        </a:p>
      </dgm:t>
    </dgm:pt>
    <dgm:pt modelId="{18285A8F-7496-47FC-9841-384AB59A25AC}" type="parTrans" cxnId="{EEE9485B-7A4C-4E35-9F93-97863CEE5C7A}">
      <dgm:prSet/>
      <dgm:spPr/>
      <dgm:t>
        <a:bodyPr/>
        <a:lstStyle/>
        <a:p>
          <a:endParaRPr lang="bg-BG"/>
        </a:p>
      </dgm:t>
    </dgm:pt>
    <dgm:pt modelId="{285B8583-22A0-44D5-89BE-7C15AA3BA656}" type="sibTrans" cxnId="{EEE9485B-7A4C-4E35-9F93-97863CEE5C7A}">
      <dgm:prSet/>
      <dgm:spPr/>
      <dgm:t>
        <a:bodyPr/>
        <a:lstStyle/>
        <a:p>
          <a:endParaRPr lang="bg-BG"/>
        </a:p>
      </dgm:t>
    </dgm:pt>
    <dgm:pt modelId="{B2592D99-BD2C-4557-9BE1-9279907522BC}">
      <dgm:prSet/>
      <dgm:spPr/>
      <dgm:t>
        <a:bodyPr/>
        <a:lstStyle/>
        <a:p>
          <a:r>
            <a:rPr lang="pl-PL" dirty="0"/>
            <a:t>Zapytaj „A co, jeśli . . . ? To pytanie może pobudzić twoje myśli i dużo dyskusji w grupie.</a:t>
          </a:r>
          <a:endParaRPr lang="bg-BG" b="0" dirty="0"/>
        </a:p>
      </dgm:t>
    </dgm:pt>
    <dgm:pt modelId="{5C0DE4D9-A165-4702-99AA-26EB73032E60}" type="parTrans" cxnId="{5F526ADE-0673-4DCF-AFA8-84584A3D740C}">
      <dgm:prSet/>
      <dgm:spPr/>
      <dgm:t>
        <a:bodyPr/>
        <a:lstStyle/>
        <a:p>
          <a:endParaRPr lang="bg-BG"/>
        </a:p>
      </dgm:t>
    </dgm:pt>
    <dgm:pt modelId="{D80B3DE8-B78C-4692-86BD-3DEC122B2EBB}" type="sibTrans" cxnId="{5F526ADE-0673-4DCF-AFA8-84584A3D740C}">
      <dgm:prSet/>
      <dgm:spPr/>
      <dgm:t>
        <a:bodyPr/>
        <a:lstStyle/>
        <a:p>
          <a:endParaRPr lang="bg-BG"/>
        </a:p>
      </dgm:t>
    </dgm:pt>
    <dgm:pt modelId="{A20CD904-2E66-42FE-8D63-0DCD878E0524}">
      <dgm:prSet/>
      <dgm:spPr/>
      <dgm:t>
        <a:bodyPr/>
        <a:lstStyle/>
        <a:p>
          <a:r>
            <a:rPr lang="pl-PL" dirty="0"/>
            <a:t>Słuchaj. Nikt nie ma monopolu na dobre pomysły. Zadawaj pytania, a potem słuchaj.</a:t>
          </a:r>
          <a:endParaRPr lang="bg-BG" b="0" dirty="0"/>
        </a:p>
      </dgm:t>
    </dgm:pt>
    <dgm:pt modelId="{C7028D91-816C-4958-9778-453B6A9E402C}" type="parTrans" cxnId="{77EB82F4-599E-4E2E-BF62-0ADBC41E68B6}">
      <dgm:prSet/>
      <dgm:spPr/>
      <dgm:t>
        <a:bodyPr/>
        <a:lstStyle/>
        <a:p>
          <a:endParaRPr lang="bg-BG"/>
        </a:p>
      </dgm:t>
    </dgm:pt>
    <dgm:pt modelId="{A2B235A5-D238-44E8-81F6-02057D2AF00E}" type="sibTrans" cxnId="{77EB82F4-599E-4E2E-BF62-0ADBC41E68B6}">
      <dgm:prSet/>
      <dgm:spPr/>
      <dgm:t>
        <a:bodyPr/>
        <a:lstStyle/>
        <a:p>
          <a:endParaRPr lang="bg-BG"/>
        </a:p>
      </dgm:t>
    </dgm:pt>
    <dgm:pt modelId="{0B6FD624-302E-4959-B1D7-B844272641C7}" type="pres">
      <dgm:prSet presAssocID="{79C2ADCC-54C9-4A67-80E8-28535EF25F8B}" presName="Name0" presStyleCnt="0">
        <dgm:presLayoutVars>
          <dgm:dir/>
          <dgm:resizeHandles val="exact"/>
        </dgm:presLayoutVars>
      </dgm:prSet>
      <dgm:spPr/>
    </dgm:pt>
    <dgm:pt modelId="{5805D8F1-E340-4646-9158-F0163CB02913}" type="pres">
      <dgm:prSet presAssocID="{FC43F19F-6FFC-44AE-A723-2DAE50D76277}" presName="composite" presStyleCnt="0"/>
      <dgm:spPr/>
    </dgm:pt>
    <dgm:pt modelId="{780DA497-69A1-4280-9A8F-FB1B87CF4DF4}" type="pres">
      <dgm:prSet presAssocID="{FC43F19F-6FFC-44AE-A723-2DAE50D76277}" presName="rect1" presStyleLbl="trAlignAcc1" presStyleIdx="0" presStyleCnt="6">
        <dgm:presLayoutVars>
          <dgm:bulletEnabled val="1"/>
        </dgm:presLayoutVars>
      </dgm:prSet>
      <dgm:spPr/>
    </dgm:pt>
    <dgm:pt modelId="{CD00879B-85B3-44DE-8EC2-CE69441A50F4}" type="pres">
      <dgm:prSet presAssocID="{FC43F19F-6FFC-44AE-A723-2DAE50D76277}" presName="rect2" presStyleLbl="fgImgPlace1" presStyleIdx="0" presStyleCnt="6"/>
      <dgm:spPr>
        <a:blipFill>
          <a:blip xmlns:r="http://schemas.openxmlformats.org/officeDocument/2006/relationships" r:embed="rId1" cstate="email">
            <a:extLst>
              <a:ext uri="{28A0092B-C50C-407E-A947-70E740481C1C}">
                <a14:useLocalDpi xmlns:a14="http://schemas.microsoft.com/office/drawing/2010/main"/>
              </a:ext>
              <a:ext uri="{96DAC541-7B7A-43D3-8B79-37D633B846F1}">
                <asvg:svgBlip xmlns:asvg="http://schemas.microsoft.com/office/drawing/2016/SVG/main" r:embed="rId2"/>
              </a:ext>
            </a:extLst>
          </a:blip>
          <a:srcRect/>
          <a:stretch>
            <a:fillRect l="-25000" r="-25000"/>
          </a:stretch>
        </a:blipFill>
      </dgm:spPr>
    </dgm:pt>
    <dgm:pt modelId="{FD4F5B2E-08B1-4428-B854-3DE182CB7344}" type="pres">
      <dgm:prSet presAssocID="{D5898B46-BCF6-41BF-98BB-B7B7008AF116}" presName="sibTrans" presStyleCnt="0"/>
      <dgm:spPr/>
    </dgm:pt>
    <dgm:pt modelId="{8EA4E846-AC30-4BD4-92E8-FB5E0562981F}" type="pres">
      <dgm:prSet presAssocID="{F6C0C162-E91E-4C46-B20F-F86A854BDC20}" presName="composite" presStyleCnt="0"/>
      <dgm:spPr/>
    </dgm:pt>
    <dgm:pt modelId="{2B4373B4-3325-4B54-BB4A-16063CD70F4D}" type="pres">
      <dgm:prSet presAssocID="{F6C0C162-E91E-4C46-B20F-F86A854BDC20}" presName="rect1" presStyleLbl="trAlignAcc1" presStyleIdx="1" presStyleCnt="6">
        <dgm:presLayoutVars>
          <dgm:bulletEnabled val="1"/>
        </dgm:presLayoutVars>
      </dgm:prSet>
      <dgm:spPr/>
    </dgm:pt>
    <dgm:pt modelId="{B7F0815B-A738-4296-A63B-9E487851B52A}" type="pres">
      <dgm:prSet presAssocID="{F6C0C162-E91E-4C46-B20F-F86A854BDC20}" presName="rect2" presStyleLbl="fgImgPlace1" presStyleIdx="1" presStyleCnt="6"/>
      <dgm:spPr>
        <a:blipFill>
          <a:blip xmlns:r="http://schemas.openxmlformats.org/officeDocument/2006/relationships"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l="-25000" r="-25000"/>
          </a:stretch>
        </a:blipFill>
      </dgm:spPr>
      <dgm:extLst>
        <a:ext uri="{E40237B7-FDA0-4F09-8148-C483321AD2D9}">
          <dgm14:cNvPr xmlns:dgm14="http://schemas.microsoft.com/office/drawing/2010/diagram" id="0" name="" descr="Badge with solid fill"/>
        </a:ext>
      </dgm:extLst>
    </dgm:pt>
    <dgm:pt modelId="{39E9EE8E-A348-4068-AA03-AA033E031419}" type="pres">
      <dgm:prSet presAssocID="{0186252C-FE21-4E70-B3B5-0055367554E2}" presName="sibTrans" presStyleCnt="0"/>
      <dgm:spPr/>
    </dgm:pt>
    <dgm:pt modelId="{EA490804-E640-49CD-9806-F4C1BFD9DE36}" type="pres">
      <dgm:prSet presAssocID="{A1EB9327-48AE-4F93-93FA-A9F4FDC5540D}" presName="composite" presStyleCnt="0"/>
      <dgm:spPr/>
    </dgm:pt>
    <dgm:pt modelId="{2E11D453-3909-4DEB-B0B2-02EAF8AA7B26}" type="pres">
      <dgm:prSet presAssocID="{A1EB9327-48AE-4F93-93FA-A9F4FDC5540D}" presName="rect1" presStyleLbl="trAlignAcc1" presStyleIdx="2" presStyleCnt="6">
        <dgm:presLayoutVars>
          <dgm:bulletEnabled val="1"/>
        </dgm:presLayoutVars>
      </dgm:prSet>
      <dgm:spPr/>
    </dgm:pt>
    <dgm:pt modelId="{DF9ABAA0-36D6-4ED5-B32E-D91E95D5534D}" type="pres">
      <dgm:prSet presAssocID="{A1EB9327-48AE-4F93-93FA-A9F4FDC5540D}" presName="rect2" presStyleLbl="fgImgPlace1" presStyleIdx="2" presStyleCnt="6"/>
      <dgm:spPr>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l="-25000" r="-25000"/>
          </a:stretch>
        </a:blipFill>
      </dgm:spPr>
      <dgm:extLst>
        <a:ext uri="{E40237B7-FDA0-4F09-8148-C483321AD2D9}">
          <dgm14:cNvPr xmlns:dgm14="http://schemas.microsoft.com/office/drawing/2010/diagram" id="0" name="" descr="Badge 3 with solid fill"/>
        </a:ext>
      </dgm:extLst>
    </dgm:pt>
    <dgm:pt modelId="{4CAA86F5-4017-46CD-8558-9674DDD01201}" type="pres">
      <dgm:prSet presAssocID="{2415EC3B-DFFD-422E-B5DC-474B40990F42}" presName="sibTrans" presStyleCnt="0"/>
      <dgm:spPr/>
    </dgm:pt>
    <dgm:pt modelId="{B16D3D46-0D59-4B06-B5E4-503302FB3C2C}" type="pres">
      <dgm:prSet presAssocID="{8C911F63-1A25-4327-97BB-CE4604714D66}" presName="composite" presStyleCnt="0"/>
      <dgm:spPr/>
    </dgm:pt>
    <dgm:pt modelId="{CA928E57-EA78-4272-B172-0CD2E858BCAF}" type="pres">
      <dgm:prSet presAssocID="{8C911F63-1A25-4327-97BB-CE4604714D66}" presName="rect1" presStyleLbl="trAlignAcc1" presStyleIdx="3" presStyleCnt="6">
        <dgm:presLayoutVars>
          <dgm:bulletEnabled val="1"/>
        </dgm:presLayoutVars>
      </dgm:prSet>
      <dgm:spPr/>
    </dgm:pt>
    <dgm:pt modelId="{4125ED72-FC65-47F2-B0F9-A0962BA2EB99}" type="pres">
      <dgm:prSet presAssocID="{8C911F63-1A25-4327-97BB-CE4604714D66}" presName="rect2" presStyleLbl="fgImgPlace1" presStyleIdx="3" presStyleCnt="6"/>
      <dgm:spPr>
        <a:blipFill>
          <a:blip xmlns:r="http://schemas.openxmlformats.org/officeDocument/2006/relationships"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l="-25000" r="-25000"/>
          </a:stretch>
        </a:blipFill>
      </dgm:spPr>
      <dgm:extLst>
        <a:ext uri="{E40237B7-FDA0-4F09-8148-C483321AD2D9}">
          <dgm14:cNvPr xmlns:dgm14="http://schemas.microsoft.com/office/drawing/2010/diagram" id="0" name="" descr="Badge 4 with solid fill"/>
        </a:ext>
      </dgm:extLst>
    </dgm:pt>
    <dgm:pt modelId="{18ED2E9C-2E42-4EBD-A790-26D09D95FE29}" type="pres">
      <dgm:prSet presAssocID="{285B8583-22A0-44D5-89BE-7C15AA3BA656}" presName="sibTrans" presStyleCnt="0"/>
      <dgm:spPr/>
    </dgm:pt>
    <dgm:pt modelId="{48FA947B-2AF1-4417-8E95-CDAF847AC1EB}" type="pres">
      <dgm:prSet presAssocID="{B2592D99-BD2C-4557-9BE1-9279907522BC}" presName="composite" presStyleCnt="0"/>
      <dgm:spPr/>
    </dgm:pt>
    <dgm:pt modelId="{173A63C4-A45C-4D03-A906-5DF4E8E898C9}" type="pres">
      <dgm:prSet presAssocID="{B2592D99-BD2C-4557-9BE1-9279907522BC}" presName="rect1" presStyleLbl="trAlignAcc1" presStyleIdx="4" presStyleCnt="6">
        <dgm:presLayoutVars>
          <dgm:bulletEnabled val="1"/>
        </dgm:presLayoutVars>
      </dgm:prSet>
      <dgm:spPr/>
    </dgm:pt>
    <dgm:pt modelId="{5508947E-B55A-471B-A7AA-91BEE1183B6D}" type="pres">
      <dgm:prSet presAssocID="{B2592D99-BD2C-4557-9BE1-9279907522BC}" presName="rect2" presStyleLbl="fgImgPlace1" presStyleIdx="4" presStyleCnt="6"/>
      <dgm:spPr>
        <a:blipFill>
          <a:blip xmlns:r="http://schemas.openxmlformats.org/officeDocument/2006/relationships"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rcRect/>
          <a:stretch>
            <a:fillRect l="-25000" r="-25000"/>
          </a:stretch>
        </a:blipFill>
      </dgm:spPr>
      <dgm:extLst>
        <a:ext uri="{E40237B7-FDA0-4F09-8148-C483321AD2D9}">
          <dgm14:cNvPr xmlns:dgm14="http://schemas.microsoft.com/office/drawing/2010/diagram" id="0" name="" descr="Badge 5 with solid fill"/>
        </a:ext>
      </dgm:extLst>
    </dgm:pt>
    <dgm:pt modelId="{EDB16352-DBDA-4E07-858D-DDA4B4A27C78}" type="pres">
      <dgm:prSet presAssocID="{D80B3DE8-B78C-4692-86BD-3DEC122B2EBB}" presName="sibTrans" presStyleCnt="0"/>
      <dgm:spPr/>
    </dgm:pt>
    <dgm:pt modelId="{E860AB02-3C76-43A7-A186-8031F1DFE6D5}" type="pres">
      <dgm:prSet presAssocID="{A20CD904-2E66-42FE-8D63-0DCD878E0524}" presName="composite" presStyleCnt="0"/>
      <dgm:spPr/>
    </dgm:pt>
    <dgm:pt modelId="{F26A6A33-3B26-4B99-A8AA-466D3073D416}" type="pres">
      <dgm:prSet presAssocID="{A20CD904-2E66-42FE-8D63-0DCD878E0524}" presName="rect1" presStyleLbl="trAlignAcc1" presStyleIdx="5" presStyleCnt="6">
        <dgm:presLayoutVars>
          <dgm:bulletEnabled val="1"/>
        </dgm:presLayoutVars>
      </dgm:prSet>
      <dgm:spPr/>
    </dgm:pt>
    <dgm:pt modelId="{3CA8D89F-F346-4989-A2B8-0D9BE37E99D1}" type="pres">
      <dgm:prSet presAssocID="{A20CD904-2E66-42FE-8D63-0DCD878E0524}" presName="rect2" presStyleLbl="fgImgPlace1" presStyleIdx="5" presStyleCnt="6"/>
      <dgm:spPr>
        <a:blipFill>
          <a:blip xmlns:r="http://schemas.openxmlformats.org/officeDocument/2006/relationships"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rcRect/>
          <a:stretch>
            <a:fillRect l="-25000" r="-25000"/>
          </a:stretch>
        </a:blipFill>
      </dgm:spPr>
      <dgm:extLst>
        <a:ext uri="{E40237B7-FDA0-4F09-8148-C483321AD2D9}">
          <dgm14:cNvPr xmlns:dgm14="http://schemas.microsoft.com/office/drawing/2010/diagram" id="0" name="" descr="Badge 6 with solid fill"/>
        </a:ext>
      </dgm:extLst>
    </dgm:pt>
  </dgm:ptLst>
  <dgm:cxnLst>
    <dgm:cxn modelId="{E981AE04-3526-4DF9-9E28-12FEFAF820E1}" type="presOf" srcId="{FC43F19F-6FFC-44AE-A723-2DAE50D76277}" destId="{780DA497-69A1-4280-9A8F-FB1B87CF4DF4}" srcOrd="0" destOrd="0" presId="urn:microsoft.com/office/officeart/2008/layout/PictureStrips"/>
    <dgm:cxn modelId="{F702F52F-D518-4064-9EFE-00545AFB1262}" type="presOf" srcId="{8C911F63-1A25-4327-97BB-CE4604714D66}" destId="{CA928E57-EA78-4272-B172-0CD2E858BCAF}" srcOrd="0" destOrd="0" presId="urn:microsoft.com/office/officeart/2008/layout/PictureStrips"/>
    <dgm:cxn modelId="{4AA03D34-1381-4D18-B590-9A28846D9058}" srcId="{79C2ADCC-54C9-4A67-80E8-28535EF25F8B}" destId="{A1EB9327-48AE-4F93-93FA-A9F4FDC5540D}" srcOrd="2" destOrd="0" parTransId="{FEC35E6B-A92F-436D-B80B-F2BDB244CE9F}" sibTransId="{2415EC3B-DFFD-422E-B5DC-474B40990F42}"/>
    <dgm:cxn modelId="{61FA213D-9B43-4065-A3C6-8A10B04FC158}" type="presOf" srcId="{A20CD904-2E66-42FE-8D63-0DCD878E0524}" destId="{F26A6A33-3B26-4B99-A8AA-466D3073D416}" srcOrd="0" destOrd="0" presId="urn:microsoft.com/office/officeart/2008/layout/PictureStrips"/>
    <dgm:cxn modelId="{EEE9485B-7A4C-4E35-9F93-97863CEE5C7A}" srcId="{79C2ADCC-54C9-4A67-80E8-28535EF25F8B}" destId="{8C911F63-1A25-4327-97BB-CE4604714D66}" srcOrd="3" destOrd="0" parTransId="{18285A8F-7496-47FC-9841-384AB59A25AC}" sibTransId="{285B8583-22A0-44D5-89BE-7C15AA3BA656}"/>
    <dgm:cxn modelId="{93F3D75B-BAC9-49BF-89F5-A267915EFABC}" srcId="{79C2ADCC-54C9-4A67-80E8-28535EF25F8B}" destId="{FC43F19F-6FFC-44AE-A723-2DAE50D76277}" srcOrd="0" destOrd="0" parTransId="{94815A4A-4AD6-4A32-A8F5-0F6B6216F4FC}" sibTransId="{D5898B46-BCF6-41BF-98BB-B7B7008AF116}"/>
    <dgm:cxn modelId="{739C0A6C-36C1-404B-94DF-31B5DD9A7E6C}" type="presOf" srcId="{B2592D99-BD2C-4557-9BE1-9279907522BC}" destId="{173A63C4-A45C-4D03-A906-5DF4E8E898C9}" srcOrd="0" destOrd="0" presId="urn:microsoft.com/office/officeart/2008/layout/PictureStrips"/>
    <dgm:cxn modelId="{32205F78-83F0-402E-B9F9-3D55076ABDFA}" type="presOf" srcId="{79C2ADCC-54C9-4A67-80E8-28535EF25F8B}" destId="{0B6FD624-302E-4959-B1D7-B844272641C7}" srcOrd="0" destOrd="0" presId="urn:microsoft.com/office/officeart/2008/layout/PictureStrips"/>
    <dgm:cxn modelId="{19A9C6A2-B1D2-4EB9-A231-12BC4A6441BB}" type="presOf" srcId="{F6C0C162-E91E-4C46-B20F-F86A854BDC20}" destId="{2B4373B4-3325-4B54-BB4A-16063CD70F4D}" srcOrd="0" destOrd="0" presId="urn:microsoft.com/office/officeart/2008/layout/PictureStrips"/>
    <dgm:cxn modelId="{82271FBB-F217-441A-943D-67C5D14B60B6}" srcId="{79C2ADCC-54C9-4A67-80E8-28535EF25F8B}" destId="{F6C0C162-E91E-4C46-B20F-F86A854BDC20}" srcOrd="1" destOrd="0" parTransId="{617FABFD-363E-4E58-AFF1-8845F8F0C8BD}" sibTransId="{0186252C-FE21-4E70-B3B5-0055367554E2}"/>
    <dgm:cxn modelId="{22C13DC4-213B-446B-AA27-5C4889D60918}" type="presOf" srcId="{A1EB9327-48AE-4F93-93FA-A9F4FDC5540D}" destId="{2E11D453-3909-4DEB-B0B2-02EAF8AA7B26}" srcOrd="0" destOrd="0" presId="urn:microsoft.com/office/officeart/2008/layout/PictureStrips"/>
    <dgm:cxn modelId="{5F526ADE-0673-4DCF-AFA8-84584A3D740C}" srcId="{79C2ADCC-54C9-4A67-80E8-28535EF25F8B}" destId="{B2592D99-BD2C-4557-9BE1-9279907522BC}" srcOrd="4" destOrd="0" parTransId="{5C0DE4D9-A165-4702-99AA-26EB73032E60}" sibTransId="{D80B3DE8-B78C-4692-86BD-3DEC122B2EBB}"/>
    <dgm:cxn modelId="{77EB82F4-599E-4E2E-BF62-0ADBC41E68B6}" srcId="{79C2ADCC-54C9-4A67-80E8-28535EF25F8B}" destId="{A20CD904-2E66-42FE-8D63-0DCD878E0524}" srcOrd="5" destOrd="0" parTransId="{C7028D91-816C-4958-9778-453B6A9E402C}" sibTransId="{A2B235A5-D238-44E8-81F6-02057D2AF00E}"/>
    <dgm:cxn modelId="{9BAC2A75-7AD6-4296-87EE-7F3B640D1E1F}" type="presParOf" srcId="{0B6FD624-302E-4959-B1D7-B844272641C7}" destId="{5805D8F1-E340-4646-9158-F0163CB02913}" srcOrd="0" destOrd="0" presId="urn:microsoft.com/office/officeart/2008/layout/PictureStrips"/>
    <dgm:cxn modelId="{8B5E7E77-17B9-44C6-B528-4AA45EDA9EB0}" type="presParOf" srcId="{5805D8F1-E340-4646-9158-F0163CB02913}" destId="{780DA497-69A1-4280-9A8F-FB1B87CF4DF4}" srcOrd="0" destOrd="0" presId="urn:microsoft.com/office/officeart/2008/layout/PictureStrips"/>
    <dgm:cxn modelId="{DC0B34A8-35E9-4A86-B6D8-1B390E5CA234}" type="presParOf" srcId="{5805D8F1-E340-4646-9158-F0163CB02913}" destId="{CD00879B-85B3-44DE-8EC2-CE69441A50F4}" srcOrd="1" destOrd="0" presId="urn:microsoft.com/office/officeart/2008/layout/PictureStrips"/>
    <dgm:cxn modelId="{E87DD2EC-9551-4EDD-ACB2-A31D2437B1EB}" type="presParOf" srcId="{0B6FD624-302E-4959-B1D7-B844272641C7}" destId="{FD4F5B2E-08B1-4428-B854-3DE182CB7344}" srcOrd="1" destOrd="0" presId="urn:microsoft.com/office/officeart/2008/layout/PictureStrips"/>
    <dgm:cxn modelId="{BCAE9779-55B5-4AF7-9F26-8686F051FBDC}" type="presParOf" srcId="{0B6FD624-302E-4959-B1D7-B844272641C7}" destId="{8EA4E846-AC30-4BD4-92E8-FB5E0562981F}" srcOrd="2" destOrd="0" presId="urn:microsoft.com/office/officeart/2008/layout/PictureStrips"/>
    <dgm:cxn modelId="{3596E5A5-E910-4196-8EF5-9C37375C56BD}" type="presParOf" srcId="{8EA4E846-AC30-4BD4-92E8-FB5E0562981F}" destId="{2B4373B4-3325-4B54-BB4A-16063CD70F4D}" srcOrd="0" destOrd="0" presId="urn:microsoft.com/office/officeart/2008/layout/PictureStrips"/>
    <dgm:cxn modelId="{606E05A6-843D-45BF-B3F1-F9044D37330B}" type="presParOf" srcId="{8EA4E846-AC30-4BD4-92E8-FB5E0562981F}" destId="{B7F0815B-A738-4296-A63B-9E487851B52A}" srcOrd="1" destOrd="0" presId="urn:microsoft.com/office/officeart/2008/layout/PictureStrips"/>
    <dgm:cxn modelId="{274A3AC4-469C-4BAB-B25F-E3C5860BB08C}" type="presParOf" srcId="{0B6FD624-302E-4959-B1D7-B844272641C7}" destId="{39E9EE8E-A348-4068-AA03-AA033E031419}" srcOrd="3" destOrd="0" presId="urn:microsoft.com/office/officeart/2008/layout/PictureStrips"/>
    <dgm:cxn modelId="{25979E48-3276-496B-9EE9-FCAD0F90131D}" type="presParOf" srcId="{0B6FD624-302E-4959-B1D7-B844272641C7}" destId="{EA490804-E640-49CD-9806-F4C1BFD9DE36}" srcOrd="4" destOrd="0" presId="urn:microsoft.com/office/officeart/2008/layout/PictureStrips"/>
    <dgm:cxn modelId="{9E84F1CE-7233-4BE9-80D3-BF20D14A86C1}" type="presParOf" srcId="{EA490804-E640-49CD-9806-F4C1BFD9DE36}" destId="{2E11D453-3909-4DEB-B0B2-02EAF8AA7B26}" srcOrd="0" destOrd="0" presId="urn:microsoft.com/office/officeart/2008/layout/PictureStrips"/>
    <dgm:cxn modelId="{FAD63D28-A039-4853-8D9D-B244AE296C58}" type="presParOf" srcId="{EA490804-E640-49CD-9806-F4C1BFD9DE36}" destId="{DF9ABAA0-36D6-4ED5-B32E-D91E95D5534D}" srcOrd="1" destOrd="0" presId="urn:microsoft.com/office/officeart/2008/layout/PictureStrips"/>
    <dgm:cxn modelId="{CA0DBCD9-7DCD-4216-828E-A38498CBAD8D}" type="presParOf" srcId="{0B6FD624-302E-4959-B1D7-B844272641C7}" destId="{4CAA86F5-4017-46CD-8558-9674DDD01201}" srcOrd="5" destOrd="0" presId="urn:microsoft.com/office/officeart/2008/layout/PictureStrips"/>
    <dgm:cxn modelId="{78338462-E2F5-432A-AFC9-9500F0574A3C}" type="presParOf" srcId="{0B6FD624-302E-4959-B1D7-B844272641C7}" destId="{B16D3D46-0D59-4B06-B5E4-503302FB3C2C}" srcOrd="6" destOrd="0" presId="urn:microsoft.com/office/officeart/2008/layout/PictureStrips"/>
    <dgm:cxn modelId="{92E49DBF-3893-4A52-ABEC-C8A97B452291}" type="presParOf" srcId="{B16D3D46-0D59-4B06-B5E4-503302FB3C2C}" destId="{CA928E57-EA78-4272-B172-0CD2E858BCAF}" srcOrd="0" destOrd="0" presId="urn:microsoft.com/office/officeart/2008/layout/PictureStrips"/>
    <dgm:cxn modelId="{8458AB8D-D7FD-4816-B663-4D7FD2C1B85E}" type="presParOf" srcId="{B16D3D46-0D59-4B06-B5E4-503302FB3C2C}" destId="{4125ED72-FC65-47F2-B0F9-A0962BA2EB99}" srcOrd="1" destOrd="0" presId="urn:microsoft.com/office/officeart/2008/layout/PictureStrips"/>
    <dgm:cxn modelId="{E2CF4720-4659-45D6-B764-F46E7EC6E534}" type="presParOf" srcId="{0B6FD624-302E-4959-B1D7-B844272641C7}" destId="{18ED2E9C-2E42-4EBD-A790-26D09D95FE29}" srcOrd="7" destOrd="0" presId="urn:microsoft.com/office/officeart/2008/layout/PictureStrips"/>
    <dgm:cxn modelId="{4ABCB0EE-C64F-4F0F-8BB8-1B1CB31407D3}" type="presParOf" srcId="{0B6FD624-302E-4959-B1D7-B844272641C7}" destId="{48FA947B-2AF1-4417-8E95-CDAF847AC1EB}" srcOrd="8" destOrd="0" presId="urn:microsoft.com/office/officeart/2008/layout/PictureStrips"/>
    <dgm:cxn modelId="{0996EA53-E624-46F9-9A1F-301D2D6405E3}" type="presParOf" srcId="{48FA947B-2AF1-4417-8E95-CDAF847AC1EB}" destId="{173A63C4-A45C-4D03-A906-5DF4E8E898C9}" srcOrd="0" destOrd="0" presId="urn:microsoft.com/office/officeart/2008/layout/PictureStrips"/>
    <dgm:cxn modelId="{5EC72085-E09A-4C99-8431-96903AB57716}" type="presParOf" srcId="{48FA947B-2AF1-4417-8E95-CDAF847AC1EB}" destId="{5508947E-B55A-471B-A7AA-91BEE1183B6D}" srcOrd="1" destOrd="0" presId="urn:microsoft.com/office/officeart/2008/layout/PictureStrips"/>
    <dgm:cxn modelId="{098CB658-ABD8-4AB8-BA95-C0A672A96A0D}" type="presParOf" srcId="{0B6FD624-302E-4959-B1D7-B844272641C7}" destId="{EDB16352-DBDA-4E07-858D-DDA4B4A27C78}" srcOrd="9" destOrd="0" presId="urn:microsoft.com/office/officeart/2008/layout/PictureStrips"/>
    <dgm:cxn modelId="{92BE52B1-3CDD-4642-BBA1-9981091FD342}" type="presParOf" srcId="{0B6FD624-302E-4959-B1D7-B844272641C7}" destId="{E860AB02-3C76-43A7-A186-8031F1DFE6D5}" srcOrd="10" destOrd="0" presId="urn:microsoft.com/office/officeart/2008/layout/PictureStrips"/>
    <dgm:cxn modelId="{E211085A-6FA8-4638-A58C-2C61AB110072}" type="presParOf" srcId="{E860AB02-3C76-43A7-A186-8031F1DFE6D5}" destId="{F26A6A33-3B26-4B99-A8AA-466D3073D416}" srcOrd="0" destOrd="0" presId="urn:microsoft.com/office/officeart/2008/layout/PictureStrips"/>
    <dgm:cxn modelId="{B5208FAC-61D6-4C48-A2F4-D344D7B9A8FD}" type="presParOf" srcId="{E860AB02-3C76-43A7-A186-8031F1DFE6D5}" destId="{3CA8D89F-F346-4989-A2B8-0D9BE37E99D1}" srcOrd="1" destOrd="0" presId="urn:microsoft.com/office/officeart/2008/layout/PictureStrips"/>
  </dgm:cxnLst>
  <dgm:bg/>
  <dgm:whole>
    <a:ln>
      <a:noFill/>
    </a:ln>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ata11.xml><?xml version="1.0" encoding="utf-8"?>
<dgm:dataModel xmlns:dgm="http://schemas.openxmlformats.org/drawingml/2006/diagram" xmlns:a="http://schemas.openxmlformats.org/drawingml/2006/main">
  <dgm:ptLst>
    <dgm:pt modelId="{CAD4825C-B4BB-420E-959A-A53B5FCFEE61}" type="doc">
      <dgm:prSet loTypeId="urn:microsoft.com/office/officeart/2005/8/layout/bList2" loCatId="list" qsTypeId="urn:microsoft.com/office/officeart/2005/8/quickstyle/simple1" qsCatId="simple" csTypeId="urn:microsoft.com/office/officeart/2005/8/colors/accent1_2" csCatId="accent1" phldr="1"/>
      <dgm:spPr/>
    </dgm:pt>
    <dgm:pt modelId="{EC8E62C0-CC6E-43FF-84E8-6A9CB79CA16B}">
      <dgm:prSet phldrT="[Text]"/>
      <dgm:spPr>
        <a:solidFill>
          <a:srgbClr val="152D54"/>
        </a:solidFill>
      </dgm:spPr>
      <dgm:t>
        <a:bodyPr/>
        <a:lstStyle/>
        <a:p>
          <a:pPr>
            <a:buFont typeface="+mj-lt"/>
            <a:buAutoNum type="arabicPeriod"/>
          </a:pPr>
          <a:r>
            <a:rPr lang="pl-PL" b="1" dirty="0">
              <a:solidFill>
                <a:schemeClr val="bg1"/>
              </a:solidFill>
              <a:effectLst/>
              <a:latin typeface="Calibri" panose="020F0502020204030204" pitchFamily="34" charset="0"/>
              <a:ea typeface="Times New Roman" panose="02020603050405020304" pitchFamily="18" charset="0"/>
            </a:rPr>
            <a:t>Analiza </a:t>
          </a:r>
          <a:r>
            <a:rPr lang="en-GB" b="1" dirty="0">
              <a:solidFill>
                <a:schemeClr val="bg1"/>
              </a:solidFill>
              <a:effectLst/>
              <a:latin typeface="Calibri" panose="020F0502020204030204" pitchFamily="34" charset="0"/>
              <a:ea typeface="Times New Roman" panose="02020603050405020304" pitchFamily="18" charset="0"/>
            </a:rPr>
            <a:t>SWOT</a:t>
          </a:r>
          <a:endParaRPr lang="bg-BG" b="1" dirty="0">
            <a:solidFill>
              <a:schemeClr val="bg1"/>
            </a:solidFill>
          </a:endParaRPr>
        </a:p>
      </dgm:t>
    </dgm:pt>
    <dgm:pt modelId="{5690B107-DF04-4BB3-B2E8-44AF4F3E90CB}" type="parTrans" cxnId="{460353E3-1C84-488A-9A56-E9E009B90BA8}">
      <dgm:prSet/>
      <dgm:spPr/>
      <dgm:t>
        <a:bodyPr/>
        <a:lstStyle/>
        <a:p>
          <a:endParaRPr lang="bg-BG"/>
        </a:p>
      </dgm:t>
    </dgm:pt>
    <dgm:pt modelId="{744E238B-B7FC-41AB-833C-FC9E42FC54FA}" type="sibTrans" cxnId="{460353E3-1C84-488A-9A56-E9E009B90BA8}">
      <dgm:prSet/>
      <dgm:spPr/>
      <dgm:t>
        <a:bodyPr/>
        <a:lstStyle/>
        <a:p>
          <a:endParaRPr lang="bg-BG"/>
        </a:p>
      </dgm:t>
    </dgm:pt>
    <dgm:pt modelId="{20757684-60FB-4BDB-9DB6-2BB949D3E869}">
      <dgm:prSet/>
      <dgm:spPr>
        <a:solidFill>
          <a:srgbClr val="152D54"/>
        </a:solidFill>
      </dgm:spPr>
      <dgm:t>
        <a:bodyPr/>
        <a:lstStyle/>
        <a:p>
          <a:r>
            <a:rPr lang="pl-PL" b="1" dirty="0">
              <a:solidFill>
                <a:schemeClr val="bg1"/>
              </a:solidFill>
              <a:effectLst/>
              <a:latin typeface="Calibri" panose="020F0502020204030204" pitchFamily="34" charset="0"/>
              <a:ea typeface="Times New Roman" panose="02020603050405020304" pitchFamily="18" charset="0"/>
            </a:rPr>
            <a:t>Macierz decyzji</a:t>
          </a:r>
          <a:endParaRPr lang="bg-BG" b="1" dirty="0">
            <a:solidFill>
              <a:schemeClr val="bg1"/>
            </a:solidFill>
            <a:effectLst/>
            <a:latin typeface="Times New Roman" panose="02020603050405020304" pitchFamily="18" charset="0"/>
            <a:ea typeface="Times New Roman" panose="02020603050405020304" pitchFamily="18" charset="0"/>
          </a:endParaRPr>
        </a:p>
      </dgm:t>
    </dgm:pt>
    <dgm:pt modelId="{FB913DFD-E262-46E1-9A23-3093B954B9BA}" type="parTrans" cxnId="{4D76F331-DAF9-42B2-86D2-D1A0D7F5845A}">
      <dgm:prSet/>
      <dgm:spPr/>
      <dgm:t>
        <a:bodyPr/>
        <a:lstStyle/>
        <a:p>
          <a:endParaRPr lang="bg-BG"/>
        </a:p>
      </dgm:t>
    </dgm:pt>
    <dgm:pt modelId="{15EB9BFA-45B9-4194-BC0E-7132D8E2D12C}" type="sibTrans" cxnId="{4D76F331-DAF9-42B2-86D2-D1A0D7F5845A}">
      <dgm:prSet/>
      <dgm:spPr/>
      <dgm:t>
        <a:bodyPr/>
        <a:lstStyle/>
        <a:p>
          <a:endParaRPr lang="bg-BG"/>
        </a:p>
      </dgm:t>
    </dgm:pt>
    <dgm:pt modelId="{99CA5D9F-2D0E-42F6-8EA9-8F81C8EAE6BB}">
      <dgm:prSet/>
      <dgm:spPr>
        <a:solidFill>
          <a:srgbClr val="152D54"/>
        </a:solidFill>
      </dgm:spPr>
      <dgm:t>
        <a:bodyPr/>
        <a:lstStyle/>
        <a:p>
          <a:r>
            <a:rPr lang="pl-PL" b="1" dirty="0">
              <a:solidFill>
                <a:schemeClr val="bg1"/>
              </a:solidFill>
              <a:effectLst/>
              <a:latin typeface="Calibri" panose="020F0502020204030204" pitchFamily="34" charset="0"/>
              <a:ea typeface="Times New Roman" panose="02020603050405020304" pitchFamily="18" charset="0"/>
            </a:rPr>
            <a:t>Analiza </a:t>
          </a:r>
          <a:r>
            <a:rPr lang="en-GB" b="1" dirty="0">
              <a:solidFill>
                <a:schemeClr val="bg1"/>
              </a:solidFill>
              <a:effectLst/>
              <a:latin typeface="Calibri" panose="020F0502020204030204" pitchFamily="34" charset="0"/>
              <a:ea typeface="Times New Roman" panose="02020603050405020304" pitchFamily="18" charset="0"/>
            </a:rPr>
            <a:t>Pareto</a:t>
          </a:r>
          <a:endParaRPr lang="bg-BG" b="1" dirty="0">
            <a:solidFill>
              <a:schemeClr val="bg1"/>
            </a:solidFill>
            <a:effectLst/>
            <a:latin typeface="Times New Roman" panose="02020603050405020304" pitchFamily="18" charset="0"/>
            <a:ea typeface="Times New Roman" panose="02020603050405020304" pitchFamily="18" charset="0"/>
          </a:endParaRPr>
        </a:p>
      </dgm:t>
    </dgm:pt>
    <dgm:pt modelId="{78CA27B4-566B-47D6-8B63-ADE815C78FAC}" type="parTrans" cxnId="{A2167178-E045-499D-845B-7C110883CD3E}">
      <dgm:prSet/>
      <dgm:spPr/>
      <dgm:t>
        <a:bodyPr/>
        <a:lstStyle/>
        <a:p>
          <a:endParaRPr lang="bg-BG"/>
        </a:p>
      </dgm:t>
    </dgm:pt>
    <dgm:pt modelId="{AFEDBFDD-6486-4357-ABC1-A2C9C13ACDC1}" type="sibTrans" cxnId="{A2167178-E045-499D-845B-7C110883CD3E}">
      <dgm:prSet/>
      <dgm:spPr/>
      <dgm:t>
        <a:bodyPr/>
        <a:lstStyle/>
        <a:p>
          <a:endParaRPr lang="bg-BG"/>
        </a:p>
      </dgm:t>
    </dgm:pt>
    <dgm:pt modelId="{A0E2D5D9-05D8-4EBF-B31E-953BB865CB9E}">
      <dgm:prSet custT="1"/>
      <dgm:spPr>
        <a:solidFill>
          <a:srgbClr val="152D54"/>
        </a:solidFill>
      </dgm:spPr>
      <dgm:t>
        <a:bodyPr/>
        <a:lstStyle/>
        <a:p>
          <a:r>
            <a:rPr lang="pl-PL" sz="1600" b="1" dirty="0"/>
            <a:t>Przyczyna i skutek lub diagram </a:t>
          </a:r>
          <a:r>
            <a:rPr lang="pl-PL" sz="1600" b="1" dirty="0" err="1"/>
            <a:t>Ishikawy</a:t>
          </a:r>
          <a:endParaRPr lang="bg-BG" sz="1600" b="1" dirty="0">
            <a:solidFill>
              <a:schemeClr val="bg1"/>
            </a:solidFill>
            <a:effectLst/>
            <a:latin typeface="Times New Roman" panose="02020603050405020304" pitchFamily="18" charset="0"/>
            <a:ea typeface="Times New Roman" panose="02020603050405020304" pitchFamily="18" charset="0"/>
          </a:endParaRPr>
        </a:p>
      </dgm:t>
    </dgm:pt>
    <dgm:pt modelId="{08D218FE-6A87-4D68-9711-574DF584B157}" type="parTrans" cxnId="{28F21414-B7CB-402C-97E8-FA9273970FD3}">
      <dgm:prSet/>
      <dgm:spPr/>
      <dgm:t>
        <a:bodyPr/>
        <a:lstStyle/>
        <a:p>
          <a:endParaRPr lang="bg-BG"/>
        </a:p>
      </dgm:t>
    </dgm:pt>
    <dgm:pt modelId="{D23123E5-BCEE-4346-A7AE-89450D8F5D80}" type="sibTrans" cxnId="{28F21414-B7CB-402C-97E8-FA9273970FD3}">
      <dgm:prSet/>
      <dgm:spPr/>
      <dgm:t>
        <a:bodyPr/>
        <a:lstStyle/>
        <a:p>
          <a:endParaRPr lang="bg-BG"/>
        </a:p>
      </dgm:t>
    </dgm:pt>
    <dgm:pt modelId="{E0D9CE60-34AD-4D5C-9CA1-BC31609F33F8}">
      <dgm:prSet/>
      <dgm:spPr>
        <a:solidFill>
          <a:srgbClr val="152D54"/>
        </a:solidFill>
      </dgm:spPr>
      <dgm:t>
        <a:bodyPr/>
        <a:lstStyle/>
        <a:p>
          <a:r>
            <a:rPr lang="pl-PL" b="1" dirty="0">
              <a:solidFill>
                <a:schemeClr val="bg1"/>
              </a:solidFill>
              <a:effectLst/>
              <a:latin typeface="Calibri" panose="020F0502020204030204" pitchFamily="34" charset="0"/>
              <a:ea typeface="Times New Roman" panose="02020603050405020304" pitchFamily="18" charset="0"/>
            </a:rPr>
            <a:t>Analiza pola sił</a:t>
          </a:r>
          <a:endParaRPr lang="bg-BG" b="1" dirty="0">
            <a:solidFill>
              <a:schemeClr val="bg1"/>
            </a:solidFill>
            <a:effectLst/>
            <a:latin typeface="Times New Roman" panose="02020603050405020304" pitchFamily="18" charset="0"/>
            <a:ea typeface="Times New Roman" panose="02020603050405020304" pitchFamily="18" charset="0"/>
          </a:endParaRPr>
        </a:p>
      </dgm:t>
    </dgm:pt>
    <dgm:pt modelId="{79E8205A-0BFA-4DA0-95A7-6820C05475F6}" type="parTrans" cxnId="{626F74D6-7E26-4C87-8EB9-BEBFAD6C60F8}">
      <dgm:prSet/>
      <dgm:spPr/>
      <dgm:t>
        <a:bodyPr/>
        <a:lstStyle/>
        <a:p>
          <a:endParaRPr lang="bg-BG"/>
        </a:p>
      </dgm:t>
    </dgm:pt>
    <dgm:pt modelId="{50BC41F8-0AE8-46BB-9D10-4337A5FD25F0}" type="sibTrans" cxnId="{626F74D6-7E26-4C87-8EB9-BEBFAD6C60F8}">
      <dgm:prSet/>
      <dgm:spPr/>
      <dgm:t>
        <a:bodyPr/>
        <a:lstStyle/>
        <a:p>
          <a:endParaRPr lang="bg-BG"/>
        </a:p>
      </dgm:t>
    </dgm:pt>
    <dgm:pt modelId="{C9B95BC2-6DEC-4F60-A7AC-020D7D36A91E}">
      <dgm:prSet/>
      <dgm:spPr>
        <a:solidFill>
          <a:srgbClr val="152D54"/>
        </a:solidFill>
      </dgm:spPr>
      <dgm:t>
        <a:bodyPr/>
        <a:lstStyle/>
        <a:p>
          <a:r>
            <a:rPr lang="pl-PL" b="1" dirty="0">
              <a:solidFill>
                <a:schemeClr val="bg1"/>
              </a:solidFill>
              <a:effectLst/>
              <a:latin typeface="Calibri" panose="020F0502020204030204" pitchFamily="34" charset="0"/>
              <a:ea typeface="Times New Roman" panose="02020603050405020304" pitchFamily="18" charset="0"/>
            </a:rPr>
            <a:t>Mapa strategii</a:t>
          </a:r>
          <a:endParaRPr lang="bg-BG" b="1" dirty="0">
            <a:solidFill>
              <a:schemeClr val="bg1"/>
            </a:solidFill>
            <a:effectLst/>
            <a:latin typeface="Times New Roman" panose="02020603050405020304" pitchFamily="18" charset="0"/>
            <a:ea typeface="Times New Roman" panose="02020603050405020304" pitchFamily="18" charset="0"/>
          </a:endParaRPr>
        </a:p>
      </dgm:t>
    </dgm:pt>
    <dgm:pt modelId="{67EC4D32-8ADC-4F52-9F2A-AC79B88A57D4}" type="parTrans" cxnId="{7C84BC28-E4CD-4463-AEE7-E6D7D3911E0E}">
      <dgm:prSet/>
      <dgm:spPr/>
      <dgm:t>
        <a:bodyPr/>
        <a:lstStyle/>
        <a:p>
          <a:endParaRPr lang="bg-BG"/>
        </a:p>
      </dgm:t>
    </dgm:pt>
    <dgm:pt modelId="{8713A883-9E29-4EDB-B2E1-C5266389EBF3}" type="sibTrans" cxnId="{7C84BC28-E4CD-4463-AEE7-E6D7D3911E0E}">
      <dgm:prSet/>
      <dgm:spPr/>
      <dgm:t>
        <a:bodyPr/>
        <a:lstStyle/>
        <a:p>
          <a:endParaRPr lang="bg-BG"/>
        </a:p>
      </dgm:t>
    </dgm:pt>
    <dgm:pt modelId="{7B23F5B1-5501-486F-B7A0-77A7E1A65A96}">
      <dgm:prSet/>
      <dgm:spPr>
        <a:solidFill>
          <a:srgbClr val="152D54"/>
        </a:solidFill>
      </dgm:spPr>
      <dgm:t>
        <a:bodyPr/>
        <a:lstStyle/>
        <a:p>
          <a:r>
            <a:rPr lang="pl-PL" b="1" dirty="0">
              <a:solidFill>
                <a:schemeClr val="bg1"/>
              </a:solidFill>
              <a:effectLst/>
              <a:latin typeface="Calibri" panose="020F0502020204030204" pitchFamily="34" charset="0"/>
              <a:ea typeface="Times New Roman" panose="02020603050405020304" pitchFamily="18" charset="0"/>
            </a:rPr>
            <a:t>Analiza progu rentowności</a:t>
          </a:r>
          <a:endParaRPr lang="bg-BG" b="1" dirty="0">
            <a:solidFill>
              <a:schemeClr val="bg1"/>
            </a:solidFill>
            <a:effectLst/>
            <a:latin typeface="Times New Roman" panose="02020603050405020304" pitchFamily="18" charset="0"/>
            <a:ea typeface="Times New Roman" panose="02020603050405020304" pitchFamily="18" charset="0"/>
          </a:endParaRPr>
        </a:p>
      </dgm:t>
    </dgm:pt>
    <dgm:pt modelId="{EFE970CC-B621-41D7-B6B2-77DB95C4268C}" type="parTrans" cxnId="{4CCD4B49-F2F8-413E-918F-23DF69808677}">
      <dgm:prSet/>
      <dgm:spPr/>
      <dgm:t>
        <a:bodyPr/>
        <a:lstStyle/>
        <a:p>
          <a:endParaRPr lang="bg-BG"/>
        </a:p>
      </dgm:t>
    </dgm:pt>
    <dgm:pt modelId="{B123E38C-CF21-417A-8B45-B2B55AF2A7D1}" type="sibTrans" cxnId="{4CCD4B49-F2F8-413E-918F-23DF69808677}">
      <dgm:prSet/>
      <dgm:spPr/>
      <dgm:t>
        <a:bodyPr/>
        <a:lstStyle/>
        <a:p>
          <a:endParaRPr lang="bg-BG"/>
        </a:p>
      </dgm:t>
    </dgm:pt>
    <dgm:pt modelId="{AD232E74-05A5-4B53-BE79-340E0A44DB82}">
      <dgm:prSet/>
      <dgm:spPr>
        <a:solidFill>
          <a:srgbClr val="152D54"/>
        </a:solidFill>
      </dgm:spPr>
      <dgm:t>
        <a:bodyPr/>
        <a:lstStyle/>
        <a:p>
          <a:r>
            <a:rPr lang="en-GB" b="1" dirty="0">
              <a:solidFill>
                <a:schemeClr val="bg1"/>
              </a:solidFill>
              <a:effectLst/>
              <a:latin typeface="Calibri" panose="020F0502020204030204" pitchFamily="34" charset="0"/>
              <a:ea typeface="Times New Roman" panose="02020603050405020304" pitchFamily="18" charset="0"/>
            </a:rPr>
            <a:t>Pugh Matrix</a:t>
          </a:r>
          <a:endParaRPr lang="bg-BG" b="1" dirty="0">
            <a:solidFill>
              <a:schemeClr val="bg1"/>
            </a:solidFill>
            <a:effectLst/>
            <a:latin typeface="Times New Roman" panose="02020603050405020304" pitchFamily="18" charset="0"/>
            <a:ea typeface="Times New Roman" panose="02020603050405020304" pitchFamily="18" charset="0"/>
          </a:endParaRPr>
        </a:p>
      </dgm:t>
    </dgm:pt>
    <dgm:pt modelId="{5FF47299-F57E-4A90-8441-DC85062544D0}" type="parTrans" cxnId="{CA3AD5F7-3650-440B-860D-AE54CF4417CB}">
      <dgm:prSet/>
      <dgm:spPr/>
      <dgm:t>
        <a:bodyPr/>
        <a:lstStyle/>
        <a:p>
          <a:endParaRPr lang="bg-BG"/>
        </a:p>
      </dgm:t>
    </dgm:pt>
    <dgm:pt modelId="{4F76B040-6C46-4997-8AC8-DD28ECF18C57}" type="sibTrans" cxnId="{CA3AD5F7-3650-440B-860D-AE54CF4417CB}">
      <dgm:prSet/>
      <dgm:spPr/>
      <dgm:t>
        <a:bodyPr/>
        <a:lstStyle/>
        <a:p>
          <a:endParaRPr lang="bg-BG"/>
        </a:p>
      </dgm:t>
    </dgm:pt>
    <dgm:pt modelId="{AE78ED10-DA5B-4AA3-B56E-D326710170BA}">
      <dgm:prSet phldrT="[Text]" custT="1"/>
      <dgm:spPr/>
      <dgm:t>
        <a:bodyPr/>
        <a:lstStyle/>
        <a:p>
          <a:pPr>
            <a:buFont typeface="Arial" panose="020B0604020202020204" pitchFamily="34" charset="0"/>
            <a:buChar char="•"/>
          </a:pPr>
          <a:r>
            <a:rPr lang="pl-PL" sz="1800" dirty="0">
              <a:solidFill>
                <a:srgbClr val="002060"/>
              </a:solidFill>
            </a:rPr>
            <a:t>SWOT oznacza mocne strony, słabości, szanse i zagrożenia</a:t>
          </a:r>
          <a:endParaRPr lang="bg-BG" sz="1800" dirty="0">
            <a:solidFill>
              <a:srgbClr val="002060"/>
            </a:solidFill>
          </a:endParaRPr>
        </a:p>
      </dgm:t>
    </dgm:pt>
    <dgm:pt modelId="{0FFC38DA-71DC-42E0-B991-39BC455C25C0}" type="parTrans" cxnId="{AE643E17-5D85-4CE7-92E2-8B2940D6889B}">
      <dgm:prSet/>
      <dgm:spPr/>
      <dgm:t>
        <a:bodyPr/>
        <a:lstStyle/>
        <a:p>
          <a:endParaRPr lang="bg-BG"/>
        </a:p>
      </dgm:t>
    </dgm:pt>
    <dgm:pt modelId="{776418BA-DAB4-46E2-8427-769A0B387F17}" type="sibTrans" cxnId="{AE643E17-5D85-4CE7-92E2-8B2940D6889B}">
      <dgm:prSet/>
      <dgm:spPr/>
      <dgm:t>
        <a:bodyPr/>
        <a:lstStyle/>
        <a:p>
          <a:endParaRPr lang="bg-BG"/>
        </a:p>
      </dgm:t>
    </dgm:pt>
    <dgm:pt modelId="{4ACBFA25-643A-4832-97C6-763F718F66DF}">
      <dgm:prSet phldrT="[Text]"/>
      <dgm:spPr>
        <a:solidFill>
          <a:srgbClr val="152D54"/>
        </a:solidFill>
      </dgm:spPr>
      <dgm:t>
        <a:bodyPr/>
        <a:lstStyle/>
        <a:p>
          <a:pPr>
            <a:buFont typeface="+mj-lt"/>
            <a:buAutoNum type="arabicPeriod"/>
          </a:pPr>
          <a:r>
            <a:rPr lang="pl-PL" b="1" dirty="0">
              <a:solidFill>
                <a:schemeClr val="bg1"/>
              </a:solidFill>
              <a:effectLst/>
              <a:latin typeface="Calibri" panose="020F0502020204030204" pitchFamily="34" charset="0"/>
              <a:ea typeface="Times New Roman" panose="02020603050405020304" pitchFamily="18" charset="0"/>
            </a:rPr>
            <a:t>Diagram podejmowania decyzji</a:t>
          </a:r>
          <a:endParaRPr lang="bg-BG" b="1" dirty="0">
            <a:solidFill>
              <a:schemeClr val="bg1"/>
            </a:solidFill>
          </a:endParaRPr>
        </a:p>
      </dgm:t>
    </dgm:pt>
    <dgm:pt modelId="{2FDE7A50-6551-4D82-8E53-196AA2D652FB}" type="parTrans" cxnId="{3532F37D-62A3-4186-BBAA-AFB3ABA298BB}">
      <dgm:prSet/>
      <dgm:spPr/>
      <dgm:t>
        <a:bodyPr/>
        <a:lstStyle/>
        <a:p>
          <a:endParaRPr lang="bg-BG"/>
        </a:p>
      </dgm:t>
    </dgm:pt>
    <dgm:pt modelId="{D88FC9C3-92AA-4711-BE9D-91EA78B5F2DE}" type="sibTrans" cxnId="{3532F37D-62A3-4186-BBAA-AFB3ABA298BB}">
      <dgm:prSet/>
      <dgm:spPr/>
      <dgm:t>
        <a:bodyPr/>
        <a:lstStyle/>
        <a:p>
          <a:endParaRPr lang="bg-BG"/>
        </a:p>
      </dgm:t>
    </dgm:pt>
    <dgm:pt modelId="{24632A04-F257-4012-9020-4A59CC56BFB4}">
      <dgm:prSet custT="1"/>
      <dgm:spPr/>
      <dgm:t>
        <a:bodyPr/>
        <a:lstStyle/>
        <a:p>
          <a:pPr>
            <a:buFont typeface="Arial" panose="020B0604020202020204" pitchFamily="34" charset="0"/>
            <a:buChar char="•"/>
          </a:pPr>
          <a:r>
            <a:rPr lang="pl-PL" sz="1800" dirty="0">
              <a:solidFill>
                <a:srgbClr val="002060"/>
              </a:solidFill>
            </a:rPr>
            <a:t>Macierz decyzyjna to technika zawierająca wartości, które pomagają zidentyfikować i przeanalizować wydajność systemu</a:t>
          </a:r>
          <a:endParaRPr lang="bg-BG" sz="1800" dirty="0">
            <a:solidFill>
              <a:srgbClr val="002060"/>
            </a:solidFill>
            <a:effectLst/>
            <a:latin typeface="Times New Roman" panose="02020603050405020304" pitchFamily="18" charset="0"/>
            <a:ea typeface="Times New Roman" panose="02020603050405020304" pitchFamily="18" charset="0"/>
          </a:endParaRPr>
        </a:p>
      </dgm:t>
    </dgm:pt>
    <dgm:pt modelId="{84C42A96-37CC-44AF-BB16-7711B36994BC}" type="parTrans" cxnId="{8AE15B17-0E4A-408A-9ACC-78ADD50B1F8E}">
      <dgm:prSet/>
      <dgm:spPr/>
      <dgm:t>
        <a:bodyPr/>
        <a:lstStyle/>
        <a:p>
          <a:endParaRPr lang="bg-BG"/>
        </a:p>
      </dgm:t>
    </dgm:pt>
    <dgm:pt modelId="{020CA7A1-E16A-4A0E-89CB-4F1E5DC922F3}" type="sibTrans" cxnId="{8AE15B17-0E4A-408A-9ACC-78ADD50B1F8E}">
      <dgm:prSet/>
      <dgm:spPr/>
      <dgm:t>
        <a:bodyPr/>
        <a:lstStyle/>
        <a:p>
          <a:endParaRPr lang="bg-BG"/>
        </a:p>
      </dgm:t>
    </dgm:pt>
    <dgm:pt modelId="{233622CF-F6E9-498B-BC09-0BCDDC4203F3}">
      <dgm:prSet custT="1"/>
      <dgm:spPr/>
      <dgm:t>
        <a:bodyPr/>
        <a:lstStyle/>
        <a:p>
          <a:pPr>
            <a:buFont typeface="Arial" panose="020B0604020202020204" pitchFamily="34" charset="0"/>
            <a:buChar char="•"/>
          </a:pPr>
          <a:r>
            <a:rPr lang="pl-PL" sz="1800" dirty="0">
              <a:solidFill>
                <a:srgbClr val="002060"/>
              </a:solidFill>
            </a:rPr>
            <a:t>Służy do ustalania priorytetów możliwych zmian poprzez identyfikowanie problemów i rozwiązywanie ich</a:t>
          </a:r>
          <a:endParaRPr lang="bg-BG" sz="1800" dirty="0">
            <a:solidFill>
              <a:srgbClr val="002060"/>
            </a:solidFill>
            <a:effectLst/>
            <a:latin typeface="Times New Roman" panose="02020603050405020304" pitchFamily="18" charset="0"/>
            <a:ea typeface="Times New Roman" panose="02020603050405020304" pitchFamily="18" charset="0"/>
          </a:endParaRPr>
        </a:p>
      </dgm:t>
    </dgm:pt>
    <dgm:pt modelId="{C075D088-4390-4119-828F-443ADDFC8DA0}" type="parTrans" cxnId="{CE113909-4000-45A7-BE56-E3C3812B66CE}">
      <dgm:prSet/>
      <dgm:spPr/>
      <dgm:t>
        <a:bodyPr/>
        <a:lstStyle/>
        <a:p>
          <a:endParaRPr lang="bg-BG"/>
        </a:p>
      </dgm:t>
    </dgm:pt>
    <dgm:pt modelId="{C5ACA7DE-FFFD-4157-A629-7658B8A0B7E4}" type="sibTrans" cxnId="{CE113909-4000-45A7-BE56-E3C3812B66CE}">
      <dgm:prSet/>
      <dgm:spPr/>
      <dgm:t>
        <a:bodyPr/>
        <a:lstStyle/>
        <a:p>
          <a:endParaRPr lang="bg-BG"/>
        </a:p>
      </dgm:t>
    </dgm:pt>
    <dgm:pt modelId="{45FB359D-3F5E-46DE-8F07-F1F5BE497912}">
      <dgm:prSet custT="1"/>
      <dgm:spPr/>
      <dgm:t>
        <a:bodyPr/>
        <a:lstStyle/>
        <a:p>
          <a:pPr>
            <a:buFont typeface="Arial" panose="020B0604020202020204" pitchFamily="34" charset="0"/>
            <a:buChar char="•"/>
          </a:pPr>
          <a:r>
            <a:rPr lang="pl-PL" sz="1800" dirty="0">
              <a:solidFill>
                <a:srgbClr val="002060"/>
              </a:solidFill>
            </a:rPr>
            <a:t>Pokazuje przyczyny konkretnego zdarzenia</a:t>
          </a:r>
          <a:endParaRPr lang="bg-BG" sz="1800" dirty="0">
            <a:solidFill>
              <a:srgbClr val="002060"/>
            </a:solidFill>
            <a:effectLst/>
            <a:latin typeface="Times New Roman" panose="02020603050405020304" pitchFamily="18" charset="0"/>
            <a:ea typeface="Times New Roman" panose="02020603050405020304" pitchFamily="18" charset="0"/>
          </a:endParaRPr>
        </a:p>
      </dgm:t>
    </dgm:pt>
    <dgm:pt modelId="{71D3076E-55EA-45FB-B5ED-6195E166B0A5}" type="parTrans" cxnId="{AD6EA0B5-B1AF-4A3C-9124-5AC379AC8AF0}">
      <dgm:prSet/>
      <dgm:spPr/>
      <dgm:t>
        <a:bodyPr/>
        <a:lstStyle/>
        <a:p>
          <a:endParaRPr lang="bg-BG"/>
        </a:p>
      </dgm:t>
    </dgm:pt>
    <dgm:pt modelId="{1B060721-EE3B-4232-816F-C5EA128EF091}" type="sibTrans" cxnId="{AD6EA0B5-B1AF-4A3C-9124-5AC379AC8AF0}">
      <dgm:prSet/>
      <dgm:spPr/>
      <dgm:t>
        <a:bodyPr/>
        <a:lstStyle/>
        <a:p>
          <a:endParaRPr lang="bg-BG"/>
        </a:p>
      </dgm:t>
    </dgm:pt>
    <dgm:pt modelId="{8B6218C9-53E0-4A1A-9EFA-ADAC9359274D}">
      <dgm:prSet custT="1"/>
      <dgm:spPr/>
      <dgm:t>
        <a:bodyPr/>
        <a:lstStyle/>
        <a:p>
          <a:pPr>
            <a:buFont typeface="Arial" panose="020B0604020202020204" pitchFamily="34" charset="0"/>
            <a:buChar char="•"/>
          </a:pPr>
          <a:r>
            <a:rPr lang="pl-PL" sz="1800" dirty="0">
              <a:solidFill>
                <a:srgbClr val="002060"/>
              </a:solidFill>
            </a:rPr>
            <a:t>Zapewnia ramy do przyjrzenia się czynnikom, które wpływają na konkretną sytuację</a:t>
          </a:r>
          <a:endParaRPr lang="bg-BG" sz="1800" dirty="0">
            <a:solidFill>
              <a:srgbClr val="002060"/>
            </a:solidFill>
            <a:effectLst/>
            <a:latin typeface="Times New Roman" panose="02020603050405020304" pitchFamily="18" charset="0"/>
            <a:ea typeface="Times New Roman" panose="02020603050405020304" pitchFamily="18" charset="0"/>
          </a:endParaRPr>
        </a:p>
      </dgm:t>
    </dgm:pt>
    <dgm:pt modelId="{D45432A8-AC49-4BD4-899B-EA5442551EAA}" type="parTrans" cxnId="{0CECF756-74F5-4938-910D-3F49A33C66A1}">
      <dgm:prSet/>
      <dgm:spPr/>
      <dgm:t>
        <a:bodyPr/>
        <a:lstStyle/>
        <a:p>
          <a:endParaRPr lang="bg-BG"/>
        </a:p>
      </dgm:t>
    </dgm:pt>
    <dgm:pt modelId="{3FEB9010-BBBD-4E39-B51F-E124E3D5562E}" type="sibTrans" cxnId="{0CECF756-74F5-4938-910D-3F49A33C66A1}">
      <dgm:prSet/>
      <dgm:spPr/>
      <dgm:t>
        <a:bodyPr/>
        <a:lstStyle/>
        <a:p>
          <a:endParaRPr lang="bg-BG"/>
        </a:p>
      </dgm:t>
    </dgm:pt>
    <dgm:pt modelId="{2362A43F-561B-4E53-97F2-76BFE6C28B3B}">
      <dgm:prSet custT="1"/>
      <dgm:spPr/>
      <dgm:t>
        <a:bodyPr/>
        <a:lstStyle/>
        <a:p>
          <a:pPr>
            <a:buFont typeface="Arial" panose="020B0604020202020204" pitchFamily="34" charset="0"/>
            <a:buChar char="•"/>
          </a:pPr>
          <a:r>
            <a:rPr lang="pl-PL" sz="1800" dirty="0">
              <a:solidFill>
                <a:srgbClr val="002060"/>
              </a:solidFill>
            </a:rPr>
            <a:t>Diagram, który można wykorzystać do udokumentowania strategicznych celów biznesowych</a:t>
          </a:r>
          <a:endParaRPr lang="bg-BG" sz="1800" dirty="0">
            <a:solidFill>
              <a:srgbClr val="002060"/>
            </a:solidFill>
            <a:effectLst/>
            <a:latin typeface="Times New Roman" panose="02020603050405020304" pitchFamily="18" charset="0"/>
            <a:ea typeface="Times New Roman" panose="02020603050405020304" pitchFamily="18" charset="0"/>
          </a:endParaRPr>
        </a:p>
      </dgm:t>
    </dgm:pt>
    <dgm:pt modelId="{616C93A8-43F6-4E8C-97EE-309B22ACD3EC}" type="parTrans" cxnId="{52AFE619-ED5A-4A0A-AEB0-705B3ADE744F}">
      <dgm:prSet/>
      <dgm:spPr/>
      <dgm:t>
        <a:bodyPr/>
        <a:lstStyle/>
        <a:p>
          <a:endParaRPr lang="bg-BG"/>
        </a:p>
      </dgm:t>
    </dgm:pt>
    <dgm:pt modelId="{3419D520-0988-4D22-A8ED-AD0B497D7CDD}" type="sibTrans" cxnId="{52AFE619-ED5A-4A0A-AEB0-705B3ADE744F}">
      <dgm:prSet/>
      <dgm:spPr/>
      <dgm:t>
        <a:bodyPr/>
        <a:lstStyle/>
        <a:p>
          <a:endParaRPr lang="bg-BG"/>
        </a:p>
      </dgm:t>
    </dgm:pt>
    <dgm:pt modelId="{8F03A749-4A0C-439E-BC2F-C07B94096DD6}">
      <dgm:prSet custT="1"/>
      <dgm:spPr/>
      <dgm:t>
        <a:bodyPr/>
        <a:lstStyle/>
        <a:p>
          <a:pPr>
            <a:buFont typeface="Arial" panose="020B0604020202020204" pitchFamily="34" charset="0"/>
            <a:buChar char="•"/>
          </a:pPr>
          <a:r>
            <a:rPr lang="pl-PL" sz="1800" dirty="0">
              <a:solidFill>
                <a:srgbClr val="002060"/>
              </a:solidFill>
            </a:rPr>
            <a:t>Pomaga określić, na jakim etapie nowy produkt biznesowy będzie opłacalny</a:t>
          </a:r>
          <a:endParaRPr lang="bg-BG" sz="1800" dirty="0">
            <a:solidFill>
              <a:srgbClr val="002060"/>
            </a:solidFill>
            <a:effectLst/>
            <a:latin typeface="Times New Roman" panose="02020603050405020304" pitchFamily="18" charset="0"/>
            <a:ea typeface="Times New Roman" panose="02020603050405020304" pitchFamily="18" charset="0"/>
          </a:endParaRPr>
        </a:p>
      </dgm:t>
    </dgm:pt>
    <dgm:pt modelId="{CA64F8BF-A694-406D-9C57-CB675DDA6D03}" type="parTrans" cxnId="{DAFA8838-DE15-4057-B7A6-C27693A1D488}">
      <dgm:prSet/>
      <dgm:spPr/>
      <dgm:t>
        <a:bodyPr/>
        <a:lstStyle/>
        <a:p>
          <a:endParaRPr lang="bg-BG"/>
        </a:p>
      </dgm:t>
    </dgm:pt>
    <dgm:pt modelId="{880E499E-2A0E-42B6-A253-B63910C56C2E}" type="sibTrans" cxnId="{DAFA8838-DE15-4057-B7A6-C27693A1D488}">
      <dgm:prSet/>
      <dgm:spPr/>
      <dgm:t>
        <a:bodyPr/>
        <a:lstStyle/>
        <a:p>
          <a:endParaRPr lang="bg-BG"/>
        </a:p>
      </dgm:t>
    </dgm:pt>
    <dgm:pt modelId="{D82EF271-202F-44D4-A8F8-A1B49EFEC949}">
      <dgm:prSet custT="1"/>
      <dgm:spPr/>
      <dgm:t>
        <a:bodyPr/>
        <a:lstStyle/>
        <a:p>
          <a:pPr>
            <a:buFont typeface="Arial" panose="020B0604020202020204" pitchFamily="34" charset="0"/>
            <a:buChar char="•"/>
          </a:pPr>
          <a:r>
            <a:rPr lang="pl-PL" sz="1800" dirty="0">
              <a:solidFill>
                <a:srgbClr val="002060"/>
              </a:solidFill>
            </a:rPr>
            <a:t>Diagram używany do oceny alternatywnych rozwiązań biznesowych</a:t>
          </a:r>
          <a:endParaRPr lang="bg-BG" sz="1800" dirty="0">
            <a:solidFill>
              <a:srgbClr val="002060"/>
            </a:solidFill>
            <a:effectLst/>
            <a:latin typeface="Times New Roman" panose="02020603050405020304" pitchFamily="18" charset="0"/>
            <a:ea typeface="Times New Roman" panose="02020603050405020304" pitchFamily="18" charset="0"/>
          </a:endParaRPr>
        </a:p>
      </dgm:t>
    </dgm:pt>
    <dgm:pt modelId="{63903C94-D2F4-45FB-B778-D776762BB796}" type="parTrans" cxnId="{D2D989F1-DF8A-40E8-B945-4B6AD69F6581}">
      <dgm:prSet/>
      <dgm:spPr/>
      <dgm:t>
        <a:bodyPr/>
        <a:lstStyle/>
        <a:p>
          <a:endParaRPr lang="bg-BG"/>
        </a:p>
      </dgm:t>
    </dgm:pt>
    <dgm:pt modelId="{5E967A10-9B53-4C4F-8C99-28815C59467B}" type="sibTrans" cxnId="{D2D989F1-DF8A-40E8-B945-4B6AD69F6581}">
      <dgm:prSet/>
      <dgm:spPr/>
      <dgm:t>
        <a:bodyPr/>
        <a:lstStyle/>
        <a:p>
          <a:endParaRPr lang="bg-BG"/>
        </a:p>
      </dgm:t>
    </dgm:pt>
    <dgm:pt modelId="{ADABD843-1854-4B16-B5A1-E888BAD16AD8}">
      <dgm:prSet custT="1"/>
      <dgm:spPr/>
      <dgm:t>
        <a:bodyPr/>
        <a:lstStyle/>
        <a:p>
          <a:pPr>
            <a:buFont typeface="Arial" panose="020B0604020202020204" pitchFamily="34" charset="0"/>
            <a:buChar char="•"/>
          </a:pPr>
          <a:r>
            <a:rPr lang="pl-PL" sz="1800" dirty="0">
              <a:solidFill>
                <a:srgbClr val="002060"/>
              </a:solidFill>
            </a:rPr>
            <a:t>Wykorzystywane do porównania pozycji dostępnych w sprawozdaniach finansowych firmy</a:t>
          </a:r>
          <a:endParaRPr lang="bg-BG" sz="1800" dirty="0">
            <a:solidFill>
              <a:srgbClr val="002060"/>
            </a:solidFill>
            <a:effectLst/>
            <a:latin typeface="Times New Roman" panose="02020603050405020304" pitchFamily="18" charset="0"/>
            <a:ea typeface="Times New Roman" panose="02020603050405020304" pitchFamily="18" charset="0"/>
          </a:endParaRPr>
        </a:p>
      </dgm:t>
    </dgm:pt>
    <dgm:pt modelId="{ACD2C06E-58B8-443C-A760-EEE13E68AC2A}" type="parTrans" cxnId="{35494DF6-1C2D-42FE-BDAB-BE2EAAF13A98}">
      <dgm:prSet/>
      <dgm:spPr/>
      <dgm:t>
        <a:bodyPr/>
        <a:lstStyle/>
        <a:p>
          <a:endParaRPr lang="bg-BG"/>
        </a:p>
      </dgm:t>
    </dgm:pt>
    <dgm:pt modelId="{2B587CBA-443E-4D0E-9EE5-AA352E595F09}" type="sibTrans" cxnId="{35494DF6-1C2D-42FE-BDAB-BE2EAAF13A98}">
      <dgm:prSet/>
      <dgm:spPr/>
      <dgm:t>
        <a:bodyPr/>
        <a:lstStyle/>
        <a:p>
          <a:endParaRPr lang="bg-BG"/>
        </a:p>
      </dgm:t>
    </dgm:pt>
    <dgm:pt modelId="{422C7D67-2BB8-4615-A62B-70CDA5CAB9FD}">
      <dgm:prSet/>
      <dgm:spPr>
        <a:solidFill>
          <a:srgbClr val="152D54"/>
        </a:solidFill>
      </dgm:spPr>
      <dgm:t>
        <a:bodyPr/>
        <a:lstStyle/>
        <a:p>
          <a:r>
            <a:rPr lang="pl-PL" b="1" dirty="0">
              <a:solidFill>
                <a:schemeClr val="bg1"/>
              </a:solidFill>
              <a:effectLst/>
              <a:latin typeface="Calibri" panose="020F0502020204030204" pitchFamily="34" charset="0"/>
              <a:ea typeface="Times New Roman" panose="02020603050405020304" pitchFamily="18" charset="0"/>
            </a:rPr>
            <a:t>Analiza wskaźnikowa</a:t>
          </a:r>
          <a:endParaRPr lang="bg-BG" b="1" dirty="0">
            <a:solidFill>
              <a:schemeClr val="bg1"/>
            </a:solidFill>
            <a:effectLst/>
            <a:latin typeface="Times New Roman" panose="02020603050405020304" pitchFamily="18" charset="0"/>
            <a:ea typeface="Times New Roman" panose="02020603050405020304" pitchFamily="18" charset="0"/>
          </a:endParaRPr>
        </a:p>
      </dgm:t>
    </dgm:pt>
    <dgm:pt modelId="{04E116CD-2A17-4079-B596-E5219E54E7F9}" type="sibTrans" cxnId="{4F4DDA6E-D5F2-4C59-9D0C-93B0D1D09671}">
      <dgm:prSet/>
      <dgm:spPr/>
      <dgm:t>
        <a:bodyPr/>
        <a:lstStyle/>
        <a:p>
          <a:endParaRPr lang="bg-BG"/>
        </a:p>
      </dgm:t>
    </dgm:pt>
    <dgm:pt modelId="{1C252A85-4FC2-4C3A-BC8D-102B586C0939}" type="parTrans" cxnId="{4F4DDA6E-D5F2-4C59-9D0C-93B0D1D09671}">
      <dgm:prSet/>
      <dgm:spPr/>
      <dgm:t>
        <a:bodyPr/>
        <a:lstStyle/>
        <a:p>
          <a:endParaRPr lang="bg-BG"/>
        </a:p>
      </dgm:t>
    </dgm:pt>
    <dgm:pt modelId="{C6D08623-D9D8-43E0-A7FD-CE7BFB1FA7B7}">
      <dgm:prSet phldrT="[Text]" custT="1"/>
      <dgm:spPr/>
      <dgm:t>
        <a:bodyPr/>
        <a:lstStyle/>
        <a:p>
          <a:pPr>
            <a:buFont typeface="Arial" panose="020B0604020202020204" pitchFamily="34" charset="0"/>
            <a:buChar char="•"/>
          </a:pPr>
          <a:r>
            <a:rPr lang="pl-PL" sz="1800" kern="1200" dirty="0">
              <a:solidFill>
                <a:srgbClr val="002060"/>
              </a:solidFill>
            </a:rPr>
            <a:t>Diagramy decyzyjne to wykresy, które umożliwiają odwzorowanie podjętej decyzji</a:t>
          </a:r>
          <a:endParaRPr lang="bg-BG" sz="1800" kern="1200" dirty="0">
            <a:solidFill>
              <a:srgbClr val="002060"/>
            </a:solidFill>
          </a:endParaRPr>
        </a:p>
      </dgm:t>
    </dgm:pt>
    <dgm:pt modelId="{38B6D707-D197-4B86-99D1-03B284261E0C}" type="parTrans" cxnId="{133EA370-E044-48AC-97ED-ACBB9AD0D3EB}">
      <dgm:prSet/>
      <dgm:spPr/>
      <dgm:t>
        <a:bodyPr/>
        <a:lstStyle/>
        <a:p>
          <a:endParaRPr lang="bg-BG"/>
        </a:p>
      </dgm:t>
    </dgm:pt>
    <dgm:pt modelId="{CEF3D187-8FAC-4FE3-9067-74C8E0E9E245}" type="sibTrans" cxnId="{133EA370-E044-48AC-97ED-ACBB9AD0D3EB}">
      <dgm:prSet/>
      <dgm:spPr/>
      <dgm:t>
        <a:bodyPr/>
        <a:lstStyle/>
        <a:p>
          <a:endParaRPr lang="bg-BG"/>
        </a:p>
      </dgm:t>
    </dgm:pt>
    <dgm:pt modelId="{CB198217-D168-4092-8138-44AA49681B69}" type="pres">
      <dgm:prSet presAssocID="{CAD4825C-B4BB-420E-959A-A53B5FCFEE61}" presName="diagram" presStyleCnt="0">
        <dgm:presLayoutVars>
          <dgm:dir/>
          <dgm:animLvl val="lvl"/>
          <dgm:resizeHandles val="exact"/>
        </dgm:presLayoutVars>
      </dgm:prSet>
      <dgm:spPr/>
    </dgm:pt>
    <dgm:pt modelId="{B0310035-8F74-4DD2-A8A1-F7B3D4DE5C7D}" type="pres">
      <dgm:prSet presAssocID="{EC8E62C0-CC6E-43FF-84E8-6A9CB79CA16B}" presName="compNode" presStyleCnt="0"/>
      <dgm:spPr/>
    </dgm:pt>
    <dgm:pt modelId="{F19DB11D-4CD9-4ADC-8D7A-DB6A1A460124}" type="pres">
      <dgm:prSet presAssocID="{EC8E62C0-CC6E-43FF-84E8-6A9CB79CA16B}" presName="childRect" presStyleLbl="bgAcc1" presStyleIdx="0" presStyleCnt="10">
        <dgm:presLayoutVars>
          <dgm:bulletEnabled val="1"/>
        </dgm:presLayoutVars>
      </dgm:prSet>
      <dgm:spPr/>
    </dgm:pt>
    <dgm:pt modelId="{7762FA46-7656-40F5-A7EF-3596E9659EAB}" type="pres">
      <dgm:prSet presAssocID="{EC8E62C0-CC6E-43FF-84E8-6A9CB79CA16B}" presName="parentText" presStyleLbl="node1" presStyleIdx="0" presStyleCnt="0">
        <dgm:presLayoutVars>
          <dgm:chMax val="0"/>
          <dgm:bulletEnabled val="1"/>
        </dgm:presLayoutVars>
      </dgm:prSet>
      <dgm:spPr/>
    </dgm:pt>
    <dgm:pt modelId="{C74F1FBA-52DE-42AE-8E96-D4FEF2FE9708}" type="pres">
      <dgm:prSet presAssocID="{EC8E62C0-CC6E-43FF-84E8-6A9CB79CA16B}" presName="parentRect" presStyleLbl="alignNode1" presStyleIdx="0" presStyleCnt="10"/>
      <dgm:spPr/>
    </dgm:pt>
    <dgm:pt modelId="{0A85ADB9-00FC-42E0-9C5E-0E302E61BA38}" type="pres">
      <dgm:prSet presAssocID="{EC8E62C0-CC6E-43FF-84E8-6A9CB79CA16B}" presName="adorn" presStyleLbl="fgAccFollowNode1" presStyleIdx="0" presStyleCnt="10"/>
      <dgm:spPr>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a:hlinkClick xmlns:r="http://schemas.openxmlformats.org/officeDocument/2006/relationships" r:id="rId2"/>
          </dgm14:cNvPr>
        </a:ext>
      </dgm:extLst>
    </dgm:pt>
    <dgm:pt modelId="{6D67408A-226C-45A7-8BFA-A6C0BA36ADDE}" type="pres">
      <dgm:prSet presAssocID="{744E238B-B7FC-41AB-833C-FC9E42FC54FA}" presName="sibTrans" presStyleLbl="sibTrans2D1" presStyleIdx="0" presStyleCnt="0"/>
      <dgm:spPr/>
    </dgm:pt>
    <dgm:pt modelId="{7054FDF7-3F8F-4F0B-8C9D-C1B5A1F19037}" type="pres">
      <dgm:prSet presAssocID="{4ACBFA25-643A-4832-97C6-763F718F66DF}" presName="compNode" presStyleCnt="0"/>
      <dgm:spPr/>
    </dgm:pt>
    <dgm:pt modelId="{8188906D-1AFA-47E7-8782-0C4347675304}" type="pres">
      <dgm:prSet presAssocID="{4ACBFA25-643A-4832-97C6-763F718F66DF}" presName="childRect" presStyleLbl="bgAcc1" presStyleIdx="1" presStyleCnt="10">
        <dgm:presLayoutVars>
          <dgm:bulletEnabled val="1"/>
        </dgm:presLayoutVars>
      </dgm:prSet>
      <dgm:spPr/>
    </dgm:pt>
    <dgm:pt modelId="{5EFD8F74-AC56-479C-908E-8650DF901AC0}" type="pres">
      <dgm:prSet presAssocID="{4ACBFA25-643A-4832-97C6-763F718F66DF}" presName="parentText" presStyleLbl="node1" presStyleIdx="0" presStyleCnt="0">
        <dgm:presLayoutVars>
          <dgm:chMax val="0"/>
          <dgm:bulletEnabled val="1"/>
        </dgm:presLayoutVars>
      </dgm:prSet>
      <dgm:spPr/>
    </dgm:pt>
    <dgm:pt modelId="{0B6064E0-013A-42A9-9F77-94E61340CD19}" type="pres">
      <dgm:prSet presAssocID="{4ACBFA25-643A-4832-97C6-763F718F66DF}" presName="parentRect" presStyleLbl="alignNode1" presStyleIdx="1" presStyleCnt="10"/>
      <dgm:spPr/>
    </dgm:pt>
    <dgm:pt modelId="{E78517FF-9095-433A-A091-EF90C5F4E2F3}" type="pres">
      <dgm:prSet presAssocID="{4ACBFA25-643A-4832-97C6-763F718F66DF}" presName="adorn" presStyleLbl="fgAccFollowNode1" presStyleIdx="1" presStyleCnt="10"/>
      <dgm:spPr>
        <a:blipFill>
          <a:blip xmlns:r="http://schemas.openxmlformats.org/officeDocument/2006/relationships" r:embed="rId3"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a:hlinkClick xmlns:r="http://schemas.openxmlformats.org/officeDocument/2006/relationships" r:id="rId4"/>
          </dgm14:cNvPr>
        </a:ext>
      </dgm:extLst>
    </dgm:pt>
    <dgm:pt modelId="{661FE42C-60E1-49A5-A348-6590259EB9DB}" type="pres">
      <dgm:prSet presAssocID="{D88FC9C3-92AA-4711-BE9D-91EA78B5F2DE}" presName="sibTrans" presStyleLbl="sibTrans2D1" presStyleIdx="0" presStyleCnt="0"/>
      <dgm:spPr/>
    </dgm:pt>
    <dgm:pt modelId="{40AF0B8A-88A2-4000-AF51-FDD54D39C0CB}" type="pres">
      <dgm:prSet presAssocID="{20757684-60FB-4BDB-9DB6-2BB949D3E869}" presName="compNode" presStyleCnt="0"/>
      <dgm:spPr/>
    </dgm:pt>
    <dgm:pt modelId="{E759BEA0-3E00-46A2-83C7-3B4BFE76E76C}" type="pres">
      <dgm:prSet presAssocID="{20757684-60FB-4BDB-9DB6-2BB949D3E869}" presName="childRect" presStyleLbl="bgAcc1" presStyleIdx="2" presStyleCnt="10">
        <dgm:presLayoutVars>
          <dgm:bulletEnabled val="1"/>
        </dgm:presLayoutVars>
      </dgm:prSet>
      <dgm:spPr/>
    </dgm:pt>
    <dgm:pt modelId="{41C24C6B-CA12-4DCD-946E-133901E18628}" type="pres">
      <dgm:prSet presAssocID="{20757684-60FB-4BDB-9DB6-2BB949D3E869}" presName="parentText" presStyleLbl="node1" presStyleIdx="0" presStyleCnt="0">
        <dgm:presLayoutVars>
          <dgm:chMax val="0"/>
          <dgm:bulletEnabled val="1"/>
        </dgm:presLayoutVars>
      </dgm:prSet>
      <dgm:spPr/>
    </dgm:pt>
    <dgm:pt modelId="{9FF61C04-8B93-46F8-8E4B-EE21713AE52A}" type="pres">
      <dgm:prSet presAssocID="{20757684-60FB-4BDB-9DB6-2BB949D3E869}" presName="parentRect" presStyleLbl="alignNode1" presStyleIdx="2" presStyleCnt="10"/>
      <dgm:spPr/>
    </dgm:pt>
    <dgm:pt modelId="{194D0898-3896-4205-AF16-D9983EA92348}" type="pres">
      <dgm:prSet presAssocID="{20757684-60FB-4BDB-9DB6-2BB949D3E869}" presName="adorn" presStyleLbl="fgAccFollowNode1" presStyleIdx="2" presStyleCnt="10"/>
      <dgm:spPr>
        <a:blipFill>
          <a:blip xmlns:r="http://schemas.openxmlformats.org/officeDocument/2006/relationships" r:embed="rId5"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a:hlinkClick xmlns:r="http://schemas.openxmlformats.org/officeDocument/2006/relationships" r:id="rId6"/>
          </dgm14:cNvPr>
        </a:ext>
      </dgm:extLst>
    </dgm:pt>
    <dgm:pt modelId="{F11DC700-69BF-4988-B88C-55F65087D197}" type="pres">
      <dgm:prSet presAssocID="{15EB9BFA-45B9-4194-BC0E-7132D8E2D12C}" presName="sibTrans" presStyleLbl="sibTrans2D1" presStyleIdx="0" presStyleCnt="0"/>
      <dgm:spPr/>
    </dgm:pt>
    <dgm:pt modelId="{9ADBBE48-7AD0-4E8E-BA31-31E89A6EFC9D}" type="pres">
      <dgm:prSet presAssocID="{99CA5D9F-2D0E-42F6-8EA9-8F81C8EAE6BB}" presName="compNode" presStyleCnt="0"/>
      <dgm:spPr/>
    </dgm:pt>
    <dgm:pt modelId="{C386C581-DDBE-448C-8385-277D56B428E2}" type="pres">
      <dgm:prSet presAssocID="{99CA5D9F-2D0E-42F6-8EA9-8F81C8EAE6BB}" presName="childRect" presStyleLbl="bgAcc1" presStyleIdx="3" presStyleCnt="10">
        <dgm:presLayoutVars>
          <dgm:bulletEnabled val="1"/>
        </dgm:presLayoutVars>
      </dgm:prSet>
      <dgm:spPr/>
    </dgm:pt>
    <dgm:pt modelId="{9BC7DF15-D843-47B5-98BA-0A3707F9F032}" type="pres">
      <dgm:prSet presAssocID="{99CA5D9F-2D0E-42F6-8EA9-8F81C8EAE6BB}" presName="parentText" presStyleLbl="node1" presStyleIdx="0" presStyleCnt="0">
        <dgm:presLayoutVars>
          <dgm:chMax val="0"/>
          <dgm:bulletEnabled val="1"/>
        </dgm:presLayoutVars>
      </dgm:prSet>
      <dgm:spPr/>
    </dgm:pt>
    <dgm:pt modelId="{B5FAA3AE-1349-48A5-A3F2-B0231151CA74}" type="pres">
      <dgm:prSet presAssocID="{99CA5D9F-2D0E-42F6-8EA9-8F81C8EAE6BB}" presName="parentRect" presStyleLbl="alignNode1" presStyleIdx="3" presStyleCnt="10"/>
      <dgm:spPr/>
    </dgm:pt>
    <dgm:pt modelId="{612BB3DA-356E-4B88-8EE2-59A963E6555F}" type="pres">
      <dgm:prSet presAssocID="{99CA5D9F-2D0E-42F6-8EA9-8F81C8EAE6BB}" presName="adorn" presStyleLbl="fgAccFollowNode1" presStyleIdx="3" presStyleCnt="10"/>
      <dgm:spPr>
        <a:blipFill>
          <a:blip xmlns:r="http://schemas.openxmlformats.org/officeDocument/2006/relationships" r:embed="rId7"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a:hlinkClick xmlns:r="http://schemas.openxmlformats.org/officeDocument/2006/relationships" r:id="rId8"/>
          </dgm14:cNvPr>
        </a:ext>
      </dgm:extLst>
    </dgm:pt>
    <dgm:pt modelId="{7B661FE7-3785-4A5B-9763-C18B5A2ECAD2}" type="pres">
      <dgm:prSet presAssocID="{AFEDBFDD-6486-4357-ABC1-A2C9C13ACDC1}" presName="sibTrans" presStyleLbl="sibTrans2D1" presStyleIdx="0" presStyleCnt="0"/>
      <dgm:spPr/>
    </dgm:pt>
    <dgm:pt modelId="{989B6CE9-FBA0-4FC4-A52C-40FB2D4CF6AB}" type="pres">
      <dgm:prSet presAssocID="{A0E2D5D9-05D8-4EBF-B31E-953BB865CB9E}" presName="compNode" presStyleCnt="0"/>
      <dgm:spPr/>
    </dgm:pt>
    <dgm:pt modelId="{FBC4FBCC-4337-4C4D-8FA0-84F9B742D083}" type="pres">
      <dgm:prSet presAssocID="{A0E2D5D9-05D8-4EBF-B31E-953BB865CB9E}" presName="childRect" presStyleLbl="bgAcc1" presStyleIdx="4" presStyleCnt="10">
        <dgm:presLayoutVars>
          <dgm:bulletEnabled val="1"/>
        </dgm:presLayoutVars>
      </dgm:prSet>
      <dgm:spPr/>
    </dgm:pt>
    <dgm:pt modelId="{D98C6104-1AEB-401E-BF00-D5E523FD4AE1}" type="pres">
      <dgm:prSet presAssocID="{A0E2D5D9-05D8-4EBF-B31E-953BB865CB9E}" presName="parentText" presStyleLbl="node1" presStyleIdx="0" presStyleCnt="0">
        <dgm:presLayoutVars>
          <dgm:chMax val="0"/>
          <dgm:bulletEnabled val="1"/>
        </dgm:presLayoutVars>
      </dgm:prSet>
      <dgm:spPr/>
    </dgm:pt>
    <dgm:pt modelId="{4C444C74-1602-45A8-89FA-3D9A89D6B051}" type="pres">
      <dgm:prSet presAssocID="{A0E2D5D9-05D8-4EBF-B31E-953BB865CB9E}" presName="parentRect" presStyleLbl="alignNode1" presStyleIdx="4" presStyleCnt="10"/>
      <dgm:spPr/>
    </dgm:pt>
    <dgm:pt modelId="{44D9A4F0-9C00-4148-A3B6-FA6FD22C0D75}" type="pres">
      <dgm:prSet presAssocID="{A0E2D5D9-05D8-4EBF-B31E-953BB865CB9E}" presName="adorn" presStyleLbl="fgAccFollowNode1" presStyleIdx="4" presStyleCnt="10"/>
      <dgm:spPr>
        <a:blipFill>
          <a:blip xmlns:r="http://schemas.openxmlformats.org/officeDocument/2006/relationships" r:embed="rId9"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a:hlinkClick xmlns:r="http://schemas.openxmlformats.org/officeDocument/2006/relationships" r:id="rId10"/>
          </dgm14:cNvPr>
        </a:ext>
      </dgm:extLst>
    </dgm:pt>
    <dgm:pt modelId="{2CD943EA-A397-4418-8ACE-99B904CA68CB}" type="pres">
      <dgm:prSet presAssocID="{D23123E5-BCEE-4346-A7AE-89450D8F5D80}" presName="sibTrans" presStyleLbl="sibTrans2D1" presStyleIdx="0" presStyleCnt="0"/>
      <dgm:spPr/>
    </dgm:pt>
    <dgm:pt modelId="{BFA98F1D-C7CF-43DE-868D-724A3C361D9B}" type="pres">
      <dgm:prSet presAssocID="{E0D9CE60-34AD-4D5C-9CA1-BC31609F33F8}" presName="compNode" presStyleCnt="0"/>
      <dgm:spPr/>
    </dgm:pt>
    <dgm:pt modelId="{A94D84B9-7A21-4B9D-A3F5-BFCC676F5C8D}" type="pres">
      <dgm:prSet presAssocID="{E0D9CE60-34AD-4D5C-9CA1-BC31609F33F8}" presName="childRect" presStyleLbl="bgAcc1" presStyleIdx="5" presStyleCnt="10">
        <dgm:presLayoutVars>
          <dgm:bulletEnabled val="1"/>
        </dgm:presLayoutVars>
      </dgm:prSet>
      <dgm:spPr/>
    </dgm:pt>
    <dgm:pt modelId="{479985D9-AC02-49B5-AC08-41E8002C4411}" type="pres">
      <dgm:prSet presAssocID="{E0D9CE60-34AD-4D5C-9CA1-BC31609F33F8}" presName="parentText" presStyleLbl="node1" presStyleIdx="0" presStyleCnt="0">
        <dgm:presLayoutVars>
          <dgm:chMax val="0"/>
          <dgm:bulletEnabled val="1"/>
        </dgm:presLayoutVars>
      </dgm:prSet>
      <dgm:spPr/>
    </dgm:pt>
    <dgm:pt modelId="{068307B9-9D57-416A-B6D8-5DAD5EEF4956}" type="pres">
      <dgm:prSet presAssocID="{E0D9CE60-34AD-4D5C-9CA1-BC31609F33F8}" presName="parentRect" presStyleLbl="alignNode1" presStyleIdx="5" presStyleCnt="10"/>
      <dgm:spPr/>
    </dgm:pt>
    <dgm:pt modelId="{449128DC-52A6-4EE5-94C8-37D175FC74F6}" type="pres">
      <dgm:prSet presAssocID="{E0D9CE60-34AD-4D5C-9CA1-BC31609F33F8}" presName="adorn" presStyleLbl="fgAccFollowNode1" presStyleIdx="5" presStyleCnt="10"/>
      <dgm:spPr>
        <a:blipFill>
          <a:blip xmlns:r="http://schemas.openxmlformats.org/officeDocument/2006/relationships" r:embed="rId9"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a:hlinkClick xmlns:r="http://schemas.openxmlformats.org/officeDocument/2006/relationships" r:id="rId11"/>
          </dgm14:cNvPr>
        </a:ext>
      </dgm:extLst>
    </dgm:pt>
    <dgm:pt modelId="{355BEC0A-6C76-4E69-A550-70DDBA58D270}" type="pres">
      <dgm:prSet presAssocID="{50BC41F8-0AE8-46BB-9D10-4337A5FD25F0}" presName="sibTrans" presStyleLbl="sibTrans2D1" presStyleIdx="0" presStyleCnt="0"/>
      <dgm:spPr/>
    </dgm:pt>
    <dgm:pt modelId="{4533554B-722C-4308-8553-86403FD603E3}" type="pres">
      <dgm:prSet presAssocID="{C9B95BC2-6DEC-4F60-A7AC-020D7D36A91E}" presName="compNode" presStyleCnt="0"/>
      <dgm:spPr/>
    </dgm:pt>
    <dgm:pt modelId="{60160A62-BB3C-4F24-8685-9F4611F8A71D}" type="pres">
      <dgm:prSet presAssocID="{C9B95BC2-6DEC-4F60-A7AC-020D7D36A91E}" presName="childRect" presStyleLbl="bgAcc1" presStyleIdx="6" presStyleCnt="10">
        <dgm:presLayoutVars>
          <dgm:bulletEnabled val="1"/>
        </dgm:presLayoutVars>
      </dgm:prSet>
      <dgm:spPr/>
    </dgm:pt>
    <dgm:pt modelId="{4EC29EF5-4646-4BCB-818A-073193063D2A}" type="pres">
      <dgm:prSet presAssocID="{C9B95BC2-6DEC-4F60-A7AC-020D7D36A91E}" presName="parentText" presStyleLbl="node1" presStyleIdx="0" presStyleCnt="0">
        <dgm:presLayoutVars>
          <dgm:chMax val="0"/>
          <dgm:bulletEnabled val="1"/>
        </dgm:presLayoutVars>
      </dgm:prSet>
      <dgm:spPr/>
    </dgm:pt>
    <dgm:pt modelId="{C3D66CD0-C784-4C70-B55E-3606D794871B}" type="pres">
      <dgm:prSet presAssocID="{C9B95BC2-6DEC-4F60-A7AC-020D7D36A91E}" presName="parentRect" presStyleLbl="alignNode1" presStyleIdx="6" presStyleCnt="10"/>
      <dgm:spPr/>
    </dgm:pt>
    <dgm:pt modelId="{2169EF00-A42D-416F-ACD6-56265C3A8D4B}" type="pres">
      <dgm:prSet presAssocID="{C9B95BC2-6DEC-4F60-A7AC-020D7D36A91E}" presName="adorn" presStyleLbl="fgAccFollowNode1" presStyleIdx="6" presStyleCnt="10"/>
      <dgm:spPr>
        <a:blipFill>
          <a:blip xmlns:r="http://schemas.openxmlformats.org/officeDocument/2006/relationships" r:embed="rId12"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a:hlinkClick xmlns:r="http://schemas.openxmlformats.org/officeDocument/2006/relationships" r:id="rId13"/>
          </dgm14:cNvPr>
        </a:ext>
      </dgm:extLst>
    </dgm:pt>
    <dgm:pt modelId="{BD2FF88B-0FBF-40E2-8CAF-6C15DF425F2E}" type="pres">
      <dgm:prSet presAssocID="{8713A883-9E29-4EDB-B2E1-C5266389EBF3}" presName="sibTrans" presStyleLbl="sibTrans2D1" presStyleIdx="0" presStyleCnt="0"/>
      <dgm:spPr/>
    </dgm:pt>
    <dgm:pt modelId="{7100B70B-9A18-4A7F-B09C-079B9B7ACE68}" type="pres">
      <dgm:prSet presAssocID="{7B23F5B1-5501-486F-B7A0-77A7E1A65A96}" presName="compNode" presStyleCnt="0"/>
      <dgm:spPr/>
    </dgm:pt>
    <dgm:pt modelId="{DFA8AFCC-7602-434F-B05D-75B484C9D104}" type="pres">
      <dgm:prSet presAssocID="{7B23F5B1-5501-486F-B7A0-77A7E1A65A96}" presName="childRect" presStyleLbl="bgAcc1" presStyleIdx="7" presStyleCnt="10">
        <dgm:presLayoutVars>
          <dgm:bulletEnabled val="1"/>
        </dgm:presLayoutVars>
      </dgm:prSet>
      <dgm:spPr/>
    </dgm:pt>
    <dgm:pt modelId="{D6ACAA03-E414-41CC-89F3-8AC1EE2D899E}" type="pres">
      <dgm:prSet presAssocID="{7B23F5B1-5501-486F-B7A0-77A7E1A65A96}" presName="parentText" presStyleLbl="node1" presStyleIdx="0" presStyleCnt="0">
        <dgm:presLayoutVars>
          <dgm:chMax val="0"/>
          <dgm:bulletEnabled val="1"/>
        </dgm:presLayoutVars>
      </dgm:prSet>
      <dgm:spPr/>
    </dgm:pt>
    <dgm:pt modelId="{7136B4E6-5E40-424D-A947-3337E387C920}" type="pres">
      <dgm:prSet presAssocID="{7B23F5B1-5501-486F-B7A0-77A7E1A65A96}" presName="parentRect" presStyleLbl="alignNode1" presStyleIdx="7" presStyleCnt="10"/>
      <dgm:spPr/>
    </dgm:pt>
    <dgm:pt modelId="{A521F174-EA97-450E-B88D-06F681B9C952}" type="pres">
      <dgm:prSet presAssocID="{7B23F5B1-5501-486F-B7A0-77A7E1A65A96}" presName="adorn" presStyleLbl="fgAccFollowNode1" presStyleIdx="7" presStyleCnt="10"/>
      <dgm:spPr>
        <a:blipFill>
          <a:blip xmlns:r="http://schemas.openxmlformats.org/officeDocument/2006/relationships" r:embed="rId14" cstate="email">
            <a:extLst>
              <a:ext uri="{28A0092B-C50C-407E-A947-70E740481C1C}">
                <a14:useLocalDpi xmlns:a14="http://schemas.microsoft.com/office/drawing/2010/main"/>
              </a:ext>
            </a:extLst>
          </a:blip>
          <a:srcRect/>
          <a:stretch>
            <a:fillRect/>
          </a:stretch>
        </a:blipFill>
      </dgm:spPr>
      <dgm:extLst>
        <a:ext uri="{E40237B7-FDA0-4F09-8148-C483321AD2D9}">
          <dgm14:cNvPr xmlns:dgm14="http://schemas.microsoft.com/office/drawing/2010/diagram" id="0" name="">
            <a:hlinkClick xmlns:r="http://schemas.openxmlformats.org/officeDocument/2006/relationships" r:id="rId15"/>
          </dgm14:cNvPr>
        </a:ext>
      </dgm:extLst>
    </dgm:pt>
    <dgm:pt modelId="{E4649BDD-481A-4991-96A3-6CE80621480D}" type="pres">
      <dgm:prSet presAssocID="{B123E38C-CF21-417A-8B45-B2B55AF2A7D1}" presName="sibTrans" presStyleLbl="sibTrans2D1" presStyleIdx="0" presStyleCnt="0"/>
      <dgm:spPr/>
    </dgm:pt>
    <dgm:pt modelId="{E3226423-6905-443B-AC80-D6D60782FF12}" type="pres">
      <dgm:prSet presAssocID="{AD232E74-05A5-4B53-BE79-340E0A44DB82}" presName="compNode" presStyleCnt="0"/>
      <dgm:spPr/>
    </dgm:pt>
    <dgm:pt modelId="{9C407FE6-618C-4CB7-B4EB-57633FCB9A1C}" type="pres">
      <dgm:prSet presAssocID="{AD232E74-05A5-4B53-BE79-340E0A44DB82}" presName="childRect" presStyleLbl="bgAcc1" presStyleIdx="8" presStyleCnt="10">
        <dgm:presLayoutVars>
          <dgm:bulletEnabled val="1"/>
        </dgm:presLayoutVars>
      </dgm:prSet>
      <dgm:spPr/>
    </dgm:pt>
    <dgm:pt modelId="{9A855C05-07AD-47AD-99E3-E2D72C4F7F6A}" type="pres">
      <dgm:prSet presAssocID="{AD232E74-05A5-4B53-BE79-340E0A44DB82}" presName="parentText" presStyleLbl="node1" presStyleIdx="0" presStyleCnt="0">
        <dgm:presLayoutVars>
          <dgm:chMax val="0"/>
          <dgm:bulletEnabled val="1"/>
        </dgm:presLayoutVars>
      </dgm:prSet>
      <dgm:spPr/>
    </dgm:pt>
    <dgm:pt modelId="{958565C3-CF91-444C-849A-094C5724D56E}" type="pres">
      <dgm:prSet presAssocID="{AD232E74-05A5-4B53-BE79-340E0A44DB82}" presName="parentRect" presStyleLbl="alignNode1" presStyleIdx="8" presStyleCnt="10"/>
      <dgm:spPr/>
    </dgm:pt>
    <dgm:pt modelId="{FDF0F564-5F68-4EAB-B82A-7CD219C0C0A8}" type="pres">
      <dgm:prSet presAssocID="{AD232E74-05A5-4B53-BE79-340E0A44DB82}" presName="adorn" presStyleLbl="fgAccFollowNode1" presStyleIdx="8" presStyleCnt="10"/>
      <dgm:spPr>
        <a:blipFill>
          <a:blip xmlns:r="http://schemas.openxmlformats.org/officeDocument/2006/relationships" r:embed="rId16" cstate="email">
            <a:extLst>
              <a:ext uri="{28A0092B-C50C-407E-A947-70E740481C1C}">
                <a14:useLocalDpi xmlns:a14="http://schemas.microsoft.com/office/drawing/2010/main"/>
              </a:ext>
              <a:ext uri="{96DAC541-7B7A-43D3-8B79-37D633B846F1}">
                <asvg:svgBlip xmlns:asvg="http://schemas.microsoft.com/office/drawing/2016/SVG/main" r:embed="rId17"/>
              </a:ext>
            </a:extLst>
          </a:blip>
          <a:srcRect/>
          <a:stretch>
            <a:fillRect/>
          </a:stretch>
        </a:blipFill>
      </dgm:spPr>
      <dgm:extLst>
        <a:ext uri="{E40237B7-FDA0-4F09-8148-C483321AD2D9}">
          <dgm14:cNvPr xmlns:dgm14="http://schemas.microsoft.com/office/drawing/2010/diagram" id="0" name="" descr="Artificial Intelligence with solid fill">
            <a:hlinkClick xmlns:r="http://schemas.openxmlformats.org/officeDocument/2006/relationships" r:id="rId18"/>
          </dgm14:cNvPr>
        </a:ext>
      </dgm:extLst>
    </dgm:pt>
    <dgm:pt modelId="{437B302D-7F43-42FD-9673-3B99CA919FDB}" type="pres">
      <dgm:prSet presAssocID="{4F76B040-6C46-4997-8AC8-DD28ECF18C57}" presName="sibTrans" presStyleLbl="sibTrans2D1" presStyleIdx="0" presStyleCnt="0"/>
      <dgm:spPr/>
    </dgm:pt>
    <dgm:pt modelId="{3229DCC1-CCFE-44E0-AF0E-62C70D0B0F45}" type="pres">
      <dgm:prSet presAssocID="{422C7D67-2BB8-4615-A62B-70CDA5CAB9FD}" presName="compNode" presStyleCnt="0"/>
      <dgm:spPr/>
    </dgm:pt>
    <dgm:pt modelId="{F9737656-9510-423F-BC19-A94BC9758D59}" type="pres">
      <dgm:prSet presAssocID="{422C7D67-2BB8-4615-A62B-70CDA5CAB9FD}" presName="childRect" presStyleLbl="bgAcc1" presStyleIdx="9" presStyleCnt="10">
        <dgm:presLayoutVars>
          <dgm:bulletEnabled val="1"/>
        </dgm:presLayoutVars>
      </dgm:prSet>
      <dgm:spPr/>
    </dgm:pt>
    <dgm:pt modelId="{D66C0DC1-FB12-4ACF-AD7E-362E7FF94E16}" type="pres">
      <dgm:prSet presAssocID="{422C7D67-2BB8-4615-A62B-70CDA5CAB9FD}" presName="parentText" presStyleLbl="node1" presStyleIdx="0" presStyleCnt="0">
        <dgm:presLayoutVars>
          <dgm:chMax val="0"/>
          <dgm:bulletEnabled val="1"/>
        </dgm:presLayoutVars>
      </dgm:prSet>
      <dgm:spPr/>
    </dgm:pt>
    <dgm:pt modelId="{4D447E97-B003-4A89-BD6C-990EC8597641}" type="pres">
      <dgm:prSet presAssocID="{422C7D67-2BB8-4615-A62B-70CDA5CAB9FD}" presName="parentRect" presStyleLbl="alignNode1" presStyleIdx="9" presStyleCnt="10"/>
      <dgm:spPr/>
    </dgm:pt>
    <dgm:pt modelId="{9C698B56-5FB1-4454-B2A5-C74E17267E90}" type="pres">
      <dgm:prSet presAssocID="{422C7D67-2BB8-4615-A62B-70CDA5CAB9FD}" presName="adorn" presStyleLbl="fgAccFollowNode1" presStyleIdx="9" presStyleCnt="10"/>
      <dgm:spPr>
        <a:blipFill>
          <a:blip xmlns:r="http://schemas.openxmlformats.org/officeDocument/2006/relationships" r:embed="rId19" cstate="email">
            <a:extLst>
              <a:ext uri="{28A0092B-C50C-407E-A947-70E740481C1C}">
                <a14:useLocalDpi xmlns:a14="http://schemas.microsoft.com/office/drawing/2010/main"/>
              </a:ext>
            </a:extLst>
          </a:blip>
          <a:srcRect/>
          <a:stretch>
            <a:fillRect t="-2000" b="-2000"/>
          </a:stretch>
        </a:blipFill>
      </dgm:spPr>
      <dgm:extLst>
        <a:ext uri="{E40237B7-FDA0-4F09-8148-C483321AD2D9}">
          <dgm14:cNvPr xmlns:dgm14="http://schemas.microsoft.com/office/drawing/2010/diagram" id="0" name="">
            <a:hlinkClick xmlns:r="http://schemas.openxmlformats.org/officeDocument/2006/relationships" r:id="rId20"/>
          </dgm14:cNvPr>
        </a:ext>
      </dgm:extLst>
    </dgm:pt>
  </dgm:ptLst>
  <dgm:cxnLst>
    <dgm:cxn modelId="{BF212905-09D8-4204-B7F1-D5D2C38FB10A}" type="presOf" srcId="{AFEDBFDD-6486-4357-ABC1-A2C9C13ACDC1}" destId="{7B661FE7-3785-4A5B-9763-C18B5A2ECAD2}" srcOrd="0" destOrd="0" presId="urn:microsoft.com/office/officeart/2005/8/layout/bList2"/>
    <dgm:cxn modelId="{3A589905-110F-4B3B-B5E6-EA1F5322B91B}" type="presOf" srcId="{99CA5D9F-2D0E-42F6-8EA9-8F81C8EAE6BB}" destId="{9BC7DF15-D843-47B5-98BA-0A3707F9F032}" srcOrd="0" destOrd="0" presId="urn:microsoft.com/office/officeart/2005/8/layout/bList2"/>
    <dgm:cxn modelId="{8D218506-E51D-4CAD-9F8D-70122E1BCD9C}" type="presOf" srcId="{24632A04-F257-4012-9020-4A59CC56BFB4}" destId="{E759BEA0-3E00-46A2-83C7-3B4BFE76E76C}" srcOrd="0" destOrd="0" presId="urn:microsoft.com/office/officeart/2005/8/layout/bList2"/>
    <dgm:cxn modelId="{CE113909-4000-45A7-BE56-E3C3812B66CE}" srcId="{99CA5D9F-2D0E-42F6-8EA9-8F81C8EAE6BB}" destId="{233622CF-F6E9-498B-BC09-0BCDDC4203F3}" srcOrd="0" destOrd="0" parTransId="{C075D088-4390-4119-828F-443ADDFC8DA0}" sibTransId="{C5ACA7DE-FFFD-4157-A629-7658B8A0B7E4}"/>
    <dgm:cxn modelId="{17222E0E-549C-4BFD-A833-F2D2DCE13701}" type="presOf" srcId="{C6D08623-D9D8-43E0-A7FD-CE7BFB1FA7B7}" destId="{8188906D-1AFA-47E7-8782-0C4347675304}" srcOrd="0" destOrd="0" presId="urn:microsoft.com/office/officeart/2005/8/layout/bList2"/>
    <dgm:cxn modelId="{72EB840E-1628-4B5C-AF56-3982CFF0FFB8}" type="presOf" srcId="{A0E2D5D9-05D8-4EBF-B31E-953BB865CB9E}" destId="{D98C6104-1AEB-401E-BF00-D5E523FD4AE1}" srcOrd="0" destOrd="0" presId="urn:microsoft.com/office/officeart/2005/8/layout/bList2"/>
    <dgm:cxn modelId="{C0273510-5D8B-4009-990B-D9522BDEBE59}" type="presOf" srcId="{7B23F5B1-5501-486F-B7A0-77A7E1A65A96}" destId="{D6ACAA03-E414-41CC-89F3-8AC1EE2D899E}" srcOrd="0" destOrd="0" presId="urn:microsoft.com/office/officeart/2005/8/layout/bList2"/>
    <dgm:cxn modelId="{28F21414-B7CB-402C-97E8-FA9273970FD3}" srcId="{CAD4825C-B4BB-420E-959A-A53B5FCFEE61}" destId="{A0E2D5D9-05D8-4EBF-B31E-953BB865CB9E}" srcOrd="4" destOrd="0" parTransId="{08D218FE-6A87-4D68-9711-574DF584B157}" sibTransId="{D23123E5-BCEE-4346-A7AE-89450D8F5D80}"/>
    <dgm:cxn modelId="{AE643E17-5D85-4CE7-92E2-8B2940D6889B}" srcId="{EC8E62C0-CC6E-43FF-84E8-6A9CB79CA16B}" destId="{AE78ED10-DA5B-4AA3-B56E-D326710170BA}" srcOrd="0" destOrd="0" parTransId="{0FFC38DA-71DC-42E0-B991-39BC455C25C0}" sibTransId="{776418BA-DAB4-46E2-8427-769A0B387F17}"/>
    <dgm:cxn modelId="{8AE15B17-0E4A-408A-9ACC-78ADD50B1F8E}" srcId="{20757684-60FB-4BDB-9DB6-2BB949D3E869}" destId="{24632A04-F257-4012-9020-4A59CC56BFB4}" srcOrd="0" destOrd="0" parTransId="{84C42A96-37CC-44AF-BB16-7711B36994BC}" sibTransId="{020CA7A1-E16A-4A0E-89CB-4F1E5DC922F3}"/>
    <dgm:cxn modelId="{52AFE619-ED5A-4A0A-AEB0-705B3ADE744F}" srcId="{C9B95BC2-6DEC-4F60-A7AC-020D7D36A91E}" destId="{2362A43F-561B-4E53-97F2-76BFE6C28B3B}" srcOrd="0" destOrd="0" parTransId="{616C93A8-43F6-4E8C-97EE-309B22ACD3EC}" sibTransId="{3419D520-0988-4D22-A8ED-AD0B497D7CDD}"/>
    <dgm:cxn modelId="{39A03028-5E92-47A7-8621-7C58BB135E79}" type="presOf" srcId="{8713A883-9E29-4EDB-B2E1-C5266389EBF3}" destId="{BD2FF88B-0FBF-40E2-8CAF-6C15DF425F2E}" srcOrd="0" destOrd="0" presId="urn:microsoft.com/office/officeart/2005/8/layout/bList2"/>
    <dgm:cxn modelId="{7C84BC28-E4CD-4463-AEE7-E6D7D3911E0E}" srcId="{CAD4825C-B4BB-420E-959A-A53B5FCFEE61}" destId="{C9B95BC2-6DEC-4F60-A7AC-020D7D36A91E}" srcOrd="6" destOrd="0" parTransId="{67EC4D32-8ADC-4F52-9F2A-AC79B88A57D4}" sibTransId="{8713A883-9E29-4EDB-B2E1-C5266389EBF3}"/>
    <dgm:cxn modelId="{D32F922E-50A3-424C-96C5-80E70C4031C9}" type="presOf" srcId="{A0E2D5D9-05D8-4EBF-B31E-953BB865CB9E}" destId="{4C444C74-1602-45A8-89FA-3D9A89D6B051}" srcOrd="1" destOrd="0" presId="urn:microsoft.com/office/officeart/2005/8/layout/bList2"/>
    <dgm:cxn modelId="{A9C9EF2E-6306-4D47-B79A-D644837CD3A6}" type="presOf" srcId="{AE78ED10-DA5B-4AA3-B56E-D326710170BA}" destId="{F19DB11D-4CD9-4ADC-8D7A-DB6A1A460124}" srcOrd="0" destOrd="0" presId="urn:microsoft.com/office/officeart/2005/8/layout/bList2"/>
    <dgm:cxn modelId="{DBF2552F-C112-4B93-A57B-B58CC9A33F70}" type="presOf" srcId="{C9B95BC2-6DEC-4F60-A7AC-020D7D36A91E}" destId="{4EC29EF5-4646-4BCB-818A-073193063D2A}" srcOrd="0" destOrd="0" presId="urn:microsoft.com/office/officeart/2005/8/layout/bList2"/>
    <dgm:cxn modelId="{4CB55B31-5F6E-4046-A23B-7664891763FF}" type="presOf" srcId="{422C7D67-2BB8-4615-A62B-70CDA5CAB9FD}" destId="{4D447E97-B003-4A89-BD6C-990EC8597641}" srcOrd="1" destOrd="0" presId="urn:microsoft.com/office/officeart/2005/8/layout/bList2"/>
    <dgm:cxn modelId="{4D76F331-DAF9-42B2-86D2-D1A0D7F5845A}" srcId="{CAD4825C-B4BB-420E-959A-A53B5FCFEE61}" destId="{20757684-60FB-4BDB-9DB6-2BB949D3E869}" srcOrd="2" destOrd="0" parTransId="{FB913DFD-E262-46E1-9A23-3093B954B9BA}" sibTransId="{15EB9BFA-45B9-4194-BC0E-7132D8E2D12C}"/>
    <dgm:cxn modelId="{D72BCC34-F013-4518-BF72-11DDB697DD5D}" type="presOf" srcId="{D82EF271-202F-44D4-A8F8-A1B49EFEC949}" destId="{9C407FE6-618C-4CB7-B4EB-57633FCB9A1C}" srcOrd="0" destOrd="0" presId="urn:microsoft.com/office/officeart/2005/8/layout/bList2"/>
    <dgm:cxn modelId="{DAFA8838-DE15-4057-B7A6-C27693A1D488}" srcId="{7B23F5B1-5501-486F-B7A0-77A7E1A65A96}" destId="{8F03A749-4A0C-439E-BC2F-C07B94096DD6}" srcOrd="0" destOrd="0" parTransId="{CA64F8BF-A694-406D-9C57-CB675DDA6D03}" sibTransId="{880E499E-2A0E-42B6-A253-B63910C56C2E}"/>
    <dgm:cxn modelId="{E880C33F-1011-4AE5-8A1A-6E5023CA6042}" type="presOf" srcId="{422C7D67-2BB8-4615-A62B-70CDA5CAB9FD}" destId="{D66C0DC1-FB12-4ACF-AD7E-362E7FF94E16}" srcOrd="0" destOrd="0" presId="urn:microsoft.com/office/officeart/2005/8/layout/bList2"/>
    <dgm:cxn modelId="{1AE62D5E-3DFB-4298-B077-0A2EBF5C8F14}" type="presOf" srcId="{50BC41F8-0AE8-46BB-9D10-4337A5FD25F0}" destId="{355BEC0A-6C76-4E69-A550-70DDBA58D270}" srcOrd="0" destOrd="0" presId="urn:microsoft.com/office/officeart/2005/8/layout/bList2"/>
    <dgm:cxn modelId="{72B6CB5F-221B-45BD-80B1-8711D0CF7011}" type="presOf" srcId="{D88FC9C3-92AA-4711-BE9D-91EA78B5F2DE}" destId="{661FE42C-60E1-49A5-A348-6590259EB9DB}" srcOrd="0" destOrd="0" presId="urn:microsoft.com/office/officeart/2005/8/layout/bList2"/>
    <dgm:cxn modelId="{0D813762-D7E4-4B22-B552-E319726D3655}" type="presOf" srcId="{45FB359D-3F5E-46DE-8F07-F1F5BE497912}" destId="{FBC4FBCC-4337-4C4D-8FA0-84F9B742D083}" srcOrd="0" destOrd="0" presId="urn:microsoft.com/office/officeart/2005/8/layout/bList2"/>
    <dgm:cxn modelId="{AEA67664-1EBB-46AC-BD03-E8F76B0833F5}" type="presOf" srcId="{233622CF-F6E9-498B-BC09-0BCDDC4203F3}" destId="{C386C581-DDBE-448C-8385-277D56B428E2}" srcOrd="0" destOrd="0" presId="urn:microsoft.com/office/officeart/2005/8/layout/bList2"/>
    <dgm:cxn modelId="{1A766365-259D-4AB4-8211-D7B1D2AC37DE}" type="presOf" srcId="{CAD4825C-B4BB-420E-959A-A53B5FCFEE61}" destId="{CB198217-D168-4092-8138-44AA49681B69}" srcOrd="0" destOrd="0" presId="urn:microsoft.com/office/officeart/2005/8/layout/bList2"/>
    <dgm:cxn modelId="{ED9B4C67-DB93-4564-8060-6D9773278DC7}" type="presOf" srcId="{20757684-60FB-4BDB-9DB6-2BB949D3E869}" destId="{41C24C6B-CA12-4DCD-946E-133901E18628}" srcOrd="0" destOrd="0" presId="urn:microsoft.com/office/officeart/2005/8/layout/bList2"/>
    <dgm:cxn modelId="{1B8D1B69-FE95-4E18-9853-7C5BFE55F439}" type="presOf" srcId="{99CA5D9F-2D0E-42F6-8EA9-8F81C8EAE6BB}" destId="{B5FAA3AE-1349-48A5-A3F2-B0231151CA74}" srcOrd="1" destOrd="0" presId="urn:microsoft.com/office/officeart/2005/8/layout/bList2"/>
    <dgm:cxn modelId="{4CCD4B49-F2F8-413E-918F-23DF69808677}" srcId="{CAD4825C-B4BB-420E-959A-A53B5FCFEE61}" destId="{7B23F5B1-5501-486F-B7A0-77A7E1A65A96}" srcOrd="7" destOrd="0" parTransId="{EFE970CC-B621-41D7-B6B2-77DB95C4268C}" sibTransId="{B123E38C-CF21-417A-8B45-B2B55AF2A7D1}"/>
    <dgm:cxn modelId="{161F834B-FDC0-4614-8602-544F438FFE6A}" type="presOf" srcId="{AD232E74-05A5-4B53-BE79-340E0A44DB82}" destId="{958565C3-CF91-444C-849A-094C5724D56E}" srcOrd="1" destOrd="0" presId="urn:microsoft.com/office/officeart/2005/8/layout/bList2"/>
    <dgm:cxn modelId="{4F4DDA6E-D5F2-4C59-9D0C-93B0D1D09671}" srcId="{CAD4825C-B4BB-420E-959A-A53B5FCFEE61}" destId="{422C7D67-2BB8-4615-A62B-70CDA5CAB9FD}" srcOrd="9" destOrd="0" parTransId="{1C252A85-4FC2-4C3A-BC8D-102B586C0939}" sibTransId="{04E116CD-2A17-4079-B596-E5219E54E7F9}"/>
    <dgm:cxn modelId="{8E493950-2C3B-4E03-BB42-1A8B6DF93C2E}" type="presOf" srcId="{7B23F5B1-5501-486F-B7A0-77A7E1A65A96}" destId="{7136B4E6-5E40-424D-A947-3337E387C920}" srcOrd="1" destOrd="0" presId="urn:microsoft.com/office/officeart/2005/8/layout/bList2"/>
    <dgm:cxn modelId="{133EA370-E044-48AC-97ED-ACBB9AD0D3EB}" srcId="{4ACBFA25-643A-4832-97C6-763F718F66DF}" destId="{C6D08623-D9D8-43E0-A7FD-CE7BFB1FA7B7}" srcOrd="0" destOrd="0" parTransId="{38B6D707-D197-4B86-99D1-03B284261E0C}" sibTransId="{CEF3D187-8FAC-4FE3-9067-74C8E0E9E245}"/>
    <dgm:cxn modelId="{0CECF756-74F5-4938-910D-3F49A33C66A1}" srcId="{E0D9CE60-34AD-4D5C-9CA1-BC31609F33F8}" destId="{8B6218C9-53E0-4A1A-9EFA-ADAC9359274D}" srcOrd="0" destOrd="0" parTransId="{D45432A8-AC49-4BD4-899B-EA5442551EAA}" sibTransId="{3FEB9010-BBBD-4E39-B51F-E124E3D5562E}"/>
    <dgm:cxn modelId="{F3959C77-A043-4104-BFEE-0A80DDA786E9}" type="presOf" srcId="{E0D9CE60-34AD-4D5C-9CA1-BC31609F33F8}" destId="{068307B9-9D57-416A-B6D8-5DAD5EEF4956}" srcOrd="1" destOrd="0" presId="urn:microsoft.com/office/officeart/2005/8/layout/bList2"/>
    <dgm:cxn modelId="{A2167178-E045-499D-845B-7C110883CD3E}" srcId="{CAD4825C-B4BB-420E-959A-A53B5FCFEE61}" destId="{99CA5D9F-2D0E-42F6-8EA9-8F81C8EAE6BB}" srcOrd="3" destOrd="0" parTransId="{78CA27B4-566B-47D6-8B63-ADE815C78FAC}" sibTransId="{AFEDBFDD-6486-4357-ABC1-A2C9C13ACDC1}"/>
    <dgm:cxn modelId="{AF7F0E59-4181-4C36-9627-D89BA33CDE9E}" type="presOf" srcId="{4ACBFA25-643A-4832-97C6-763F718F66DF}" destId="{5EFD8F74-AC56-479C-908E-8650DF901AC0}" srcOrd="0" destOrd="0" presId="urn:microsoft.com/office/officeart/2005/8/layout/bList2"/>
    <dgm:cxn modelId="{3532F37D-62A3-4186-BBAA-AFB3ABA298BB}" srcId="{CAD4825C-B4BB-420E-959A-A53B5FCFEE61}" destId="{4ACBFA25-643A-4832-97C6-763F718F66DF}" srcOrd="1" destOrd="0" parTransId="{2FDE7A50-6551-4D82-8E53-196AA2D652FB}" sibTransId="{D88FC9C3-92AA-4711-BE9D-91EA78B5F2DE}"/>
    <dgm:cxn modelId="{16F7CB82-EF50-4722-A3C6-CD6C4F9C5517}" type="presOf" srcId="{ADABD843-1854-4B16-B5A1-E888BAD16AD8}" destId="{F9737656-9510-423F-BC19-A94BC9758D59}" srcOrd="0" destOrd="0" presId="urn:microsoft.com/office/officeart/2005/8/layout/bList2"/>
    <dgm:cxn modelId="{6B4FAC86-1601-4DD1-BB81-29EFFE5C20FB}" type="presOf" srcId="{20757684-60FB-4BDB-9DB6-2BB949D3E869}" destId="{9FF61C04-8B93-46F8-8E4B-EE21713AE52A}" srcOrd="1" destOrd="0" presId="urn:microsoft.com/office/officeart/2005/8/layout/bList2"/>
    <dgm:cxn modelId="{5EC7A28E-D592-48D0-8D22-4B0D1CF25EC7}" type="presOf" srcId="{AD232E74-05A5-4B53-BE79-340E0A44DB82}" destId="{9A855C05-07AD-47AD-99E3-E2D72C4F7F6A}" srcOrd="0" destOrd="0" presId="urn:microsoft.com/office/officeart/2005/8/layout/bList2"/>
    <dgm:cxn modelId="{0A41209B-1246-4D24-9628-1B08B54E96B2}" type="presOf" srcId="{E0D9CE60-34AD-4D5C-9CA1-BC31609F33F8}" destId="{479985D9-AC02-49B5-AC08-41E8002C4411}" srcOrd="0" destOrd="0" presId="urn:microsoft.com/office/officeart/2005/8/layout/bList2"/>
    <dgm:cxn modelId="{EB112F9E-7014-4AC6-95D0-9B1683A81B55}" type="presOf" srcId="{2362A43F-561B-4E53-97F2-76BFE6C28B3B}" destId="{60160A62-BB3C-4F24-8685-9F4611F8A71D}" srcOrd="0" destOrd="0" presId="urn:microsoft.com/office/officeart/2005/8/layout/bList2"/>
    <dgm:cxn modelId="{197C899E-512E-4EDF-8354-82A950A0E400}" type="presOf" srcId="{4ACBFA25-643A-4832-97C6-763F718F66DF}" destId="{0B6064E0-013A-42A9-9F77-94E61340CD19}" srcOrd="1" destOrd="0" presId="urn:microsoft.com/office/officeart/2005/8/layout/bList2"/>
    <dgm:cxn modelId="{2C088E9E-3039-46FC-937A-9FCFC17B2E70}" type="presOf" srcId="{C9B95BC2-6DEC-4F60-A7AC-020D7D36A91E}" destId="{C3D66CD0-C784-4C70-B55E-3606D794871B}" srcOrd="1" destOrd="0" presId="urn:microsoft.com/office/officeart/2005/8/layout/bList2"/>
    <dgm:cxn modelId="{138005A0-AC6F-44D7-B226-4B93A75506BA}" type="presOf" srcId="{EC8E62C0-CC6E-43FF-84E8-6A9CB79CA16B}" destId="{7762FA46-7656-40F5-A7EF-3596E9659EAB}" srcOrd="0" destOrd="0" presId="urn:microsoft.com/office/officeart/2005/8/layout/bList2"/>
    <dgm:cxn modelId="{DA234EAE-E473-4831-90E7-6049E2695C9F}" type="presOf" srcId="{D23123E5-BCEE-4346-A7AE-89450D8F5D80}" destId="{2CD943EA-A397-4418-8ACE-99B904CA68CB}" srcOrd="0" destOrd="0" presId="urn:microsoft.com/office/officeart/2005/8/layout/bList2"/>
    <dgm:cxn modelId="{AD6EA0B5-B1AF-4A3C-9124-5AC379AC8AF0}" srcId="{A0E2D5D9-05D8-4EBF-B31E-953BB865CB9E}" destId="{45FB359D-3F5E-46DE-8F07-F1F5BE497912}" srcOrd="0" destOrd="0" parTransId="{71D3076E-55EA-45FB-B5ED-6195E166B0A5}" sibTransId="{1B060721-EE3B-4232-816F-C5EA128EF091}"/>
    <dgm:cxn modelId="{D0B1E5B6-5910-4951-BAD9-B3B05E6041C7}" type="presOf" srcId="{8F03A749-4A0C-439E-BC2F-C07B94096DD6}" destId="{DFA8AFCC-7602-434F-B05D-75B484C9D104}" srcOrd="0" destOrd="0" presId="urn:microsoft.com/office/officeart/2005/8/layout/bList2"/>
    <dgm:cxn modelId="{5111F4C1-4BEE-4002-B8EC-58707B201074}" type="presOf" srcId="{EC8E62C0-CC6E-43FF-84E8-6A9CB79CA16B}" destId="{C74F1FBA-52DE-42AE-8E96-D4FEF2FE9708}" srcOrd="1" destOrd="0" presId="urn:microsoft.com/office/officeart/2005/8/layout/bList2"/>
    <dgm:cxn modelId="{DDA4BBCF-5540-4DC9-B11A-68B20AF63FFF}" type="presOf" srcId="{744E238B-B7FC-41AB-833C-FC9E42FC54FA}" destId="{6D67408A-226C-45A7-8BFA-A6C0BA36ADDE}" srcOrd="0" destOrd="0" presId="urn:microsoft.com/office/officeart/2005/8/layout/bList2"/>
    <dgm:cxn modelId="{626F74D6-7E26-4C87-8EB9-BEBFAD6C60F8}" srcId="{CAD4825C-B4BB-420E-959A-A53B5FCFEE61}" destId="{E0D9CE60-34AD-4D5C-9CA1-BC31609F33F8}" srcOrd="5" destOrd="0" parTransId="{79E8205A-0BFA-4DA0-95A7-6820C05475F6}" sibTransId="{50BC41F8-0AE8-46BB-9D10-4337A5FD25F0}"/>
    <dgm:cxn modelId="{044392DA-362B-4426-97E2-F26FED780B5D}" type="presOf" srcId="{B123E38C-CF21-417A-8B45-B2B55AF2A7D1}" destId="{E4649BDD-481A-4991-96A3-6CE80621480D}" srcOrd="0" destOrd="0" presId="urn:microsoft.com/office/officeart/2005/8/layout/bList2"/>
    <dgm:cxn modelId="{460353E3-1C84-488A-9A56-E9E009B90BA8}" srcId="{CAD4825C-B4BB-420E-959A-A53B5FCFEE61}" destId="{EC8E62C0-CC6E-43FF-84E8-6A9CB79CA16B}" srcOrd="0" destOrd="0" parTransId="{5690B107-DF04-4BB3-B2E8-44AF4F3E90CB}" sibTransId="{744E238B-B7FC-41AB-833C-FC9E42FC54FA}"/>
    <dgm:cxn modelId="{4228DAE6-FF31-434A-8031-D0ACBCB69D7C}" type="presOf" srcId="{8B6218C9-53E0-4A1A-9EFA-ADAC9359274D}" destId="{A94D84B9-7A21-4B9D-A3F5-BFCC676F5C8D}" srcOrd="0" destOrd="0" presId="urn:microsoft.com/office/officeart/2005/8/layout/bList2"/>
    <dgm:cxn modelId="{08D609EE-A19B-4F8C-8855-B89AE8A2CA46}" type="presOf" srcId="{4F76B040-6C46-4997-8AC8-DD28ECF18C57}" destId="{437B302D-7F43-42FD-9673-3B99CA919FDB}" srcOrd="0" destOrd="0" presId="urn:microsoft.com/office/officeart/2005/8/layout/bList2"/>
    <dgm:cxn modelId="{D2D989F1-DF8A-40E8-B945-4B6AD69F6581}" srcId="{AD232E74-05A5-4B53-BE79-340E0A44DB82}" destId="{D82EF271-202F-44D4-A8F8-A1B49EFEC949}" srcOrd="0" destOrd="0" parTransId="{63903C94-D2F4-45FB-B778-D776762BB796}" sibTransId="{5E967A10-9B53-4C4F-8C99-28815C59467B}"/>
    <dgm:cxn modelId="{35494DF6-1C2D-42FE-BDAB-BE2EAAF13A98}" srcId="{422C7D67-2BB8-4615-A62B-70CDA5CAB9FD}" destId="{ADABD843-1854-4B16-B5A1-E888BAD16AD8}" srcOrd="0" destOrd="0" parTransId="{ACD2C06E-58B8-443C-A760-EEE13E68AC2A}" sibTransId="{2B587CBA-443E-4D0E-9EE5-AA352E595F09}"/>
    <dgm:cxn modelId="{CA3AD5F7-3650-440B-860D-AE54CF4417CB}" srcId="{CAD4825C-B4BB-420E-959A-A53B5FCFEE61}" destId="{AD232E74-05A5-4B53-BE79-340E0A44DB82}" srcOrd="8" destOrd="0" parTransId="{5FF47299-F57E-4A90-8441-DC85062544D0}" sibTransId="{4F76B040-6C46-4997-8AC8-DD28ECF18C57}"/>
    <dgm:cxn modelId="{E29F34FF-2881-4B68-A292-3B46A09EFA7F}" type="presOf" srcId="{15EB9BFA-45B9-4194-BC0E-7132D8E2D12C}" destId="{F11DC700-69BF-4988-B88C-55F65087D197}" srcOrd="0" destOrd="0" presId="urn:microsoft.com/office/officeart/2005/8/layout/bList2"/>
    <dgm:cxn modelId="{0F83EB39-A9E9-4682-B3D2-85D60A444371}" type="presParOf" srcId="{CB198217-D168-4092-8138-44AA49681B69}" destId="{B0310035-8F74-4DD2-A8A1-F7B3D4DE5C7D}" srcOrd="0" destOrd="0" presId="urn:microsoft.com/office/officeart/2005/8/layout/bList2"/>
    <dgm:cxn modelId="{B426DF3C-73F1-4B52-8EE6-BE2F2D3317A0}" type="presParOf" srcId="{B0310035-8F74-4DD2-A8A1-F7B3D4DE5C7D}" destId="{F19DB11D-4CD9-4ADC-8D7A-DB6A1A460124}" srcOrd="0" destOrd="0" presId="urn:microsoft.com/office/officeart/2005/8/layout/bList2"/>
    <dgm:cxn modelId="{5697FAE4-4C6D-4969-B37F-FC2EE2FCE490}" type="presParOf" srcId="{B0310035-8F74-4DD2-A8A1-F7B3D4DE5C7D}" destId="{7762FA46-7656-40F5-A7EF-3596E9659EAB}" srcOrd="1" destOrd="0" presId="urn:microsoft.com/office/officeart/2005/8/layout/bList2"/>
    <dgm:cxn modelId="{69D2CA1C-F785-44AB-B9DF-C2E8B778D119}" type="presParOf" srcId="{B0310035-8F74-4DD2-A8A1-F7B3D4DE5C7D}" destId="{C74F1FBA-52DE-42AE-8E96-D4FEF2FE9708}" srcOrd="2" destOrd="0" presId="urn:microsoft.com/office/officeart/2005/8/layout/bList2"/>
    <dgm:cxn modelId="{A62E17BA-778B-4FF0-92AE-D85A4A9D75A2}" type="presParOf" srcId="{B0310035-8F74-4DD2-A8A1-F7B3D4DE5C7D}" destId="{0A85ADB9-00FC-42E0-9C5E-0E302E61BA38}" srcOrd="3" destOrd="0" presId="urn:microsoft.com/office/officeart/2005/8/layout/bList2"/>
    <dgm:cxn modelId="{F5047690-0BB8-4C67-967A-0DA78904D386}" type="presParOf" srcId="{CB198217-D168-4092-8138-44AA49681B69}" destId="{6D67408A-226C-45A7-8BFA-A6C0BA36ADDE}" srcOrd="1" destOrd="0" presId="urn:microsoft.com/office/officeart/2005/8/layout/bList2"/>
    <dgm:cxn modelId="{21ABBFC2-BA2E-492F-A522-1F6C3DC9AA49}" type="presParOf" srcId="{CB198217-D168-4092-8138-44AA49681B69}" destId="{7054FDF7-3F8F-4F0B-8C9D-C1B5A1F19037}" srcOrd="2" destOrd="0" presId="urn:microsoft.com/office/officeart/2005/8/layout/bList2"/>
    <dgm:cxn modelId="{1640EDA0-959D-473C-9AF2-DA747141E17A}" type="presParOf" srcId="{7054FDF7-3F8F-4F0B-8C9D-C1B5A1F19037}" destId="{8188906D-1AFA-47E7-8782-0C4347675304}" srcOrd="0" destOrd="0" presId="urn:microsoft.com/office/officeart/2005/8/layout/bList2"/>
    <dgm:cxn modelId="{B28EE803-5B98-4F56-9BFB-0F3C5CD833C4}" type="presParOf" srcId="{7054FDF7-3F8F-4F0B-8C9D-C1B5A1F19037}" destId="{5EFD8F74-AC56-479C-908E-8650DF901AC0}" srcOrd="1" destOrd="0" presId="urn:microsoft.com/office/officeart/2005/8/layout/bList2"/>
    <dgm:cxn modelId="{C70AA68C-428D-4EA5-A728-AC8ECE1A4D9F}" type="presParOf" srcId="{7054FDF7-3F8F-4F0B-8C9D-C1B5A1F19037}" destId="{0B6064E0-013A-42A9-9F77-94E61340CD19}" srcOrd="2" destOrd="0" presId="urn:microsoft.com/office/officeart/2005/8/layout/bList2"/>
    <dgm:cxn modelId="{E0A12243-3232-4502-95A0-635D1163E605}" type="presParOf" srcId="{7054FDF7-3F8F-4F0B-8C9D-C1B5A1F19037}" destId="{E78517FF-9095-433A-A091-EF90C5F4E2F3}" srcOrd="3" destOrd="0" presId="urn:microsoft.com/office/officeart/2005/8/layout/bList2"/>
    <dgm:cxn modelId="{E2DDEF57-FEFE-43BC-8ED2-C49AA76772BC}" type="presParOf" srcId="{CB198217-D168-4092-8138-44AA49681B69}" destId="{661FE42C-60E1-49A5-A348-6590259EB9DB}" srcOrd="3" destOrd="0" presId="urn:microsoft.com/office/officeart/2005/8/layout/bList2"/>
    <dgm:cxn modelId="{3542C3F1-DA1F-4C8C-A8CD-6C34894B1B56}" type="presParOf" srcId="{CB198217-D168-4092-8138-44AA49681B69}" destId="{40AF0B8A-88A2-4000-AF51-FDD54D39C0CB}" srcOrd="4" destOrd="0" presId="urn:microsoft.com/office/officeart/2005/8/layout/bList2"/>
    <dgm:cxn modelId="{AE98E393-4852-477C-9B5E-937B0D32EC2E}" type="presParOf" srcId="{40AF0B8A-88A2-4000-AF51-FDD54D39C0CB}" destId="{E759BEA0-3E00-46A2-83C7-3B4BFE76E76C}" srcOrd="0" destOrd="0" presId="urn:microsoft.com/office/officeart/2005/8/layout/bList2"/>
    <dgm:cxn modelId="{C8E118D9-08A7-4BD0-B283-79488BF61A67}" type="presParOf" srcId="{40AF0B8A-88A2-4000-AF51-FDD54D39C0CB}" destId="{41C24C6B-CA12-4DCD-946E-133901E18628}" srcOrd="1" destOrd="0" presId="urn:microsoft.com/office/officeart/2005/8/layout/bList2"/>
    <dgm:cxn modelId="{244EDDAE-7DDB-45CA-976E-9AFF4A19B8FA}" type="presParOf" srcId="{40AF0B8A-88A2-4000-AF51-FDD54D39C0CB}" destId="{9FF61C04-8B93-46F8-8E4B-EE21713AE52A}" srcOrd="2" destOrd="0" presId="urn:microsoft.com/office/officeart/2005/8/layout/bList2"/>
    <dgm:cxn modelId="{A8C06B29-983F-40BD-812C-E1C0AFE43A68}" type="presParOf" srcId="{40AF0B8A-88A2-4000-AF51-FDD54D39C0CB}" destId="{194D0898-3896-4205-AF16-D9983EA92348}" srcOrd="3" destOrd="0" presId="urn:microsoft.com/office/officeart/2005/8/layout/bList2"/>
    <dgm:cxn modelId="{493033A3-2E7F-4AB1-8D52-1A9465F8BB80}" type="presParOf" srcId="{CB198217-D168-4092-8138-44AA49681B69}" destId="{F11DC700-69BF-4988-B88C-55F65087D197}" srcOrd="5" destOrd="0" presId="urn:microsoft.com/office/officeart/2005/8/layout/bList2"/>
    <dgm:cxn modelId="{489FF21E-FE95-4F9A-A5C5-570DB9915AC4}" type="presParOf" srcId="{CB198217-D168-4092-8138-44AA49681B69}" destId="{9ADBBE48-7AD0-4E8E-BA31-31E89A6EFC9D}" srcOrd="6" destOrd="0" presId="urn:microsoft.com/office/officeart/2005/8/layout/bList2"/>
    <dgm:cxn modelId="{9B1C7A90-9977-42A6-9395-D5DF161AE6D2}" type="presParOf" srcId="{9ADBBE48-7AD0-4E8E-BA31-31E89A6EFC9D}" destId="{C386C581-DDBE-448C-8385-277D56B428E2}" srcOrd="0" destOrd="0" presId="urn:microsoft.com/office/officeart/2005/8/layout/bList2"/>
    <dgm:cxn modelId="{A89F4CA1-3773-4735-A4AB-79C4C32993E0}" type="presParOf" srcId="{9ADBBE48-7AD0-4E8E-BA31-31E89A6EFC9D}" destId="{9BC7DF15-D843-47B5-98BA-0A3707F9F032}" srcOrd="1" destOrd="0" presId="urn:microsoft.com/office/officeart/2005/8/layout/bList2"/>
    <dgm:cxn modelId="{B0C179AC-6A8B-405B-B961-0EA3971EB143}" type="presParOf" srcId="{9ADBBE48-7AD0-4E8E-BA31-31E89A6EFC9D}" destId="{B5FAA3AE-1349-48A5-A3F2-B0231151CA74}" srcOrd="2" destOrd="0" presId="urn:microsoft.com/office/officeart/2005/8/layout/bList2"/>
    <dgm:cxn modelId="{FAB59C4C-4818-4C80-83A3-95F7190F6D6F}" type="presParOf" srcId="{9ADBBE48-7AD0-4E8E-BA31-31E89A6EFC9D}" destId="{612BB3DA-356E-4B88-8EE2-59A963E6555F}" srcOrd="3" destOrd="0" presId="urn:microsoft.com/office/officeart/2005/8/layout/bList2"/>
    <dgm:cxn modelId="{892CB6CF-AC34-4F67-BA2C-EE6130717F6E}" type="presParOf" srcId="{CB198217-D168-4092-8138-44AA49681B69}" destId="{7B661FE7-3785-4A5B-9763-C18B5A2ECAD2}" srcOrd="7" destOrd="0" presId="urn:microsoft.com/office/officeart/2005/8/layout/bList2"/>
    <dgm:cxn modelId="{48C3095C-7EDE-4839-AA90-1885022734EE}" type="presParOf" srcId="{CB198217-D168-4092-8138-44AA49681B69}" destId="{989B6CE9-FBA0-4FC4-A52C-40FB2D4CF6AB}" srcOrd="8" destOrd="0" presId="urn:microsoft.com/office/officeart/2005/8/layout/bList2"/>
    <dgm:cxn modelId="{DA8A4B12-C8E6-41B0-89FD-970680B7AB91}" type="presParOf" srcId="{989B6CE9-FBA0-4FC4-A52C-40FB2D4CF6AB}" destId="{FBC4FBCC-4337-4C4D-8FA0-84F9B742D083}" srcOrd="0" destOrd="0" presId="urn:microsoft.com/office/officeart/2005/8/layout/bList2"/>
    <dgm:cxn modelId="{9F82AE86-F48E-4D11-8494-B86E3107483E}" type="presParOf" srcId="{989B6CE9-FBA0-4FC4-A52C-40FB2D4CF6AB}" destId="{D98C6104-1AEB-401E-BF00-D5E523FD4AE1}" srcOrd="1" destOrd="0" presId="urn:microsoft.com/office/officeart/2005/8/layout/bList2"/>
    <dgm:cxn modelId="{967AE256-4CF4-4848-815E-2EB3D3645225}" type="presParOf" srcId="{989B6CE9-FBA0-4FC4-A52C-40FB2D4CF6AB}" destId="{4C444C74-1602-45A8-89FA-3D9A89D6B051}" srcOrd="2" destOrd="0" presId="urn:microsoft.com/office/officeart/2005/8/layout/bList2"/>
    <dgm:cxn modelId="{822308AA-FBEE-44BF-9C5F-CFE1BAAC1D4A}" type="presParOf" srcId="{989B6CE9-FBA0-4FC4-A52C-40FB2D4CF6AB}" destId="{44D9A4F0-9C00-4148-A3B6-FA6FD22C0D75}" srcOrd="3" destOrd="0" presId="urn:microsoft.com/office/officeart/2005/8/layout/bList2"/>
    <dgm:cxn modelId="{B065B5B2-ED5A-4047-B5E5-A20C9B53C4D0}" type="presParOf" srcId="{CB198217-D168-4092-8138-44AA49681B69}" destId="{2CD943EA-A397-4418-8ACE-99B904CA68CB}" srcOrd="9" destOrd="0" presId="urn:microsoft.com/office/officeart/2005/8/layout/bList2"/>
    <dgm:cxn modelId="{81DFA6DB-65EB-4C40-952E-38FA2DC0BF91}" type="presParOf" srcId="{CB198217-D168-4092-8138-44AA49681B69}" destId="{BFA98F1D-C7CF-43DE-868D-724A3C361D9B}" srcOrd="10" destOrd="0" presId="urn:microsoft.com/office/officeart/2005/8/layout/bList2"/>
    <dgm:cxn modelId="{D67EA9DA-8275-4519-A761-E588F165C1C3}" type="presParOf" srcId="{BFA98F1D-C7CF-43DE-868D-724A3C361D9B}" destId="{A94D84B9-7A21-4B9D-A3F5-BFCC676F5C8D}" srcOrd="0" destOrd="0" presId="urn:microsoft.com/office/officeart/2005/8/layout/bList2"/>
    <dgm:cxn modelId="{96554D26-C9A6-40A7-910C-5F9A05E86511}" type="presParOf" srcId="{BFA98F1D-C7CF-43DE-868D-724A3C361D9B}" destId="{479985D9-AC02-49B5-AC08-41E8002C4411}" srcOrd="1" destOrd="0" presId="urn:microsoft.com/office/officeart/2005/8/layout/bList2"/>
    <dgm:cxn modelId="{42D509A9-385B-4D2C-8B13-A5D4EEC6EC39}" type="presParOf" srcId="{BFA98F1D-C7CF-43DE-868D-724A3C361D9B}" destId="{068307B9-9D57-416A-B6D8-5DAD5EEF4956}" srcOrd="2" destOrd="0" presId="urn:microsoft.com/office/officeart/2005/8/layout/bList2"/>
    <dgm:cxn modelId="{10C5FFF8-7E6F-4C7F-A335-B03DB4F1D6DA}" type="presParOf" srcId="{BFA98F1D-C7CF-43DE-868D-724A3C361D9B}" destId="{449128DC-52A6-4EE5-94C8-37D175FC74F6}" srcOrd="3" destOrd="0" presId="urn:microsoft.com/office/officeart/2005/8/layout/bList2"/>
    <dgm:cxn modelId="{44DE1437-6635-41B4-822A-B0492F729B58}" type="presParOf" srcId="{CB198217-D168-4092-8138-44AA49681B69}" destId="{355BEC0A-6C76-4E69-A550-70DDBA58D270}" srcOrd="11" destOrd="0" presId="urn:microsoft.com/office/officeart/2005/8/layout/bList2"/>
    <dgm:cxn modelId="{8272BA05-32C6-4E6A-8DC5-45D4F65145BF}" type="presParOf" srcId="{CB198217-D168-4092-8138-44AA49681B69}" destId="{4533554B-722C-4308-8553-86403FD603E3}" srcOrd="12" destOrd="0" presId="urn:microsoft.com/office/officeart/2005/8/layout/bList2"/>
    <dgm:cxn modelId="{84E2DBA9-4328-479E-9DA9-33EE500AA691}" type="presParOf" srcId="{4533554B-722C-4308-8553-86403FD603E3}" destId="{60160A62-BB3C-4F24-8685-9F4611F8A71D}" srcOrd="0" destOrd="0" presId="urn:microsoft.com/office/officeart/2005/8/layout/bList2"/>
    <dgm:cxn modelId="{086BE17B-B406-4404-8E7E-024AA1196505}" type="presParOf" srcId="{4533554B-722C-4308-8553-86403FD603E3}" destId="{4EC29EF5-4646-4BCB-818A-073193063D2A}" srcOrd="1" destOrd="0" presId="urn:microsoft.com/office/officeart/2005/8/layout/bList2"/>
    <dgm:cxn modelId="{4F1EBABA-5DD4-4F98-B946-93EC377309F7}" type="presParOf" srcId="{4533554B-722C-4308-8553-86403FD603E3}" destId="{C3D66CD0-C784-4C70-B55E-3606D794871B}" srcOrd="2" destOrd="0" presId="urn:microsoft.com/office/officeart/2005/8/layout/bList2"/>
    <dgm:cxn modelId="{91BE4D13-0C36-4A09-B429-6554311A1797}" type="presParOf" srcId="{4533554B-722C-4308-8553-86403FD603E3}" destId="{2169EF00-A42D-416F-ACD6-56265C3A8D4B}" srcOrd="3" destOrd="0" presId="urn:microsoft.com/office/officeart/2005/8/layout/bList2"/>
    <dgm:cxn modelId="{3EA8E2FB-5822-44BE-8D73-D01579233E78}" type="presParOf" srcId="{CB198217-D168-4092-8138-44AA49681B69}" destId="{BD2FF88B-0FBF-40E2-8CAF-6C15DF425F2E}" srcOrd="13" destOrd="0" presId="urn:microsoft.com/office/officeart/2005/8/layout/bList2"/>
    <dgm:cxn modelId="{E1A528A8-A248-4C92-AFA5-A134310FD03A}" type="presParOf" srcId="{CB198217-D168-4092-8138-44AA49681B69}" destId="{7100B70B-9A18-4A7F-B09C-079B9B7ACE68}" srcOrd="14" destOrd="0" presId="urn:microsoft.com/office/officeart/2005/8/layout/bList2"/>
    <dgm:cxn modelId="{332983DD-904D-4102-B003-DCB120E50566}" type="presParOf" srcId="{7100B70B-9A18-4A7F-B09C-079B9B7ACE68}" destId="{DFA8AFCC-7602-434F-B05D-75B484C9D104}" srcOrd="0" destOrd="0" presId="urn:microsoft.com/office/officeart/2005/8/layout/bList2"/>
    <dgm:cxn modelId="{19622F2D-6262-42EC-B443-39AF2B18E1EC}" type="presParOf" srcId="{7100B70B-9A18-4A7F-B09C-079B9B7ACE68}" destId="{D6ACAA03-E414-41CC-89F3-8AC1EE2D899E}" srcOrd="1" destOrd="0" presId="urn:microsoft.com/office/officeart/2005/8/layout/bList2"/>
    <dgm:cxn modelId="{40999B87-4A29-4313-8C2C-0D3DCE46BEEA}" type="presParOf" srcId="{7100B70B-9A18-4A7F-B09C-079B9B7ACE68}" destId="{7136B4E6-5E40-424D-A947-3337E387C920}" srcOrd="2" destOrd="0" presId="urn:microsoft.com/office/officeart/2005/8/layout/bList2"/>
    <dgm:cxn modelId="{FCB50777-36B7-4D86-88C4-E0550603BB83}" type="presParOf" srcId="{7100B70B-9A18-4A7F-B09C-079B9B7ACE68}" destId="{A521F174-EA97-450E-B88D-06F681B9C952}" srcOrd="3" destOrd="0" presId="urn:microsoft.com/office/officeart/2005/8/layout/bList2"/>
    <dgm:cxn modelId="{859BE1EA-61EF-493E-A287-6A2342DAA83C}" type="presParOf" srcId="{CB198217-D168-4092-8138-44AA49681B69}" destId="{E4649BDD-481A-4991-96A3-6CE80621480D}" srcOrd="15" destOrd="0" presId="urn:microsoft.com/office/officeart/2005/8/layout/bList2"/>
    <dgm:cxn modelId="{D87DE97A-4A04-4645-BD35-4A658F057EB0}" type="presParOf" srcId="{CB198217-D168-4092-8138-44AA49681B69}" destId="{E3226423-6905-443B-AC80-D6D60782FF12}" srcOrd="16" destOrd="0" presId="urn:microsoft.com/office/officeart/2005/8/layout/bList2"/>
    <dgm:cxn modelId="{D0A7B2C4-699D-4D38-A40C-98763BA08B70}" type="presParOf" srcId="{E3226423-6905-443B-AC80-D6D60782FF12}" destId="{9C407FE6-618C-4CB7-B4EB-57633FCB9A1C}" srcOrd="0" destOrd="0" presId="urn:microsoft.com/office/officeart/2005/8/layout/bList2"/>
    <dgm:cxn modelId="{427D9D5B-2E27-4408-BBD1-A5C43E8938C3}" type="presParOf" srcId="{E3226423-6905-443B-AC80-D6D60782FF12}" destId="{9A855C05-07AD-47AD-99E3-E2D72C4F7F6A}" srcOrd="1" destOrd="0" presId="urn:microsoft.com/office/officeart/2005/8/layout/bList2"/>
    <dgm:cxn modelId="{8FECB0C4-FFD8-481E-BAD6-C94E3BD512E3}" type="presParOf" srcId="{E3226423-6905-443B-AC80-D6D60782FF12}" destId="{958565C3-CF91-444C-849A-094C5724D56E}" srcOrd="2" destOrd="0" presId="urn:microsoft.com/office/officeart/2005/8/layout/bList2"/>
    <dgm:cxn modelId="{E5D2E373-7143-4BC6-925F-A5A89CAE0B88}" type="presParOf" srcId="{E3226423-6905-443B-AC80-D6D60782FF12}" destId="{FDF0F564-5F68-4EAB-B82A-7CD219C0C0A8}" srcOrd="3" destOrd="0" presId="urn:microsoft.com/office/officeart/2005/8/layout/bList2"/>
    <dgm:cxn modelId="{788E3DB8-E90F-4FEA-95D2-973DEBEDAF62}" type="presParOf" srcId="{CB198217-D168-4092-8138-44AA49681B69}" destId="{437B302D-7F43-42FD-9673-3B99CA919FDB}" srcOrd="17" destOrd="0" presId="urn:microsoft.com/office/officeart/2005/8/layout/bList2"/>
    <dgm:cxn modelId="{9A1CAF8C-DF7B-435B-8556-930DB84C3FB7}" type="presParOf" srcId="{CB198217-D168-4092-8138-44AA49681B69}" destId="{3229DCC1-CCFE-44E0-AF0E-62C70D0B0F45}" srcOrd="18" destOrd="0" presId="urn:microsoft.com/office/officeart/2005/8/layout/bList2"/>
    <dgm:cxn modelId="{15D0E58D-5BB5-4A85-B0AA-B044A550EFC9}" type="presParOf" srcId="{3229DCC1-CCFE-44E0-AF0E-62C70D0B0F45}" destId="{F9737656-9510-423F-BC19-A94BC9758D59}" srcOrd="0" destOrd="0" presId="urn:microsoft.com/office/officeart/2005/8/layout/bList2"/>
    <dgm:cxn modelId="{94A03F58-F2CC-4962-B22D-8AE63E6E21A5}" type="presParOf" srcId="{3229DCC1-CCFE-44E0-AF0E-62C70D0B0F45}" destId="{D66C0DC1-FB12-4ACF-AD7E-362E7FF94E16}" srcOrd="1" destOrd="0" presId="urn:microsoft.com/office/officeart/2005/8/layout/bList2"/>
    <dgm:cxn modelId="{9BB145C0-4B05-43B5-A229-2BB4079B8D77}" type="presParOf" srcId="{3229DCC1-CCFE-44E0-AF0E-62C70D0B0F45}" destId="{4D447E97-B003-4A89-BD6C-990EC8597641}" srcOrd="2" destOrd="0" presId="urn:microsoft.com/office/officeart/2005/8/layout/bList2"/>
    <dgm:cxn modelId="{5320C0C4-8C40-48AC-8E4E-7BA700DB17C1}" type="presParOf" srcId="{3229DCC1-CCFE-44E0-AF0E-62C70D0B0F45}" destId="{9C698B56-5FB1-4454-B2A5-C74E17267E90}" srcOrd="3" destOrd="0" presId="urn:microsoft.com/office/officeart/2005/8/layout/b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38A986-4DAF-419F-AF3F-8D7B65ECE64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bg-BG"/>
        </a:p>
      </dgm:t>
    </dgm:pt>
    <dgm:pt modelId="{78C7D8DE-C83E-4DB2-AA20-2818B2B05D42}">
      <dgm:prSet phldrT="[Text]" custT="1"/>
      <dgm:spPr/>
      <dgm:t>
        <a:bodyPr/>
        <a:lstStyle/>
        <a:p>
          <a:r>
            <a:rPr lang="pl-PL" sz="2000" b="1" dirty="0"/>
            <a:t>Nasze uprzedzenia percepcyjne mogą często prowadzić do złego osądu, jeśli mamy tendencję do ich przeoczenia lub nie uznajemy ich właściwie.</a:t>
          </a:r>
          <a:endParaRPr lang="bg-BG" sz="2000" b="1" dirty="0"/>
        </a:p>
      </dgm:t>
    </dgm:pt>
    <dgm:pt modelId="{63D5DF5E-77CB-49D3-A8B3-8382C81049E8}" type="parTrans" cxnId="{C09B8531-ABDF-46A2-BC2E-608403124EF4}">
      <dgm:prSet/>
      <dgm:spPr/>
      <dgm:t>
        <a:bodyPr/>
        <a:lstStyle/>
        <a:p>
          <a:endParaRPr lang="bg-BG"/>
        </a:p>
      </dgm:t>
    </dgm:pt>
    <dgm:pt modelId="{E3FEB994-E5F1-4817-987B-60A6A153E1F0}" type="sibTrans" cxnId="{C09B8531-ABDF-46A2-BC2E-608403124EF4}">
      <dgm:prSet/>
      <dgm:spPr/>
      <dgm:t>
        <a:bodyPr/>
        <a:lstStyle/>
        <a:p>
          <a:endParaRPr lang="bg-BG"/>
        </a:p>
      </dgm:t>
    </dgm:pt>
    <dgm:pt modelId="{13E90F0C-4FC7-4526-A3BB-43EA224234E8}">
      <dgm:prSet phldrT="[Text]"/>
      <dgm:spPr/>
      <dgm:t>
        <a:bodyPr/>
        <a:lstStyle/>
        <a:p>
          <a:r>
            <a:rPr lang="pl-PL" dirty="0">
              <a:solidFill>
                <a:srgbClr val="002060"/>
              </a:solidFill>
            </a:rPr>
            <a:t>Stereotypowe postrzeganie ludzi</a:t>
          </a:r>
          <a:endParaRPr lang="bg-BG" dirty="0">
            <a:solidFill>
              <a:srgbClr val="002060"/>
            </a:solidFill>
          </a:endParaRPr>
        </a:p>
      </dgm:t>
    </dgm:pt>
    <dgm:pt modelId="{C0556428-A79F-4502-9517-4216C53CCF23}" type="parTrans" cxnId="{E759A783-9BED-4176-AFC4-D283B8D3284E}">
      <dgm:prSet/>
      <dgm:spPr/>
      <dgm:t>
        <a:bodyPr/>
        <a:lstStyle/>
        <a:p>
          <a:endParaRPr lang="bg-BG"/>
        </a:p>
      </dgm:t>
    </dgm:pt>
    <dgm:pt modelId="{87F95350-F6B4-46A1-8DB7-97173FF9D02C}" type="sibTrans" cxnId="{E759A783-9BED-4176-AFC4-D283B8D3284E}">
      <dgm:prSet/>
      <dgm:spPr/>
      <dgm:t>
        <a:bodyPr/>
        <a:lstStyle/>
        <a:p>
          <a:endParaRPr lang="bg-BG"/>
        </a:p>
      </dgm:t>
    </dgm:pt>
    <dgm:pt modelId="{B04EE34B-E272-4416-B6F3-7C117CDF6FF1}">
      <dgm:prSet phldrT="[Text]"/>
      <dgm:spPr/>
      <dgm:t>
        <a:bodyPr/>
        <a:lstStyle/>
        <a:p>
          <a:r>
            <a:rPr lang="pl-PL" dirty="0">
              <a:solidFill>
                <a:srgbClr val="002060"/>
              </a:solidFill>
            </a:rPr>
            <a:t>Ignorowanie danych, które mogą nas niepokoić</a:t>
          </a:r>
          <a:endParaRPr lang="bg-BG" dirty="0">
            <a:solidFill>
              <a:srgbClr val="002060"/>
            </a:solidFill>
          </a:endParaRPr>
        </a:p>
      </dgm:t>
    </dgm:pt>
    <dgm:pt modelId="{94DAC2D2-F143-400D-AF90-2213E68CA89C}" type="parTrans" cxnId="{E5B317F1-75C8-42C8-BC01-29FA583A4101}">
      <dgm:prSet/>
      <dgm:spPr/>
      <dgm:t>
        <a:bodyPr/>
        <a:lstStyle/>
        <a:p>
          <a:endParaRPr lang="bg-BG"/>
        </a:p>
      </dgm:t>
    </dgm:pt>
    <dgm:pt modelId="{910D4B77-DC06-4422-BC3A-624264C10294}" type="sibTrans" cxnId="{E5B317F1-75C8-42C8-BC01-29FA583A4101}">
      <dgm:prSet/>
      <dgm:spPr/>
      <dgm:t>
        <a:bodyPr/>
        <a:lstStyle/>
        <a:p>
          <a:endParaRPr lang="bg-BG"/>
        </a:p>
      </dgm:t>
    </dgm:pt>
    <dgm:pt modelId="{4DD643A3-A319-4F5A-B4F9-2E51E29859DD}">
      <dgm:prSet phldrT="[Text]"/>
      <dgm:spPr/>
      <dgm:t>
        <a:bodyPr/>
        <a:lstStyle/>
        <a:p>
          <a:r>
            <a:rPr lang="pl-PL" dirty="0">
              <a:solidFill>
                <a:srgbClr val="002060"/>
              </a:solidFill>
            </a:rPr>
            <a:t>Myślenie o sobie jako o wzorcu w postrzeganiu innych</a:t>
          </a:r>
          <a:endParaRPr lang="bg-BG" dirty="0">
            <a:solidFill>
              <a:srgbClr val="002060"/>
            </a:solidFill>
          </a:endParaRPr>
        </a:p>
      </dgm:t>
    </dgm:pt>
    <dgm:pt modelId="{4565A61E-2F6E-443A-8C6A-1F74F80215AC}" type="parTrans" cxnId="{E293F7A2-2BB2-400C-8D5A-711E444C9A6F}">
      <dgm:prSet/>
      <dgm:spPr/>
      <dgm:t>
        <a:bodyPr/>
        <a:lstStyle/>
        <a:p>
          <a:endParaRPr lang="bg-BG"/>
        </a:p>
      </dgm:t>
    </dgm:pt>
    <dgm:pt modelId="{4A7C991E-D0F2-4BCC-8430-741B31602801}" type="sibTrans" cxnId="{E293F7A2-2BB2-400C-8D5A-711E444C9A6F}">
      <dgm:prSet/>
      <dgm:spPr/>
      <dgm:t>
        <a:bodyPr/>
        <a:lstStyle/>
        <a:p>
          <a:endParaRPr lang="bg-BG"/>
        </a:p>
      </dgm:t>
    </dgm:pt>
    <dgm:pt modelId="{738944FD-DD80-40A4-9E34-2556674D433D}">
      <dgm:prSet phldrT="[Text]"/>
      <dgm:spPr/>
      <dgm:t>
        <a:bodyPr/>
        <a:lstStyle/>
        <a:p>
          <a:r>
            <a:rPr lang="pl-PL" dirty="0">
              <a:solidFill>
                <a:srgbClr val="002060"/>
              </a:solidFill>
            </a:rPr>
            <a:t>Postrzeganie innych poprzez własne cechy</a:t>
          </a:r>
          <a:endParaRPr lang="bg-BG" dirty="0">
            <a:solidFill>
              <a:srgbClr val="002060"/>
            </a:solidFill>
          </a:endParaRPr>
        </a:p>
      </dgm:t>
    </dgm:pt>
    <dgm:pt modelId="{5C463161-076B-48E9-AD9B-29FEFEB6A459}" type="parTrans" cxnId="{B71BB217-B24D-4662-ADEE-4309E6530688}">
      <dgm:prSet/>
      <dgm:spPr/>
      <dgm:t>
        <a:bodyPr/>
        <a:lstStyle/>
        <a:p>
          <a:endParaRPr lang="bg-BG"/>
        </a:p>
      </dgm:t>
    </dgm:pt>
    <dgm:pt modelId="{3158FEF2-CDB7-46A4-8E45-8D87D244E46F}" type="sibTrans" cxnId="{B71BB217-B24D-4662-ADEE-4309E6530688}">
      <dgm:prSet/>
      <dgm:spPr/>
      <dgm:t>
        <a:bodyPr/>
        <a:lstStyle/>
        <a:p>
          <a:endParaRPr lang="bg-BG"/>
        </a:p>
      </dgm:t>
    </dgm:pt>
    <dgm:pt modelId="{59A2697F-8197-46CF-A70A-5A216B889940}">
      <dgm:prSet phldrT="[Text]"/>
      <dgm:spPr/>
      <dgm:t>
        <a:bodyPr/>
        <a:lstStyle/>
        <a:p>
          <a:r>
            <a:rPr lang="pl-PL" dirty="0">
              <a:solidFill>
                <a:srgbClr val="002060"/>
              </a:solidFill>
            </a:rPr>
            <a:t>Nasze potrzeby i emocje zakłócające naszą percepcję</a:t>
          </a:r>
          <a:endParaRPr lang="bg-BG" dirty="0">
            <a:solidFill>
              <a:srgbClr val="002060"/>
            </a:solidFill>
          </a:endParaRPr>
        </a:p>
      </dgm:t>
    </dgm:pt>
    <dgm:pt modelId="{F516504B-B69B-4268-8D01-8474E14B8FB1}" type="parTrans" cxnId="{B6057BF6-2D8C-4F8D-9F7B-2887B9D49197}">
      <dgm:prSet/>
      <dgm:spPr/>
      <dgm:t>
        <a:bodyPr/>
        <a:lstStyle/>
        <a:p>
          <a:endParaRPr lang="bg-BG"/>
        </a:p>
      </dgm:t>
    </dgm:pt>
    <dgm:pt modelId="{13114E3D-A809-40C6-9C4C-4A2BDAC7978B}" type="sibTrans" cxnId="{B6057BF6-2D8C-4F8D-9F7B-2887B9D49197}">
      <dgm:prSet/>
      <dgm:spPr/>
      <dgm:t>
        <a:bodyPr/>
        <a:lstStyle/>
        <a:p>
          <a:endParaRPr lang="bg-BG"/>
        </a:p>
      </dgm:t>
    </dgm:pt>
    <dgm:pt modelId="{4C654F39-E017-4D4F-836D-796A967B525F}">
      <dgm:prSet phldrT="[Text]">
        <dgm:style>
          <a:lnRef idx="2">
            <a:schemeClr val="accent1">
              <a:shade val="50000"/>
            </a:schemeClr>
          </a:lnRef>
          <a:fillRef idx="1">
            <a:schemeClr val="accent1"/>
          </a:fillRef>
          <a:effectRef idx="0">
            <a:schemeClr val="accent1"/>
          </a:effectRef>
          <a:fontRef idx="minor">
            <a:schemeClr val="lt1"/>
          </a:fontRef>
        </dgm:style>
      </dgm:prSet>
      <dgm:spPr>
        <a:ln>
          <a:solidFill>
            <a:srgbClr val="152D54"/>
          </a:solidFill>
        </a:ln>
      </dgm:spPr>
      <dgm:t>
        <a:bodyPr/>
        <a:lstStyle/>
        <a:p>
          <a:r>
            <a:rPr lang="pl-PL" dirty="0"/>
            <a:t>Wszystkie te uprzedzenia, między innymi, są warte zbadania, abyśmy mogli poprawić nasze poczucie osądu.</a:t>
          </a:r>
          <a:endParaRPr lang="bg-BG" dirty="0"/>
        </a:p>
      </dgm:t>
    </dgm:pt>
    <dgm:pt modelId="{2983DF37-74D2-4229-8A2A-AA95576654C1}" type="parTrans" cxnId="{A5ED06BB-3215-4AB5-A626-CB9285B4ACAF}">
      <dgm:prSet/>
      <dgm:spPr/>
      <dgm:t>
        <a:bodyPr/>
        <a:lstStyle/>
        <a:p>
          <a:endParaRPr lang="bg-BG"/>
        </a:p>
      </dgm:t>
    </dgm:pt>
    <dgm:pt modelId="{E864557C-8813-4970-B57C-D2D5C9E22B52}" type="sibTrans" cxnId="{A5ED06BB-3215-4AB5-A626-CB9285B4ACAF}">
      <dgm:prSet/>
      <dgm:spPr/>
      <dgm:t>
        <a:bodyPr/>
        <a:lstStyle/>
        <a:p>
          <a:endParaRPr lang="bg-BG"/>
        </a:p>
      </dgm:t>
    </dgm:pt>
    <dgm:pt modelId="{2A237728-4729-470A-967D-827FEB92DBEC}" type="pres">
      <dgm:prSet presAssocID="{9E38A986-4DAF-419F-AF3F-8D7B65ECE64F}" presName="vert0" presStyleCnt="0">
        <dgm:presLayoutVars>
          <dgm:dir/>
          <dgm:animOne val="branch"/>
          <dgm:animLvl val="lvl"/>
        </dgm:presLayoutVars>
      </dgm:prSet>
      <dgm:spPr/>
    </dgm:pt>
    <dgm:pt modelId="{4CAB1B58-4053-434E-B1F4-86D6478CBACB}" type="pres">
      <dgm:prSet presAssocID="{78C7D8DE-C83E-4DB2-AA20-2818B2B05D42}" presName="thickLine" presStyleLbl="alignNode1" presStyleIdx="0" presStyleCnt="1"/>
      <dgm:spPr/>
    </dgm:pt>
    <dgm:pt modelId="{93E575C2-5933-4ECF-B5CE-81820CC139BE}" type="pres">
      <dgm:prSet presAssocID="{78C7D8DE-C83E-4DB2-AA20-2818B2B05D42}" presName="horz1" presStyleCnt="0"/>
      <dgm:spPr/>
    </dgm:pt>
    <dgm:pt modelId="{FA18EF8B-4A52-4ED1-8747-D243A11AD625}" type="pres">
      <dgm:prSet presAssocID="{78C7D8DE-C83E-4DB2-AA20-2818B2B05D42}" presName="tx1" presStyleLbl="revTx" presStyleIdx="0" presStyleCnt="7"/>
      <dgm:spPr/>
    </dgm:pt>
    <dgm:pt modelId="{1C9E64A9-B815-4AB4-845C-8F7D11DF291F}" type="pres">
      <dgm:prSet presAssocID="{78C7D8DE-C83E-4DB2-AA20-2818B2B05D42}" presName="vert1" presStyleCnt="0"/>
      <dgm:spPr/>
    </dgm:pt>
    <dgm:pt modelId="{67210838-9EEE-46E5-92C0-600FBD4AFB26}" type="pres">
      <dgm:prSet presAssocID="{13E90F0C-4FC7-4526-A3BB-43EA224234E8}" presName="vertSpace2a" presStyleCnt="0"/>
      <dgm:spPr/>
    </dgm:pt>
    <dgm:pt modelId="{B258E8F2-BA42-4120-A78B-160F64622878}" type="pres">
      <dgm:prSet presAssocID="{13E90F0C-4FC7-4526-A3BB-43EA224234E8}" presName="horz2" presStyleCnt="0"/>
      <dgm:spPr/>
    </dgm:pt>
    <dgm:pt modelId="{5D2F5813-B6B3-4D88-98C3-5FD4AD65E094}" type="pres">
      <dgm:prSet presAssocID="{13E90F0C-4FC7-4526-A3BB-43EA224234E8}" presName="horzSpace2" presStyleCnt="0"/>
      <dgm:spPr/>
    </dgm:pt>
    <dgm:pt modelId="{38FC80D2-482F-430E-94FC-94C1D04A5A9C}" type="pres">
      <dgm:prSet presAssocID="{13E90F0C-4FC7-4526-A3BB-43EA224234E8}" presName="tx2" presStyleLbl="revTx" presStyleIdx="1" presStyleCnt="7"/>
      <dgm:spPr/>
    </dgm:pt>
    <dgm:pt modelId="{5E39EFAD-266A-4C27-902E-614F8466E416}" type="pres">
      <dgm:prSet presAssocID="{13E90F0C-4FC7-4526-A3BB-43EA224234E8}" presName="vert2" presStyleCnt="0"/>
      <dgm:spPr/>
    </dgm:pt>
    <dgm:pt modelId="{61750D74-7C12-4EE2-804D-7943E157B8EB}" type="pres">
      <dgm:prSet presAssocID="{13E90F0C-4FC7-4526-A3BB-43EA224234E8}" presName="thinLine2b" presStyleLbl="callout" presStyleIdx="0" presStyleCnt="6"/>
      <dgm:spPr/>
    </dgm:pt>
    <dgm:pt modelId="{1F96F930-280C-4176-8E49-1B7515035D26}" type="pres">
      <dgm:prSet presAssocID="{13E90F0C-4FC7-4526-A3BB-43EA224234E8}" presName="vertSpace2b" presStyleCnt="0"/>
      <dgm:spPr/>
    </dgm:pt>
    <dgm:pt modelId="{9EE7BA55-86AD-4501-A527-EF48446D5A80}" type="pres">
      <dgm:prSet presAssocID="{B04EE34B-E272-4416-B6F3-7C117CDF6FF1}" presName="horz2" presStyleCnt="0"/>
      <dgm:spPr/>
    </dgm:pt>
    <dgm:pt modelId="{23F8F1B7-2223-41FA-B413-6D2712C4B6F0}" type="pres">
      <dgm:prSet presAssocID="{B04EE34B-E272-4416-B6F3-7C117CDF6FF1}" presName="horzSpace2" presStyleCnt="0"/>
      <dgm:spPr/>
    </dgm:pt>
    <dgm:pt modelId="{46A99ADF-6FAB-444D-A1E1-0084D84E820B}" type="pres">
      <dgm:prSet presAssocID="{B04EE34B-E272-4416-B6F3-7C117CDF6FF1}" presName="tx2" presStyleLbl="revTx" presStyleIdx="2" presStyleCnt="7"/>
      <dgm:spPr/>
    </dgm:pt>
    <dgm:pt modelId="{0E4595CA-6B29-499C-8F57-1594932098D7}" type="pres">
      <dgm:prSet presAssocID="{B04EE34B-E272-4416-B6F3-7C117CDF6FF1}" presName="vert2" presStyleCnt="0"/>
      <dgm:spPr/>
    </dgm:pt>
    <dgm:pt modelId="{2DE5868F-75A8-4D94-81AE-2B6791114752}" type="pres">
      <dgm:prSet presAssocID="{B04EE34B-E272-4416-B6F3-7C117CDF6FF1}" presName="thinLine2b" presStyleLbl="callout" presStyleIdx="1" presStyleCnt="6"/>
      <dgm:spPr/>
    </dgm:pt>
    <dgm:pt modelId="{9540E2A1-BF1F-4A69-81F1-9F5342494EAF}" type="pres">
      <dgm:prSet presAssocID="{B04EE34B-E272-4416-B6F3-7C117CDF6FF1}" presName="vertSpace2b" presStyleCnt="0"/>
      <dgm:spPr/>
    </dgm:pt>
    <dgm:pt modelId="{0AD8588F-F181-4960-89FD-C56B2582A23C}" type="pres">
      <dgm:prSet presAssocID="{4DD643A3-A319-4F5A-B4F9-2E51E29859DD}" presName="horz2" presStyleCnt="0"/>
      <dgm:spPr/>
    </dgm:pt>
    <dgm:pt modelId="{825C12F7-5FEA-4CDD-B68F-9EC776ECE1DA}" type="pres">
      <dgm:prSet presAssocID="{4DD643A3-A319-4F5A-B4F9-2E51E29859DD}" presName="horzSpace2" presStyleCnt="0"/>
      <dgm:spPr/>
    </dgm:pt>
    <dgm:pt modelId="{9382C581-BC6E-4EA6-84BB-0303D9A849F8}" type="pres">
      <dgm:prSet presAssocID="{4DD643A3-A319-4F5A-B4F9-2E51E29859DD}" presName="tx2" presStyleLbl="revTx" presStyleIdx="3" presStyleCnt="7"/>
      <dgm:spPr/>
    </dgm:pt>
    <dgm:pt modelId="{C72C455C-D0A2-4F5F-A7C1-514D4A758F20}" type="pres">
      <dgm:prSet presAssocID="{4DD643A3-A319-4F5A-B4F9-2E51E29859DD}" presName="vert2" presStyleCnt="0"/>
      <dgm:spPr/>
    </dgm:pt>
    <dgm:pt modelId="{BCC01A0E-336E-4EB1-ADF6-4C6674EB6AD8}" type="pres">
      <dgm:prSet presAssocID="{4DD643A3-A319-4F5A-B4F9-2E51E29859DD}" presName="thinLine2b" presStyleLbl="callout" presStyleIdx="2" presStyleCnt="6"/>
      <dgm:spPr/>
    </dgm:pt>
    <dgm:pt modelId="{2FEC2DF9-9FC2-4032-BE15-0FF7EDA2E8D8}" type="pres">
      <dgm:prSet presAssocID="{4DD643A3-A319-4F5A-B4F9-2E51E29859DD}" presName="vertSpace2b" presStyleCnt="0"/>
      <dgm:spPr/>
    </dgm:pt>
    <dgm:pt modelId="{76F72EF0-2E6B-4CC9-9050-2E79CBED9061}" type="pres">
      <dgm:prSet presAssocID="{738944FD-DD80-40A4-9E34-2556674D433D}" presName="horz2" presStyleCnt="0"/>
      <dgm:spPr/>
    </dgm:pt>
    <dgm:pt modelId="{5FE20A8C-B769-4572-8E2B-22A77310EFCA}" type="pres">
      <dgm:prSet presAssocID="{738944FD-DD80-40A4-9E34-2556674D433D}" presName="horzSpace2" presStyleCnt="0"/>
      <dgm:spPr/>
    </dgm:pt>
    <dgm:pt modelId="{0621CBEA-3CF8-4A78-8513-DD2E0F58BA6B}" type="pres">
      <dgm:prSet presAssocID="{738944FD-DD80-40A4-9E34-2556674D433D}" presName="tx2" presStyleLbl="revTx" presStyleIdx="4" presStyleCnt="7"/>
      <dgm:spPr/>
    </dgm:pt>
    <dgm:pt modelId="{F9A4FF9F-5FC6-40F7-867A-5CE87E9D6B6C}" type="pres">
      <dgm:prSet presAssocID="{738944FD-DD80-40A4-9E34-2556674D433D}" presName="vert2" presStyleCnt="0"/>
      <dgm:spPr/>
    </dgm:pt>
    <dgm:pt modelId="{4FA240D9-9EC7-40BA-9242-089A44C8589D}" type="pres">
      <dgm:prSet presAssocID="{738944FD-DD80-40A4-9E34-2556674D433D}" presName="thinLine2b" presStyleLbl="callout" presStyleIdx="3" presStyleCnt="6"/>
      <dgm:spPr/>
    </dgm:pt>
    <dgm:pt modelId="{475C8638-2A56-4E45-AEE3-BBCDE3047FE1}" type="pres">
      <dgm:prSet presAssocID="{738944FD-DD80-40A4-9E34-2556674D433D}" presName="vertSpace2b" presStyleCnt="0"/>
      <dgm:spPr/>
    </dgm:pt>
    <dgm:pt modelId="{8DF28209-B88A-4C32-9660-F31B028D824F}" type="pres">
      <dgm:prSet presAssocID="{59A2697F-8197-46CF-A70A-5A216B889940}" presName="horz2" presStyleCnt="0"/>
      <dgm:spPr/>
    </dgm:pt>
    <dgm:pt modelId="{06E621F4-BC4F-4E2A-BA63-E9F18612AF02}" type="pres">
      <dgm:prSet presAssocID="{59A2697F-8197-46CF-A70A-5A216B889940}" presName="horzSpace2" presStyleCnt="0"/>
      <dgm:spPr/>
    </dgm:pt>
    <dgm:pt modelId="{9B9DDBFE-C117-4585-B599-6C26B0C454BA}" type="pres">
      <dgm:prSet presAssocID="{59A2697F-8197-46CF-A70A-5A216B889940}" presName="tx2" presStyleLbl="revTx" presStyleIdx="5" presStyleCnt="7"/>
      <dgm:spPr/>
    </dgm:pt>
    <dgm:pt modelId="{DFE61371-F422-4368-9CB4-0E881D0A2223}" type="pres">
      <dgm:prSet presAssocID="{59A2697F-8197-46CF-A70A-5A216B889940}" presName="vert2" presStyleCnt="0"/>
      <dgm:spPr/>
    </dgm:pt>
    <dgm:pt modelId="{8165641D-229C-47B2-B14C-E337382969C7}" type="pres">
      <dgm:prSet presAssocID="{59A2697F-8197-46CF-A70A-5A216B889940}" presName="thinLine2b" presStyleLbl="callout" presStyleIdx="4" presStyleCnt="6"/>
      <dgm:spPr/>
    </dgm:pt>
    <dgm:pt modelId="{D82A1EE4-1037-45E7-8557-94DD2719622C}" type="pres">
      <dgm:prSet presAssocID="{59A2697F-8197-46CF-A70A-5A216B889940}" presName="vertSpace2b" presStyleCnt="0"/>
      <dgm:spPr/>
    </dgm:pt>
    <dgm:pt modelId="{25E8267F-4A27-485B-8188-54345DBE12C6}" type="pres">
      <dgm:prSet presAssocID="{4C654F39-E017-4D4F-836D-796A967B525F}" presName="horz2" presStyleCnt="0"/>
      <dgm:spPr/>
    </dgm:pt>
    <dgm:pt modelId="{12F38B3B-6962-4712-BAAA-1CD534F489EC}" type="pres">
      <dgm:prSet presAssocID="{4C654F39-E017-4D4F-836D-796A967B525F}" presName="horzSpace2" presStyleCnt="0"/>
      <dgm:spPr/>
    </dgm:pt>
    <dgm:pt modelId="{96973863-D8DB-44B4-BB5E-514DE801935B}" type="pres">
      <dgm:prSet presAssocID="{4C654F39-E017-4D4F-836D-796A967B525F}" presName="tx2" presStyleLbl="revTx" presStyleIdx="6" presStyleCnt="7"/>
      <dgm:spPr/>
    </dgm:pt>
    <dgm:pt modelId="{786E4CE2-99EF-40D5-8965-1C1F0D3F4E0A}" type="pres">
      <dgm:prSet presAssocID="{4C654F39-E017-4D4F-836D-796A967B525F}" presName="vert2" presStyleCnt="0"/>
      <dgm:spPr/>
    </dgm:pt>
    <dgm:pt modelId="{B1A4313A-81DB-44B9-9EB5-15FA9C3CC34D}" type="pres">
      <dgm:prSet presAssocID="{4C654F39-E017-4D4F-836D-796A967B525F}" presName="thinLine2b" presStyleLbl="callout" presStyleIdx="5" presStyleCnt="6"/>
      <dgm:spPr/>
    </dgm:pt>
    <dgm:pt modelId="{D39A7349-86DD-4ADD-9768-07FBA57D88F0}" type="pres">
      <dgm:prSet presAssocID="{4C654F39-E017-4D4F-836D-796A967B525F}" presName="vertSpace2b" presStyleCnt="0"/>
      <dgm:spPr/>
    </dgm:pt>
  </dgm:ptLst>
  <dgm:cxnLst>
    <dgm:cxn modelId="{B71BB217-B24D-4662-ADEE-4309E6530688}" srcId="{78C7D8DE-C83E-4DB2-AA20-2818B2B05D42}" destId="{738944FD-DD80-40A4-9E34-2556674D433D}" srcOrd="3" destOrd="0" parTransId="{5C463161-076B-48E9-AD9B-29FEFEB6A459}" sibTransId="{3158FEF2-CDB7-46A4-8E45-8D87D244E46F}"/>
    <dgm:cxn modelId="{DEF9B31D-A204-4D24-B8FF-EA89822BC200}" type="presOf" srcId="{4C654F39-E017-4D4F-836D-796A967B525F}" destId="{96973863-D8DB-44B4-BB5E-514DE801935B}" srcOrd="0" destOrd="0" presId="urn:microsoft.com/office/officeart/2008/layout/LinedList"/>
    <dgm:cxn modelId="{C09B8531-ABDF-46A2-BC2E-608403124EF4}" srcId="{9E38A986-4DAF-419F-AF3F-8D7B65ECE64F}" destId="{78C7D8DE-C83E-4DB2-AA20-2818B2B05D42}" srcOrd="0" destOrd="0" parTransId="{63D5DF5E-77CB-49D3-A8B3-8382C81049E8}" sibTransId="{E3FEB994-E5F1-4817-987B-60A6A153E1F0}"/>
    <dgm:cxn modelId="{A4791E62-3734-456A-81AC-C7EC5D62B1B1}" type="presOf" srcId="{B04EE34B-E272-4416-B6F3-7C117CDF6FF1}" destId="{46A99ADF-6FAB-444D-A1E1-0084D84E820B}" srcOrd="0" destOrd="0" presId="urn:microsoft.com/office/officeart/2008/layout/LinedList"/>
    <dgm:cxn modelId="{7B53A059-6436-49ED-A835-32A522096BA5}" type="presOf" srcId="{9E38A986-4DAF-419F-AF3F-8D7B65ECE64F}" destId="{2A237728-4729-470A-967D-827FEB92DBEC}" srcOrd="0" destOrd="0" presId="urn:microsoft.com/office/officeart/2008/layout/LinedList"/>
    <dgm:cxn modelId="{E759A783-9BED-4176-AFC4-D283B8D3284E}" srcId="{78C7D8DE-C83E-4DB2-AA20-2818B2B05D42}" destId="{13E90F0C-4FC7-4526-A3BB-43EA224234E8}" srcOrd="0" destOrd="0" parTransId="{C0556428-A79F-4502-9517-4216C53CCF23}" sibTransId="{87F95350-F6B4-46A1-8DB7-97173FF9D02C}"/>
    <dgm:cxn modelId="{1AC5D09F-1564-4DE6-9704-6811CEFD0888}" type="presOf" srcId="{738944FD-DD80-40A4-9E34-2556674D433D}" destId="{0621CBEA-3CF8-4A78-8513-DD2E0F58BA6B}" srcOrd="0" destOrd="0" presId="urn:microsoft.com/office/officeart/2008/layout/LinedList"/>
    <dgm:cxn modelId="{E293F7A2-2BB2-400C-8D5A-711E444C9A6F}" srcId="{78C7D8DE-C83E-4DB2-AA20-2818B2B05D42}" destId="{4DD643A3-A319-4F5A-B4F9-2E51E29859DD}" srcOrd="2" destOrd="0" parTransId="{4565A61E-2F6E-443A-8C6A-1F74F80215AC}" sibTransId="{4A7C991E-D0F2-4BCC-8430-741B31602801}"/>
    <dgm:cxn modelId="{A5ED06BB-3215-4AB5-A626-CB9285B4ACAF}" srcId="{78C7D8DE-C83E-4DB2-AA20-2818B2B05D42}" destId="{4C654F39-E017-4D4F-836D-796A967B525F}" srcOrd="5" destOrd="0" parTransId="{2983DF37-74D2-4229-8A2A-AA95576654C1}" sibTransId="{E864557C-8813-4970-B57C-D2D5C9E22B52}"/>
    <dgm:cxn modelId="{4BB732C9-58B8-4374-8039-782824526E24}" type="presOf" srcId="{4DD643A3-A319-4F5A-B4F9-2E51E29859DD}" destId="{9382C581-BC6E-4EA6-84BB-0303D9A849F8}" srcOrd="0" destOrd="0" presId="urn:microsoft.com/office/officeart/2008/layout/LinedList"/>
    <dgm:cxn modelId="{0DEB1ECA-22C1-4792-AB69-E5A08AF16B2B}" type="presOf" srcId="{59A2697F-8197-46CF-A70A-5A216B889940}" destId="{9B9DDBFE-C117-4585-B599-6C26B0C454BA}" srcOrd="0" destOrd="0" presId="urn:microsoft.com/office/officeart/2008/layout/LinedList"/>
    <dgm:cxn modelId="{763503CE-A74A-4CBE-99C3-224C5020EA81}" type="presOf" srcId="{78C7D8DE-C83E-4DB2-AA20-2818B2B05D42}" destId="{FA18EF8B-4A52-4ED1-8747-D243A11AD625}" srcOrd="0" destOrd="0" presId="urn:microsoft.com/office/officeart/2008/layout/LinedList"/>
    <dgm:cxn modelId="{E5B317F1-75C8-42C8-BC01-29FA583A4101}" srcId="{78C7D8DE-C83E-4DB2-AA20-2818B2B05D42}" destId="{B04EE34B-E272-4416-B6F3-7C117CDF6FF1}" srcOrd="1" destOrd="0" parTransId="{94DAC2D2-F143-400D-AF90-2213E68CA89C}" sibTransId="{910D4B77-DC06-4422-BC3A-624264C10294}"/>
    <dgm:cxn modelId="{B6057BF6-2D8C-4F8D-9F7B-2887B9D49197}" srcId="{78C7D8DE-C83E-4DB2-AA20-2818B2B05D42}" destId="{59A2697F-8197-46CF-A70A-5A216B889940}" srcOrd="4" destOrd="0" parTransId="{F516504B-B69B-4268-8D01-8474E14B8FB1}" sibTransId="{13114E3D-A809-40C6-9C4C-4A2BDAC7978B}"/>
    <dgm:cxn modelId="{050EF2F7-C096-480F-AECB-BD4156388FE1}" type="presOf" srcId="{13E90F0C-4FC7-4526-A3BB-43EA224234E8}" destId="{38FC80D2-482F-430E-94FC-94C1D04A5A9C}" srcOrd="0" destOrd="0" presId="urn:microsoft.com/office/officeart/2008/layout/LinedList"/>
    <dgm:cxn modelId="{3C26F8B9-7ABD-42D5-9F74-340A0AD52DEF}" type="presParOf" srcId="{2A237728-4729-470A-967D-827FEB92DBEC}" destId="{4CAB1B58-4053-434E-B1F4-86D6478CBACB}" srcOrd="0" destOrd="0" presId="urn:microsoft.com/office/officeart/2008/layout/LinedList"/>
    <dgm:cxn modelId="{1A4577DB-4FBE-4F3B-B5C3-C0953B982B32}" type="presParOf" srcId="{2A237728-4729-470A-967D-827FEB92DBEC}" destId="{93E575C2-5933-4ECF-B5CE-81820CC139BE}" srcOrd="1" destOrd="0" presId="urn:microsoft.com/office/officeart/2008/layout/LinedList"/>
    <dgm:cxn modelId="{959ED7CA-CFD6-4405-9D6E-18BDDCDA5741}" type="presParOf" srcId="{93E575C2-5933-4ECF-B5CE-81820CC139BE}" destId="{FA18EF8B-4A52-4ED1-8747-D243A11AD625}" srcOrd="0" destOrd="0" presId="urn:microsoft.com/office/officeart/2008/layout/LinedList"/>
    <dgm:cxn modelId="{92B3E390-D551-4266-9A70-BE1B0D3C0155}" type="presParOf" srcId="{93E575C2-5933-4ECF-B5CE-81820CC139BE}" destId="{1C9E64A9-B815-4AB4-845C-8F7D11DF291F}" srcOrd="1" destOrd="0" presId="urn:microsoft.com/office/officeart/2008/layout/LinedList"/>
    <dgm:cxn modelId="{BB5662AF-326E-4839-AF50-508A416EF1EA}" type="presParOf" srcId="{1C9E64A9-B815-4AB4-845C-8F7D11DF291F}" destId="{67210838-9EEE-46E5-92C0-600FBD4AFB26}" srcOrd="0" destOrd="0" presId="urn:microsoft.com/office/officeart/2008/layout/LinedList"/>
    <dgm:cxn modelId="{643F436E-CF34-48CB-8F95-3CD139721098}" type="presParOf" srcId="{1C9E64A9-B815-4AB4-845C-8F7D11DF291F}" destId="{B258E8F2-BA42-4120-A78B-160F64622878}" srcOrd="1" destOrd="0" presId="urn:microsoft.com/office/officeart/2008/layout/LinedList"/>
    <dgm:cxn modelId="{D8463A37-8D3B-42AE-BE70-D7CBD248CBED}" type="presParOf" srcId="{B258E8F2-BA42-4120-A78B-160F64622878}" destId="{5D2F5813-B6B3-4D88-98C3-5FD4AD65E094}" srcOrd="0" destOrd="0" presId="urn:microsoft.com/office/officeart/2008/layout/LinedList"/>
    <dgm:cxn modelId="{7FA064D5-9D57-4EA8-A004-DFBE425E14CB}" type="presParOf" srcId="{B258E8F2-BA42-4120-A78B-160F64622878}" destId="{38FC80D2-482F-430E-94FC-94C1D04A5A9C}" srcOrd="1" destOrd="0" presId="urn:microsoft.com/office/officeart/2008/layout/LinedList"/>
    <dgm:cxn modelId="{A54CEDC5-AB88-498E-82B9-EA5A42257C56}" type="presParOf" srcId="{B258E8F2-BA42-4120-A78B-160F64622878}" destId="{5E39EFAD-266A-4C27-902E-614F8466E416}" srcOrd="2" destOrd="0" presId="urn:microsoft.com/office/officeart/2008/layout/LinedList"/>
    <dgm:cxn modelId="{AE85FC69-6FC5-4500-9209-32A1FD431B8F}" type="presParOf" srcId="{1C9E64A9-B815-4AB4-845C-8F7D11DF291F}" destId="{61750D74-7C12-4EE2-804D-7943E157B8EB}" srcOrd="2" destOrd="0" presId="urn:microsoft.com/office/officeart/2008/layout/LinedList"/>
    <dgm:cxn modelId="{97D7572D-1E28-4856-B07F-DB5030D1DF27}" type="presParOf" srcId="{1C9E64A9-B815-4AB4-845C-8F7D11DF291F}" destId="{1F96F930-280C-4176-8E49-1B7515035D26}" srcOrd="3" destOrd="0" presId="urn:microsoft.com/office/officeart/2008/layout/LinedList"/>
    <dgm:cxn modelId="{68C81B58-F13C-42B1-A37C-52F5D8D2F99C}" type="presParOf" srcId="{1C9E64A9-B815-4AB4-845C-8F7D11DF291F}" destId="{9EE7BA55-86AD-4501-A527-EF48446D5A80}" srcOrd="4" destOrd="0" presId="urn:microsoft.com/office/officeart/2008/layout/LinedList"/>
    <dgm:cxn modelId="{48F38D9D-7A14-4ED5-A2A5-5CA81548D4F4}" type="presParOf" srcId="{9EE7BA55-86AD-4501-A527-EF48446D5A80}" destId="{23F8F1B7-2223-41FA-B413-6D2712C4B6F0}" srcOrd="0" destOrd="0" presId="urn:microsoft.com/office/officeart/2008/layout/LinedList"/>
    <dgm:cxn modelId="{E0A5536F-AD28-4830-90F1-4EC307234DBC}" type="presParOf" srcId="{9EE7BA55-86AD-4501-A527-EF48446D5A80}" destId="{46A99ADF-6FAB-444D-A1E1-0084D84E820B}" srcOrd="1" destOrd="0" presId="urn:microsoft.com/office/officeart/2008/layout/LinedList"/>
    <dgm:cxn modelId="{90127D19-44FD-4F4D-8247-D156636FFFCD}" type="presParOf" srcId="{9EE7BA55-86AD-4501-A527-EF48446D5A80}" destId="{0E4595CA-6B29-499C-8F57-1594932098D7}" srcOrd="2" destOrd="0" presId="urn:microsoft.com/office/officeart/2008/layout/LinedList"/>
    <dgm:cxn modelId="{E66CDF7C-C3BA-4C9D-A1C5-2AE682842D44}" type="presParOf" srcId="{1C9E64A9-B815-4AB4-845C-8F7D11DF291F}" destId="{2DE5868F-75A8-4D94-81AE-2B6791114752}" srcOrd="5" destOrd="0" presId="urn:microsoft.com/office/officeart/2008/layout/LinedList"/>
    <dgm:cxn modelId="{BE311524-8806-4C54-AA0F-D4EFB617394A}" type="presParOf" srcId="{1C9E64A9-B815-4AB4-845C-8F7D11DF291F}" destId="{9540E2A1-BF1F-4A69-81F1-9F5342494EAF}" srcOrd="6" destOrd="0" presId="urn:microsoft.com/office/officeart/2008/layout/LinedList"/>
    <dgm:cxn modelId="{33B3AB01-A037-4FFA-872E-51680DF7A632}" type="presParOf" srcId="{1C9E64A9-B815-4AB4-845C-8F7D11DF291F}" destId="{0AD8588F-F181-4960-89FD-C56B2582A23C}" srcOrd="7" destOrd="0" presId="urn:microsoft.com/office/officeart/2008/layout/LinedList"/>
    <dgm:cxn modelId="{035EA2C6-5EFF-4871-9EB5-C5465FC21C22}" type="presParOf" srcId="{0AD8588F-F181-4960-89FD-C56B2582A23C}" destId="{825C12F7-5FEA-4CDD-B68F-9EC776ECE1DA}" srcOrd="0" destOrd="0" presId="urn:microsoft.com/office/officeart/2008/layout/LinedList"/>
    <dgm:cxn modelId="{834A05A8-FFA4-446A-A12C-F6C8C6DC0323}" type="presParOf" srcId="{0AD8588F-F181-4960-89FD-C56B2582A23C}" destId="{9382C581-BC6E-4EA6-84BB-0303D9A849F8}" srcOrd="1" destOrd="0" presId="urn:microsoft.com/office/officeart/2008/layout/LinedList"/>
    <dgm:cxn modelId="{39DEB977-2ED6-4215-90D9-D0946A0630AD}" type="presParOf" srcId="{0AD8588F-F181-4960-89FD-C56B2582A23C}" destId="{C72C455C-D0A2-4F5F-A7C1-514D4A758F20}" srcOrd="2" destOrd="0" presId="urn:microsoft.com/office/officeart/2008/layout/LinedList"/>
    <dgm:cxn modelId="{2F6644AB-53B5-45E8-BEF9-3AFBCDE96FAB}" type="presParOf" srcId="{1C9E64A9-B815-4AB4-845C-8F7D11DF291F}" destId="{BCC01A0E-336E-4EB1-ADF6-4C6674EB6AD8}" srcOrd="8" destOrd="0" presId="urn:microsoft.com/office/officeart/2008/layout/LinedList"/>
    <dgm:cxn modelId="{86287484-CCEC-491F-8AB4-4742E77DE3EF}" type="presParOf" srcId="{1C9E64A9-B815-4AB4-845C-8F7D11DF291F}" destId="{2FEC2DF9-9FC2-4032-BE15-0FF7EDA2E8D8}" srcOrd="9" destOrd="0" presId="urn:microsoft.com/office/officeart/2008/layout/LinedList"/>
    <dgm:cxn modelId="{8B583069-D199-4F9D-A364-8B4D745DC410}" type="presParOf" srcId="{1C9E64A9-B815-4AB4-845C-8F7D11DF291F}" destId="{76F72EF0-2E6B-4CC9-9050-2E79CBED9061}" srcOrd="10" destOrd="0" presId="urn:microsoft.com/office/officeart/2008/layout/LinedList"/>
    <dgm:cxn modelId="{5426E262-C69D-43F6-A038-118EDCB59C3D}" type="presParOf" srcId="{76F72EF0-2E6B-4CC9-9050-2E79CBED9061}" destId="{5FE20A8C-B769-4572-8E2B-22A77310EFCA}" srcOrd="0" destOrd="0" presId="urn:microsoft.com/office/officeart/2008/layout/LinedList"/>
    <dgm:cxn modelId="{1EB23FB6-188B-49D4-BEA2-46B708E2FEFA}" type="presParOf" srcId="{76F72EF0-2E6B-4CC9-9050-2E79CBED9061}" destId="{0621CBEA-3CF8-4A78-8513-DD2E0F58BA6B}" srcOrd="1" destOrd="0" presId="urn:microsoft.com/office/officeart/2008/layout/LinedList"/>
    <dgm:cxn modelId="{88E16366-5586-4913-88A1-3CF2F041AD1C}" type="presParOf" srcId="{76F72EF0-2E6B-4CC9-9050-2E79CBED9061}" destId="{F9A4FF9F-5FC6-40F7-867A-5CE87E9D6B6C}" srcOrd="2" destOrd="0" presId="urn:microsoft.com/office/officeart/2008/layout/LinedList"/>
    <dgm:cxn modelId="{5660FA26-9FAB-4441-A85B-2A7EF8F911EB}" type="presParOf" srcId="{1C9E64A9-B815-4AB4-845C-8F7D11DF291F}" destId="{4FA240D9-9EC7-40BA-9242-089A44C8589D}" srcOrd="11" destOrd="0" presId="urn:microsoft.com/office/officeart/2008/layout/LinedList"/>
    <dgm:cxn modelId="{322C9873-81FB-4E63-87EE-FC13790C1592}" type="presParOf" srcId="{1C9E64A9-B815-4AB4-845C-8F7D11DF291F}" destId="{475C8638-2A56-4E45-AEE3-BBCDE3047FE1}" srcOrd="12" destOrd="0" presId="urn:microsoft.com/office/officeart/2008/layout/LinedList"/>
    <dgm:cxn modelId="{E9C01CA2-AB46-4AE7-B550-157DAA143F54}" type="presParOf" srcId="{1C9E64A9-B815-4AB4-845C-8F7D11DF291F}" destId="{8DF28209-B88A-4C32-9660-F31B028D824F}" srcOrd="13" destOrd="0" presId="urn:microsoft.com/office/officeart/2008/layout/LinedList"/>
    <dgm:cxn modelId="{96A89CB7-D514-4ED8-9D83-2452098B1612}" type="presParOf" srcId="{8DF28209-B88A-4C32-9660-F31B028D824F}" destId="{06E621F4-BC4F-4E2A-BA63-E9F18612AF02}" srcOrd="0" destOrd="0" presId="urn:microsoft.com/office/officeart/2008/layout/LinedList"/>
    <dgm:cxn modelId="{E013FAFA-2E12-45CF-AA87-24631A664DEB}" type="presParOf" srcId="{8DF28209-B88A-4C32-9660-F31B028D824F}" destId="{9B9DDBFE-C117-4585-B599-6C26B0C454BA}" srcOrd="1" destOrd="0" presId="urn:microsoft.com/office/officeart/2008/layout/LinedList"/>
    <dgm:cxn modelId="{4ECAB301-8700-4AC7-B7CF-6E3F1DCE8770}" type="presParOf" srcId="{8DF28209-B88A-4C32-9660-F31B028D824F}" destId="{DFE61371-F422-4368-9CB4-0E881D0A2223}" srcOrd="2" destOrd="0" presId="urn:microsoft.com/office/officeart/2008/layout/LinedList"/>
    <dgm:cxn modelId="{FA780DD3-ACB9-4AEA-9AD4-9EF68C3A832D}" type="presParOf" srcId="{1C9E64A9-B815-4AB4-845C-8F7D11DF291F}" destId="{8165641D-229C-47B2-B14C-E337382969C7}" srcOrd="14" destOrd="0" presId="urn:microsoft.com/office/officeart/2008/layout/LinedList"/>
    <dgm:cxn modelId="{A61B83E8-6934-475E-9894-23466AD39BEA}" type="presParOf" srcId="{1C9E64A9-B815-4AB4-845C-8F7D11DF291F}" destId="{D82A1EE4-1037-45E7-8557-94DD2719622C}" srcOrd="15" destOrd="0" presId="urn:microsoft.com/office/officeart/2008/layout/LinedList"/>
    <dgm:cxn modelId="{952AFF78-9D6B-4C2E-A263-301387CFAF5B}" type="presParOf" srcId="{1C9E64A9-B815-4AB4-845C-8F7D11DF291F}" destId="{25E8267F-4A27-485B-8188-54345DBE12C6}" srcOrd="16" destOrd="0" presId="urn:microsoft.com/office/officeart/2008/layout/LinedList"/>
    <dgm:cxn modelId="{6EC68957-1114-4471-8DE9-42A2D6292A21}" type="presParOf" srcId="{25E8267F-4A27-485B-8188-54345DBE12C6}" destId="{12F38B3B-6962-4712-BAAA-1CD534F489EC}" srcOrd="0" destOrd="0" presId="urn:microsoft.com/office/officeart/2008/layout/LinedList"/>
    <dgm:cxn modelId="{DB945F7B-7E00-4D20-B7EC-75B9DB38FC2A}" type="presParOf" srcId="{25E8267F-4A27-485B-8188-54345DBE12C6}" destId="{96973863-D8DB-44B4-BB5E-514DE801935B}" srcOrd="1" destOrd="0" presId="urn:microsoft.com/office/officeart/2008/layout/LinedList"/>
    <dgm:cxn modelId="{23480B35-8F9D-4F6A-9973-D98F2C3ECE46}" type="presParOf" srcId="{25E8267F-4A27-485B-8188-54345DBE12C6}" destId="{786E4CE2-99EF-40D5-8965-1C1F0D3F4E0A}" srcOrd="2" destOrd="0" presId="urn:microsoft.com/office/officeart/2008/layout/LinedList"/>
    <dgm:cxn modelId="{7E2448F0-BDCA-4808-B349-78EAA138475A}" type="presParOf" srcId="{1C9E64A9-B815-4AB4-845C-8F7D11DF291F}" destId="{B1A4313A-81DB-44B9-9EB5-15FA9C3CC34D}" srcOrd="17" destOrd="0" presId="urn:microsoft.com/office/officeart/2008/layout/LinedList"/>
    <dgm:cxn modelId="{99DE9752-05F8-49F6-958A-48402F3B6ED6}" type="presParOf" srcId="{1C9E64A9-B815-4AB4-845C-8F7D11DF291F}" destId="{D39A7349-86DD-4ADD-9768-07FBA57D88F0}" srcOrd="18" destOrd="0" presId="urn:microsoft.com/office/officeart/2008/layout/Line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C2ADCC-54C9-4A67-80E8-28535EF25F8B}" type="doc">
      <dgm:prSet loTypeId="urn:microsoft.com/office/officeart/2008/layout/PictureStrips" loCatId="list" qsTypeId="urn:microsoft.com/office/officeart/2005/8/quickstyle/simple1" qsCatId="simple" csTypeId="urn:microsoft.com/office/officeart/2005/8/colors/accent0_2" csCatId="mainScheme" phldr="1"/>
      <dgm:spPr/>
      <dgm:t>
        <a:bodyPr/>
        <a:lstStyle/>
        <a:p>
          <a:endParaRPr lang="bg-BG"/>
        </a:p>
      </dgm:t>
    </dgm:pt>
    <dgm:pt modelId="{FC43F19F-6FFC-44AE-A723-2DAE50D76277}">
      <dgm:prSet phldrT="[Text]"/>
      <dgm:spPr/>
      <dgm:t>
        <a:bodyPr/>
        <a:lstStyle/>
        <a:p>
          <a:r>
            <a:rPr lang="pl-PL" dirty="0"/>
            <a:t>Rozpoznaj i wyjaśnij dylemat</a:t>
          </a:r>
          <a:r>
            <a:rPr lang="en-GB" dirty="0">
              <a:effectLst/>
              <a:latin typeface="Calibri" panose="020F0502020204030204" pitchFamily="34" charset="0"/>
              <a:ea typeface="Times New Roman" panose="02020603050405020304" pitchFamily="18" charset="0"/>
            </a:rPr>
            <a:t>.</a:t>
          </a:r>
          <a:endParaRPr lang="bg-BG" dirty="0"/>
        </a:p>
      </dgm:t>
    </dgm:pt>
    <dgm:pt modelId="{94815A4A-4AD6-4A32-A8F5-0F6B6216F4FC}" type="parTrans" cxnId="{93F3D75B-BAC9-49BF-89F5-A267915EFABC}">
      <dgm:prSet/>
      <dgm:spPr/>
      <dgm:t>
        <a:bodyPr/>
        <a:lstStyle/>
        <a:p>
          <a:endParaRPr lang="bg-BG"/>
        </a:p>
      </dgm:t>
    </dgm:pt>
    <dgm:pt modelId="{D5898B46-BCF6-41BF-98BB-B7B7008AF116}" type="sibTrans" cxnId="{93F3D75B-BAC9-49BF-89F5-A267915EFABC}">
      <dgm:prSet/>
      <dgm:spPr/>
      <dgm:t>
        <a:bodyPr/>
        <a:lstStyle/>
        <a:p>
          <a:endParaRPr lang="bg-BG"/>
        </a:p>
      </dgm:t>
    </dgm:pt>
    <dgm:pt modelId="{DE508A80-A203-4234-B7D5-EDA2BFA25DC4}">
      <dgm:prSet/>
      <dgm:spPr/>
      <dgm:t>
        <a:bodyPr/>
        <a:lstStyle/>
        <a:p>
          <a:r>
            <a:rPr lang="pl-PL" dirty="0"/>
            <a:t>Zdobądź wszystkie możliwe fakty.</a:t>
          </a:r>
          <a:endParaRPr lang="bg-BG" dirty="0">
            <a:effectLst/>
            <a:latin typeface="Times New Roman" panose="02020603050405020304" pitchFamily="18" charset="0"/>
            <a:ea typeface="Times New Roman" panose="02020603050405020304" pitchFamily="18" charset="0"/>
          </a:endParaRPr>
        </a:p>
      </dgm:t>
    </dgm:pt>
    <dgm:pt modelId="{BFFD1260-3F37-4974-8819-846DFEFC1A53}" type="parTrans" cxnId="{63F54684-17DD-4E6A-A260-0880171B506F}">
      <dgm:prSet/>
      <dgm:spPr/>
      <dgm:t>
        <a:bodyPr/>
        <a:lstStyle/>
        <a:p>
          <a:endParaRPr lang="bg-BG"/>
        </a:p>
      </dgm:t>
    </dgm:pt>
    <dgm:pt modelId="{EF2B7FDE-D6C0-42EF-99F8-8E3489F97DE3}" type="sibTrans" cxnId="{63F54684-17DD-4E6A-A260-0880171B506F}">
      <dgm:prSet/>
      <dgm:spPr/>
      <dgm:t>
        <a:bodyPr/>
        <a:lstStyle/>
        <a:p>
          <a:endParaRPr lang="bg-BG"/>
        </a:p>
      </dgm:t>
    </dgm:pt>
    <dgm:pt modelId="{A09D66BF-1CA3-43FF-9C54-BF0944A0D7D2}">
      <dgm:prSet/>
      <dgm:spPr/>
      <dgm:t>
        <a:bodyPr/>
        <a:lstStyle/>
        <a:p>
          <a:r>
            <a:rPr lang="pl-PL" dirty="0"/>
            <a:t>Wymień wszystkie swoje opcje.</a:t>
          </a:r>
          <a:endParaRPr lang="bg-BG" dirty="0">
            <a:effectLst/>
            <a:latin typeface="Times New Roman" panose="02020603050405020304" pitchFamily="18" charset="0"/>
            <a:ea typeface="Times New Roman" panose="02020603050405020304" pitchFamily="18" charset="0"/>
          </a:endParaRPr>
        </a:p>
      </dgm:t>
    </dgm:pt>
    <dgm:pt modelId="{A1B21476-64FA-4394-A377-A45C5A44C531}" type="parTrans" cxnId="{FB9F0F26-B6C3-4C19-BDD5-BD0468148189}">
      <dgm:prSet/>
      <dgm:spPr/>
      <dgm:t>
        <a:bodyPr/>
        <a:lstStyle/>
        <a:p>
          <a:endParaRPr lang="bg-BG"/>
        </a:p>
      </dgm:t>
    </dgm:pt>
    <dgm:pt modelId="{CD5C4BE4-163D-443A-ACB5-8CE9CEC72FB3}" type="sibTrans" cxnId="{FB9F0F26-B6C3-4C19-BDD5-BD0468148189}">
      <dgm:prSet/>
      <dgm:spPr/>
      <dgm:t>
        <a:bodyPr/>
        <a:lstStyle/>
        <a:p>
          <a:endParaRPr lang="bg-BG"/>
        </a:p>
      </dgm:t>
    </dgm:pt>
    <dgm:pt modelId="{EE7F8B17-B53F-4483-932D-7D282CD1AA2E}">
      <dgm:prSet/>
      <dgm:spPr/>
      <dgm:t>
        <a:bodyPr/>
        <a:lstStyle/>
        <a:p>
          <a:r>
            <a:rPr lang="pl-PL" dirty="0"/>
            <a:t>Przetestuj każdą opcję, pytając: Czy to legalne? Czy to jest poprawne? Czy to jest korzystne?</a:t>
          </a:r>
          <a:endParaRPr lang="bg-BG" dirty="0">
            <a:effectLst/>
            <a:latin typeface="Times New Roman" panose="02020603050405020304" pitchFamily="18" charset="0"/>
            <a:ea typeface="Times New Roman" panose="02020603050405020304" pitchFamily="18" charset="0"/>
          </a:endParaRPr>
        </a:p>
      </dgm:t>
    </dgm:pt>
    <dgm:pt modelId="{22B0E979-FD04-401E-983C-236DA9EE997A}" type="parTrans" cxnId="{71B58AAF-428E-4D25-A4B0-9068D3C62800}">
      <dgm:prSet/>
      <dgm:spPr/>
      <dgm:t>
        <a:bodyPr/>
        <a:lstStyle/>
        <a:p>
          <a:endParaRPr lang="bg-BG"/>
        </a:p>
      </dgm:t>
    </dgm:pt>
    <dgm:pt modelId="{EDB3D65A-B5A9-41A6-9414-144B06B519E7}" type="sibTrans" cxnId="{71B58AAF-428E-4D25-A4B0-9068D3C62800}">
      <dgm:prSet/>
      <dgm:spPr/>
      <dgm:t>
        <a:bodyPr/>
        <a:lstStyle/>
        <a:p>
          <a:endParaRPr lang="bg-BG"/>
        </a:p>
      </dgm:t>
    </dgm:pt>
    <dgm:pt modelId="{583D89ED-DFE2-4F12-80B9-71D95E4605A9}">
      <dgm:prSet/>
      <dgm:spPr/>
      <dgm:t>
        <a:bodyPr/>
        <a:lstStyle/>
        <a:p>
          <a:r>
            <a:rPr lang="pl-PL" dirty="0">
              <a:effectLst/>
              <a:latin typeface="Calibri" panose="020F0502020204030204" pitchFamily="34" charset="0"/>
              <a:ea typeface="Times New Roman" panose="02020603050405020304" pitchFamily="18" charset="0"/>
            </a:rPr>
            <a:t>Podejmij decyzje</a:t>
          </a:r>
          <a:r>
            <a:rPr lang="en-GB" dirty="0">
              <a:effectLst/>
              <a:latin typeface="Calibri" panose="020F0502020204030204" pitchFamily="34" charset="0"/>
              <a:ea typeface="Times New Roman" panose="02020603050405020304" pitchFamily="18" charset="0"/>
            </a:rPr>
            <a:t>.</a:t>
          </a:r>
          <a:endParaRPr lang="bg-BG" dirty="0">
            <a:effectLst/>
            <a:latin typeface="Times New Roman" panose="02020603050405020304" pitchFamily="18" charset="0"/>
            <a:ea typeface="Times New Roman" panose="02020603050405020304" pitchFamily="18" charset="0"/>
          </a:endParaRPr>
        </a:p>
      </dgm:t>
    </dgm:pt>
    <dgm:pt modelId="{9CA33172-16FD-48EC-A56C-A8A45EAE1A0A}" type="parTrans" cxnId="{CC1E2FBE-57E5-4A31-A83E-B56B9F269048}">
      <dgm:prSet/>
      <dgm:spPr/>
      <dgm:t>
        <a:bodyPr/>
        <a:lstStyle/>
        <a:p>
          <a:endParaRPr lang="bg-BG"/>
        </a:p>
      </dgm:t>
    </dgm:pt>
    <dgm:pt modelId="{6D1FE347-71BB-4516-A484-9A44D38F854A}" type="sibTrans" cxnId="{CC1E2FBE-57E5-4A31-A83E-B56B9F269048}">
      <dgm:prSet/>
      <dgm:spPr/>
      <dgm:t>
        <a:bodyPr/>
        <a:lstStyle/>
        <a:p>
          <a:endParaRPr lang="bg-BG"/>
        </a:p>
      </dgm:t>
    </dgm:pt>
    <dgm:pt modelId="{C1F6D5B3-6CC8-44E3-9386-B2F1B78CD50C}">
      <dgm:prSet/>
      <dgm:spPr/>
      <dgm:t>
        <a:bodyPr/>
        <a:lstStyle/>
        <a:p>
          <a:r>
            <a:rPr lang="pl-PL" dirty="0"/>
            <a:t>Dokładnie sprawdź swoją decyzję, pytając: Jak będę się czuł, gdy moja rodzina się dowie? Jak będę się czuł, jeśli zostanie to wydrukowane w gazecie?</a:t>
          </a:r>
          <a:endParaRPr lang="bg-BG" dirty="0">
            <a:effectLst/>
            <a:latin typeface="Times New Roman" panose="02020603050405020304" pitchFamily="18" charset="0"/>
            <a:ea typeface="Times New Roman" panose="02020603050405020304" pitchFamily="18" charset="0"/>
          </a:endParaRPr>
        </a:p>
      </dgm:t>
    </dgm:pt>
    <dgm:pt modelId="{1C883F01-1B87-467E-A66F-3C2DDC0F05F9}" type="parTrans" cxnId="{63E78ED2-DF84-4763-82FB-7E899FC2B1DD}">
      <dgm:prSet/>
      <dgm:spPr/>
      <dgm:t>
        <a:bodyPr/>
        <a:lstStyle/>
        <a:p>
          <a:endParaRPr lang="bg-BG"/>
        </a:p>
      </dgm:t>
    </dgm:pt>
    <dgm:pt modelId="{5A80463F-595C-4F29-9178-4F584D55B460}" type="sibTrans" cxnId="{63E78ED2-DF84-4763-82FB-7E899FC2B1DD}">
      <dgm:prSet/>
      <dgm:spPr/>
      <dgm:t>
        <a:bodyPr/>
        <a:lstStyle/>
        <a:p>
          <a:endParaRPr lang="bg-BG"/>
        </a:p>
      </dgm:t>
    </dgm:pt>
    <dgm:pt modelId="{29AA52E0-E557-4624-82A9-9576F7E5C577}">
      <dgm:prSet/>
      <dgm:spPr/>
      <dgm:t>
        <a:bodyPr/>
        <a:lstStyle/>
        <a:p>
          <a:r>
            <a:rPr lang="pl-PL" dirty="0"/>
            <a:t>Wtedy i tylko wtedy podejmij działanie.</a:t>
          </a:r>
          <a:endParaRPr lang="bg-BG" dirty="0">
            <a:effectLst/>
            <a:latin typeface="Times New Roman" panose="02020603050405020304" pitchFamily="18" charset="0"/>
            <a:ea typeface="Times New Roman" panose="02020603050405020304" pitchFamily="18" charset="0"/>
          </a:endParaRPr>
        </a:p>
      </dgm:t>
    </dgm:pt>
    <dgm:pt modelId="{CEC9821A-4C5C-460A-8598-B1A39AA54FC9}" type="parTrans" cxnId="{33969D2E-A6BA-4C2D-9C8F-B8FC12E6B119}">
      <dgm:prSet/>
      <dgm:spPr/>
      <dgm:t>
        <a:bodyPr/>
        <a:lstStyle/>
        <a:p>
          <a:endParaRPr lang="bg-BG"/>
        </a:p>
      </dgm:t>
    </dgm:pt>
    <dgm:pt modelId="{44B2FCFB-9A14-415D-AAEC-48EAB8A5DECD}" type="sibTrans" cxnId="{33969D2E-A6BA-4C2D-9C8F-B8FC12E6B119}">
      <dgm:prSet/>
      <dgm:spPr/>
      <dgm:t>
        <a:bodyPr/>
        <a:lstStyle/>
        <a:p>
          <a:endParaRPr lang="bg-BG"/>
        </a:p>
      </dgm:t>
    </dgm:pt>
    <dgm:pt modelId="{0B6FD624-302E-4959-B1D7-B844272641C7}" type="pres">
      <dgm:prSet presAssocID="{79C2ADCC-54C9-4A67-80E8-28535EF25F8B}" presName="Name0" presStyleCnt="0">
        <dgm:presLayoutVars>
          <dgm:dir/>
          <dgm:resizeHandles val="exact"/>
        </dgm:presLayoutVars>
      </dgm:prSet>
      <dgm:spPr/>
    </dgm:pt>
    <dgm:pt modelId="{5805D8F1-E340-4646-9158-F0163CB02913}" type="pres">
      <dgm:prSet presAssocID="{FC43F19F-6FFC-44AE-A723-2DAE50D76277}" presName="composite" presStyleCnt="0"/>
      <dgm:spPr/>
    </dgm:pt>
    <dgm:pt modelId="{780DA497-69A1-4280-9A8F-FB1B87CF4DF4}" type="pres">
      <dgm:prSet presAssocID="{FC43F19F-6FFC-44AE-A723-2DAE50D76277}" presName="rect1" presStyleLbl="trAlignAcc1" presStyleIdx="0" presStyleCnt="7">
        <dgm:presLayoutVars>
          <dgm:bulletEnabled val="1"/>
        </dgm:presLayoutVars>
      </dgm:prSet>
      <dgm:spPr/>
    </dgm:pt>
    <dgm:pt modelId="{CD00879B-85B3-44DE-8EC2-CE69441A50F4}" type="pres">
      <dgm:prSet presAssocID="{FC43F19F-6FFC-44AE-A723-2DAE50D76277}" presName="rect2" presStyleLbl="fgImgPlace1" presStyleIdx="0" presStyleCnt="7"/>
      <dgm:spPr>
        <a:blipFill>
          <a:blip xmlns:r="http://schemas.openxmlformats.org/officeDocument/2006/relationships" r:embed="rId1" cstate="email">
            <a:extLst>
              <a:ext uri="{28A0092B-C50C-407E-A947-70E740481C1C}">
                <a14:useLocalDpi xmlns:a14="http://schemas.microsoft.com/office/drawing/2010/main"/>
              </a:ext>
              <a:ext uri="{96DAC541-7B7A-43D3-8B79-37D633B846F1}">
                <asvg:svgBlip xmlns:asvg="http://schemas.microsoft.com/office/drawing/2016/SVG/main" r:embed="rId2"/>
              </a:ext>
            </a:extLst>
          </a:blip>
          <a:srcRect/>
          <a:stretch>
            <a:fillRect l="-25000" r="-25000"/>
          </a:stretch>
        </a:blipFill>
      </dgm:spPr>
    </dgm:pt>
    <dgm:pt modelId="{FD4F5B2E-08B1-4428-B854-3DE182CB7344}" type="pres">
      <dgm:prSet presAssocID="{D5898B46-BCF6-41BF-98BB-B7B7008AF116}" presName="sibTrans" presStyleCnt="0"/>
      <dgm:spPr/>
    </dgm:pt>
    <dgm:pt modelId="{0E330AFB-D105-464C-8B6C-AE8964C33986}" type="pres">
      <dgm:prSet presAssocID="{DE508A80-A203-4234-B7D5-EDA2BFA25DC4}" presName="composite" presStyleCnt="0"/>
      <dgm:spPr/>
    </dgm:pt>
    <dgm:pt modelId="{B6302FE2-5CF9-4595-B290-84C1D3DDED03}" type="pres">
      <dgm:prSet presAssocID="{DE508A80-A203-4234-B7D5-EDA2BFA25DC4}" presName="rect1" presStyleLbl="trAlignAcc1" presStyleIdx="1" presStyleCnt="7">
        <dgm:presLayoutVars>
          <dgm:bulletEnabled val="1"/>
        </dgm:presLayoutVars>
      </dgm:prSet>
      <dgm:spPr/>
    </dgm:pt>
    <dgm:pt modelId="{A8A475AA-1A46-4C69-9FA6-9F1A06A1271A}" type="pres">
      <dgm:prSet presAssocID="{DE508A80-A203-4234-B7D5-EDA2BFA25DC4}" presName="rect2" presStyleLbl="fgImgPlace1" presStyleIdx="1" presStyleCnt="7"/>
      <dgm:spPr>
        <a:blipFill>
          <a:blip xmlns:r="http://schemas.openxmlformats.org/officeDocument/2006/relationships"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l="-25000" r="-25000"/>
          </a:stretch>
        </a:blipFill>
      </dgm:spPr>
      <dgm:extLst>
        <a:ext uri="{E40237B7-FDA0-4F09-8148-C483321AD2D9}">
          <dgm14:cNvPr xmlns:dgm14="http://schemas.microsoft.com/office/drawing/2010/diagram" id="0" name="" descr="Badge with solid fill"/>
        </a:ext>
      </dgm:extLst>
    </dgm:pt>
    <dgm:pt modelId="{F7376A9B-EFC1-4B79-B2A3-920109E25171}" type="pres">
      <dgm:prSet presAssocID="{EF2B7FDE-D6C0-42EF-99F8-8E3489F97DE3}" presName="sibTrans" presStyleCnt="0"/>
      <dgm:spPr/>
    </dgm:pt>
    <dgm:pt modelId="{FA01AB71-93AE-4FAF-8570-594C3CEE52CD}" type="pres">
      <dgm:prSet presAssocID="{A09D66BF-1CA3-43FF-9C54-BF0944A0D7D2}" presName="composite" presStyleCnt="0"/>
      <dgm:spPr/>
    </dgm:pt>
    <dgm:pt modelId="{AD7BAA48-BC2B-4900-9E36-FA1821A19E9C}" type="pres">
      <dgm:prSet presAssocID="{A09D66BF-1CA3-43FF-9C54-BF0944A0D7D2}" presName="rect1" presStyleLbl="trAlignAcc1" presStyleIdx="2" presStyleCnt="7">
        <dgm:presLayoutVars>
          <dgm:bulletEnabled val="1"/>
        </dgm:presLayoutVars>
      </dgm:prSet>
      <dgm:spPr/>
    </dgm:pt>
    <dgm:pt modelId="{B863D6DA-027C-46BD-956A-CC6793DA2C6D}" type="pres">
      <dgm:prSet presAssocID="{A09D66BF-1CA3-43FF-9C54-BF0944A0D7D2}" presName="rect2" presStyleLbl="fgImgPlace1" presStyleIdx="2" presStyleCnt="7"/>
      <dgm:spPr>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l="-25000" r="-25000"/>
          </a:stretch>
        </a:blipFill>
      </dgm:spPr>
      <dgm:extLst>
        <a:ext uri="{E40237B7-FDA0-4F09-8148-C483321AD2D9}">
          <dgm14:cNvPr xmlns:dgm14="http://schemas.microsoft.com/office/drawing/2010/diagram" id="0" name="" descr="Badge 3 with solid fill"/>
        </a:ext>
      </dgm:extLst>
    </dgm:pt>
    <dgm:pt modelId="{605002A9-51D2-471F-A789-BE42D99A4677}" type="pres">
      <dgm:prSet presAssocID="{CD5C4BE4-163D-443A-ACB5-8CE9CEC72FB3}" presName="sibTrans" presStyleCnt="0"/>
      <dgm:spPr/>
    </dgm:pt>
    <dgm:pt modelId="{FB612B3E-6F71-47F8-88AE-CE6A0E7607B5}" type="pres">
      <dgm:prSet presAssocID="{EE7F8B17-B53F-4483-932D-7D282CD1AA2E}" presName="composite" presStyleCnt="0"/>
      <dgm:spPr/>
    </dgm:pt>
    <dgm:pt modelId="{DD1884ED-9A57-43BC-96DD-ECF7265C08F1}" type="pres">
      <dgm:prSet presAssocID="{EE7F8B17-B53F-4483-932D-7D282CD1AA2E}" presName="rect1" presStyleLbl="trAlignAcc1" presStyleIdx="3" presStyleCnt="7">
        <dgm:presLayoutVars>
          <dgm:bulletEnabled val="1"/>
        </dgm:presLayoutVars>
      </dgm:prSet>
      <dgm:spPr/>
    </dgm:pt>
    <dgm:pt modelId="{25FB04E8-AAB1-49D0-9656-A5189EBE5389}" type="pres">
      <dgm:prSet presAssocID="{EE7F8B17-B53F-4483-932D-7D282CD1AA2E}" presName="rect2" presStyleLbl="fgImgPlace1" presStyleIdx="3" presStyleCnt="7"/>
      <dgm:spPr>
        <a:blipFill>
          <a:blip xmlns:r="http://schemas.openxmlformats.org/officeDocument/2006/relationships"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l="-25000" r="-25000"/>
          </a:stretch>
        </a:blipFill>
      </dgm:spPr>
      <dgm:extLst>
        <a:ext uri="{E40237B7-FDA0-4F09-8148-C483321AD2D9}">
          <dgm14:cNvPr xmlns:dgm14="http://schemas.microsoft.com/office/drawing/2010/diagram" id="0" name="" descr="Badge 4 with solid fill"/>
        </a:ext>
      </dgm:extLst>
    </dgm:pt>
    <dgm:pt modelId="{639CB9B1-FF01-4CF9-B4C7-243071721AB2}" type="pres">
      <dgm:prSet presAssocID="{EDB3D65A-B5A9-41A6-9414-144B06B519E7}" presName="sibTrans" presStyleCnt="0"/>
      <dgm:spPr/>
    </dgm:pt>
    <dgm:pt modelId="{408A18DA-34DF-476E-8436-CF4B5C9A4C99}" type="pres">
      <dgm:prSet presAssocID="{583D89ED-DFE2-4F12-80B9-71D95E4605A9}" presName="composite" presStyleCnt="0"/>
      <dgm:spPr/>
    </dgm:pt>
    <dgm:pt modelId="{4EA435D2-2075-41FB-81B6-7A8F22B6B21C}" type="pres">
      <dgm:prSet presAssocID="{583D89ED-DFE2-4F12-80B9-71D95E4605A9}" presName="rect1" presStyleLbl="trAlignAcc1" presStyleIdx="4" presStyleCnt="7">
        <dgm:presLayoutVars>
          <dgm:bulletEnabled val="1"/>
        </dgm:presLayoutVars>
      </dgm:prSet>
      <dgm:spPr/>
    </dgm:pt>
    <dgm:pt modelId="{4CFC800A-99C5-482C-BC2B-8752E387300D}" type="pres">
      <dgm:prSet presAssocID="{583D89ED-DFE2-4F12-80B9-71D95E4605A9}" presName="rect2" presStyleLbl="fgImgPlace1" presStyleIdx="4" presStyleCnt="7"/>
      <dgm:spPr>
        <a:blipFill>
          <a:blip xmlns:r="http://schemas.openxmlformats.org/officeDocument/2006/relationships"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rcRect/>
          <a:stretch>
            <a:fillRect l="-25000" r="-25000"/>
          </a:stretch>
        </a:blipFill>
      </dgm:spPr>
      <dgm:extLst>
        <a:ext uri="{E40237B7-FDA0-4F09-8148-C483321AD2D9}">
          <dgm14:cNvPr xmlns:dgm14="http://schemas.microsoft.com/office/drawing/2010/diagram" id="0" name="" descr="Badge 5 with solid fill"/>
        </a:ext>
      </dgm:extLst>
    </dgm:pt>
    <dgm:pt modelId="{40A429EF-C1E2-4F5C-84EC-F1691F9DB95C}" type="pres">
      <dgm:prSet presAssocID="{6D1FE347-71BB-4516-A484-9A44D38F854A}" presName="sibTrans" presStyleCnt="0"/>
      <dgm:spPr/>
    </dgm:pt>
    <dgm:pt modelId="{6845F583-2493-4D86-ADBB-FDCDA486E78F}" type="pres">
      <dgm:prSet presAssocID="{C1F6D5B3-6CC8-44E3-9386-B2F1B78CD50C}" presName="composite" presStyleCnt="0"/>
      <dgm:spPr/>
    </dgm:pt>
    <dgm:pt modelId="{0475634B-E7B2-4FE3-AA21-F84344B675E4}" type="pres">
      <dgm:prSet presAssocID="{C1F6D5B3-6CC8-44E3-9386-B2F1B78CD50C}" presName="rect1" presStyleLbl="trAlignAcc1" presStyleIdx="5" presStyleCnt="7">
        <dgm:presLayoutVars>
          <dgm:bulletEnabled val="1"/>
        </dgm:presLayoutVars>
      </dgm:prSet>
      <dgm:spPr/>
    </dgm:pt>
    <dgm:pt modelId="{E1AE1B21-1766-41B8-BE3F-BC4BCBB91752}" type="pres">
      <dgm:prSet presAssocID="{C1F6D5B3-6CC8-44E3-9386-B2F1B78CD50C}" presName="rect2" presStyleLbl="fgImgPlace1" presStyleIdx="5" presStyleCnt="7"/>
      <dgm:spPr>
        <a:blipFill>
          <a:blip xmlns:r="http://schemas.openxmlformats.org/officeDocument/2006/relationships"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rcRect/>
          <a:stretch>
            <a:fillRect l="-25000" r="-25000"/>
          </a:stretch>
        </a:blipFill>
      </dgm:spPr>
      <dgm:extLst>
        <a:ext uri="{E40237B7-FDA0-4F09-8148-C483321AD2D9}">
          <dgm14:cNvPr xmlns:dgm14="http://schemas.microsoft.com/office/drawing/2010/diagram" id="0" name="" descr="Badge 6 with solid fill"/>
        </a:ext>
      </dgm:extLst>
    </dgm:pt>
    <dgm:pt modelId="{8A79ADDD-709F-4690-B4E9-48DD694A5F6C}" type="pres">
      <dgm:prSet presAssocID="{5A80463F-595C-4F29-9178-4F584D55B460}" presName="sibTrans" presStyleCnt="0"/>
      <dgm:spPr/>
    </dgm:pt>
    <dgm:pt modelId="{74C002D6-9DBC-4D5D-AAB2-F45A4B809C16}" type="pres">
      <dgm:prSet presAssocID="{29AA52E0-E557-4624-82A9-9576F7E5C577}" presName="composite" presStyleCnt="0"/>
      <dgm:spPr/>
    </dgm:pt>
    <dgm:pt modelId="{84FC5975-30B1-45F9-BDE4-2889E71327D7}" type="pres">
      <dgm:prSet presAssocID="{29AA52E0-E557-4624-82A9-9576F7E5C577}" presName="rect1" presStyleLbl="trAlignAcc1" presStyleIdx="6" presStyleCnt="7">
        <dgm:presLayoutVars>
          <dgm:bulletEnabled val="1"/>
        </dgm:presLayoutVars>
      </dgm:prSet>
      <dgm:spPr/>
    </dgm:pt>
    <dgm:pt modelId="{9B5029B5-C8FF-4111-AA9D-D0ADEED64AE4}" type="pres">
      <dgm:prSet presAssocID="{29AA52E0-E557-4624-82A9-9576F7E5C577}" presName="rect2" presStyleLbl="fgImgPlace1" presStyleIdx="6" presStyleCnt="7"/>
      <dgm:spPr>
        <a:blipFill>
          <a:blip xmlns:r="http://schemas.openxmlformats.org/officeDocument/2006/relationships" r:embed="rId13" cstate="email">
            <a:extLst>
              <a:ext uri="{28A0092B-C50C-407E-A947-70E740481C1C}">
                <a14:useLocalDpi xmlns:a14="http://schemas.microsoft.com/office/drawing/2010/main"/>
              </a:ext>
              <a:ext uri="{96DAC541-7B7A-43D3-8B79-37D633B846F1}">
                <asvg:svgBlip xmlns:asvg="http://schemas.microsoft.com/office/drawing/2016/SVG/main" r:embed="rId14"/>
              </a:ext>
            </a:extLst>
          </a:blip>
          <a:srcRect/>
          <a:stretch>
            <a:fillRect l="-25000" r="-25000"/>
          </a:stretch>
        </a:blipFill>
      </dgm:spPr>
      <dgm:extLst>
        <a:ext uri="{E40237B7-FDA0-4F09-8148-C483321AD2D9}">
          <dgm14:cNvPr xmlns:dgm14="http://schemas.microsoft.com/office/drawing/2010/diagram" id="0" name="" descr="Badge 7 with solid fill"/>
        </a:ext>
      </dgm:extLst>
    </dgm:pt>
  </dgm:ptLst>
  <dgm:cxnLst>
    <dgm:cxn modelId="{E981AE04-3526-4DF9-9E28-12FEFAF820E1}" type="presOf" srcId="{FC43F19F-6FFC-44AE-A723-2DAE50D76277}" destId="{780DA497-69A1-4280-9A8F-FB1B87CF4DF4}" srcOrd="0" destOrd="0" presId="urn:microsoft.com/office/officeart/2008/layout/PictureStrips"/>
    <dgm:cxn modelId="{E8DD1B20-0D82-4F8D-A90A-E96BE8FE7E68}" type="presOf" srcId="{DE508A80-A203-4234-B7D5-EDA2BFA25DC4}" destId="{B6302FE2-5CF9-4595-B290-84C1D3DDED03}" srcOrd="0" destOrd="0" presId="urn:microsoft.com/office/officeart/2008/layout/PictureStrips"/>
    <dgm:cxn modelId="{FB9F0F26-B6C3-4C19-BDD5-BD0468148189}" srcId="{79C2ADCC-54C9-4A67-80E8-28535EF25F8B}" destId="{A09D66BF-1CA3-43FF-9C54-BF0944A0D7D2}" srcOrd="2" destOrd="0" parTransId="{A1B21476-64FA-4394-A377-A45C5A44C531}" sibTransId="{CD5C4BE4-163D-443A-ACB5-8CE9CEC72FB3}"/>
    <dgm:cxn modelId="{33969D2E-A6BA-4C2D-9C8F-B8FC12E6B119}" srcId="{79C2ADCC-54C9-4A67-80E8-28535EF25F8B}" destId="{29AA52E0-E557-4624-82A9-9576F7E5C577}" srcOrd="6" destOrd="0" parTransId="{CEC9821A-4C5C-460A-8598-B1A39AA54FC9}" sibTransId="{44B2FCFB-9A14-415D-AAEC-48EAB8A5DECD}"/>
    <dgm:cxn modelId="{62B69330-9E2A-4D80-873B-FBAB2778E5CD}" type="presOf" srcId="{583D89ED-DFE2-4F12-80B9-71D95E4605A9}" destId="{4EA435D2-2075-41FB-81B6-7A8F22B6B21C}" srcOrd="0" destOrd="0" presId="urn:microsoft.com/office/officeart/2008/layout/PictureStrips"/>
    <dgm:cxn modelId="{93F3D75B-BAC9-49BF-89F5-A267915EFABC}" srcId="{79C2ADCC-54C9-4A67-80E8-28535EF25F8B}" destId="{FC43F19F-6FFC-44AE-A723-2DAE50D76277}" srcOrd="0" destOrd="0" parTransId="{94815A4A-4AD6-4A32-A8F5-0F6B6216F4FC}" sibTransId="{D5898B46-BCF6-41BF-98BB-B7B7008AF116}"/>
    <dgm:cxn modelId="{BAB3E747-319D-4267-997E-A880606D57F7}" type="presOf" srcId="{29AA52E0-E557-4624-82A9-9576F7E5C577}" destId="{84FC5975-30B1-45F9-BDE4-2889E71327D7}" srcOrd="0" destOrd="0" presId="urn:microsoft.com/office/officeart/2008/layout/PictureStrips"/>
    <dgm:cxn modelId="{32205F78-83F0-402E-B9F9-3D55076ABDFA}" type="presOf" srcId="{79C2ADCC-54C9-4A67-80E8-28535EF25F8B}" destId="{0B6FD624-302E-4959-B1D7-B844272641C7}" srcOrd="0" destOrd="0" presId="urn:microsoft.com/office/officeart/2008/layout/PictureStrips"/>
    <dgm:cxn modelId="{63F54684-17DD-4E6A-A260-0880171B506F}" srcId="{79C2ADCC-54C9-4A67-80E8-28535EF25F8B}" destId="{DE508A80-A203-4234-B7D5-EDA2BFA25DC4}" srcOrd="1" destOrd="0" parTransId="{BFFD1260-3F37-4974-8819-846DFEFC1A53}" sibTransId="{EF2B7FDE-D6C0-42EF-99F8-8E3489F97DE3}"/>
    <dgm:cxn modelId="{7AA27199-285C-4BFF-8B58-273BB03C69C7}" type="presOf" srcId="{EE7F8B17-B53F-4483-932D-7D282CD1AA2E}" destId="{DD1884ED-9A57-43BC-96DD-ECF7265C08F1}" srcOrd="0" destOrd="0" presId="urn:microsoft.com/office/officeart/2008/layout/PictureStrips"/>
    <dgm:cxn modelId="{F693EFAD-FAA8-43D7-A41F-2E82D4B504CD}" type="presOf" srcId="{A09D66BF-1CA3-43FF-9C54-BF0944A0D7D2}" destId="{AD7BAA48-BC2B-4900-9E36-FA1821A19E9C}" srcOrd="0" destOrd="0" presId="urn:microsoft.com/office/officeart/2008/layout/PictureStrips"/>
    <dgm:cxn modelId="{71B58AAF-428E-4D25-A4B0-9068D3C62800}" srcId="{79C2ADCC-54C9-4A67-80E8-28535EF25F8B}" destId="{EE7F8B17-B53F-4483-932D-7D282CD1AA2E}" srcOrd="3" destOrd="0" parTransId="{22B0E979-FD04-401E-983C-236DA9EE997A}" sibTransId="{EDB3D65A-B5A9-41A6-9414-144B06B519E7}"/>
    <dgm:cxn modelId="{1A89ADBD-EC9B-43A1-B8A7-B8A08DDB5DDE}" type="presOf" srcId="{C1F6D5B3-6CC8-44E3-9386-B2F1B78CD50C}" destId="{0475634B-E7B2-4FE3-AA21-F84344B675E4}" srcOrd="0" destOrd="0" presId="urn:microsoft.com/office/officeart/2008/layout/PictureStrips"/>
    <dgm:cxn modelId="{CC1E2FBE-57E5-4A31-A83E-B56B9F269048}" srcId="{79C2ADCC-54C9-4A67-80E8-28535EF25F8B}" destId="{583D89ED-DFE2-4F12-80B9-71D95E4605A9}" srcOrd="4" destOrd="0" parTransId="{9CA33172-16FD-48EC-A56C-A8A45EAE1A0A}" sibTransId="{6D1FE347-71BB-4516-A484-9A44D38F854A}"/>
    <dgm:cxn modelId="{63E78ED2-DF84-4763-82FB-7E899FC2B1DD}" srcId="{79C2ADCC-54C9-4A67-80E8-28535EF25F8B}" destId="{C1F6D5B3-6CC8-44E3-9386-B2F1B78CD50C}" srcOrd="5" destOrd="0" parTransId="{1C883F01-1B87-467E-A66F-3C2DDC0F05F9}" sibTransId="{5A80463F-595C-4F29-9178-4F584D55B460}"/>
    <dgm:cxn modelId="{9BAC2A75-7AD6-4296-87EE-7F3B640D1E1F}" type="presParOf" srcId="{0B6FD624-302E-4959-B1D7-B844272641C7}" destId="{5805D8F1-E340-4646-9158-F0163CB02913}" srcOrd="0" destOrd="0" presId="urn:microsoft.com/office/officeart/2008/layout/PictureStrips"/>
    <dgm:cxn modelId="{8B5E7E77-17B9-44C6-B528-4AA45EDA9EB0}" type="presParOf" srcId="{5805D8F1-E340-4646-9158-F0163CB02913}" destId="{780DA497-69A1-4280-9A8F-FB1B87CF4DF4}" srcOrd="0" destOrd="0" presId="urn:microsoft.com/office/officeart/2008/layout/PictureStrips"/>
    <dgm:cxn modelId="{DC0B34A8-35E9-4A86-B6D8-1B390E5CA234}" type="presParOf" srcId="{5805D8F1-E340-4646-9158-F0163CB02913}" destId="{CD00879B-85B3-44DE-8EC2-CE69441A50F4}" srcOrd="1" destOrd="0" presId="urn:microsoft.com/office/officeart/2008/layout/PictureStrips"/>
    <dgm:cxn modelId="{E87DD2EC-9551-4EDD-ACB2-A31D2437B1EB}" type="presParOf" srcId="{0B6FD624-302E-4959-B1D7-B844272641C7}" destId="{FD4F5B2E-08B1-4428-B854-3DE182CB7344}" srcOrd="1" destOrd="0" presId="urn:microsoft.com/office/officeart/2008/layout/PictureStrips"/>
    <dgm:cxn modelId="{1CE9315E-B92C-4C66-97F0-7AC338924F71}" type="presParOf" srcId="{0B6FD624-302E-4959-B1D7-B844272641C7}" destId="{0E330AFB-D105-464C-8B6C-AE8964C33986}" srcOrd="2" destOrd="0" presId="urn:microsoft.com/office/officeart/2008/layout/PictureStrips"/>
    <dgm:cxn modelId="{31FE6C70-349B-47D3-BC06-C76049B1AE68}" type="presParOf" srcId="{0E330AFB-D105-464C-8B6C-AE8964C33986}" destId="{B6302FE2-5CF9-4595-B290-84C1D3DDED03}" srcOrd="0" destOrd="0" presId="urn:microsoft.com/office/officeart/2008/layout/PictureStrips"/>
    <dgm:cxn modelId="{4C9A5E8D-CE48-4A88-BC58-C4D20482CC03}" type="presParOf" srcId="{0E330AFB-D105-464C-8B6C-AE8964C33986}" destId="{A8A475AA-1A46-4C69-9FA6-9F1A06A1271A}" srcOrd="1" destOrd="0" presId="urn:microsoft.com/office/officeart/2008/layout/PictureStrips"/>
    <dgm:cxn modelId="{83B91CEE-E6C2-4233-9073-2D519B79A695}" type="presParOf" srcId="{0B6FD624-302E-4959-B1D7-B844272641C7}" destId="{F7376A9B-EFC1-4B79-B2A3-920109E25171}" srcOrd="3" destOrd="0" presId="urn:microsoft.com/office/officeart/2008/layout/PictureStrips"/>
    <dgm:cxn modelId="{5D81927F-1D53-4BEA-8F0A-DD4AC1A90A43}" type="presParOf" srcId="{0B6FD624-302E-4959-B1D7-B844272641C7}" destId="{FA01AB71-93AE-4FAF-8570-594C3CEE52CD}" srcOrd="4" destOrd="0" presId="urn:microsoft.com/office/officeart/2008/layout/PictureStrips"/>
    <dgm:cxn modelId="{ED4FEFAA-FFC2-41D0-A404-A90BEAF9664C}" type="presParOf" srcId="{FA01AB71-93AE-4FAF-8570-594C3CEE52CD}" destId="{AD7BAA48-BC2B-4900-9E36-FA1821A19E9C}" srcOrd="0" destOrd="0" presId="urn:microsoft.com/office/officeart/2008/layout/PictureStrips"/>
    <dgm:cxn modelId="{0FAFFD9F-DCF2-4E82-9389-2381C673C0C1}" type="presParOf" srcId="{FA01AB71-93AE-4FAF-8570-594C3CEE52CD}" destId="{B863D6DA-027C-46BD-956A-CC6793DA2C6D}" srcOrd="1" destOrd="0" presId="urn:microsoft.com/office/officeart/2008/layout/PictureStrips"/>
    <dgm:cxn modelId="{D4E43EB4-32BE-4B40-BF71-91EA86BA096D}" type="presParOf" srcId="{0B6FD624-302E-4959-B1D7-B844272641C7}" destId="{605002A9-51D2-471F-A789-BE42D99A4677}" srcOrd="5" destOrd="0" presId="urn:microsoft.com/office/officeart/2008/layout/PictureStrips"/>
    <dgm:cxn modelId="{37DEC37D-9F7B-456E-891B-2C9166E11BD5}" type="presParOf" srcId="{0B6FD624-302E-4959-B1D7-B844272641C7}" destId="{FB612B3E-6F71-47F8-88AE-CE6A0E7607B5}" srcOrd="6" destOrd="0" presId="urn:microsoft.com/office/officeart/2008/layout/PictureStrips"/>
    <dgm:cxn modelId="{1643F00C-AC0F-48F6-94E0-118AA1C2B129}" type="presParOf" srcId="{FB612B3E-6F71-47F8-88AE-CE6A0E7607B5}" destId="{DD1884ED-9A57-43BC-96DD-ECF7265C08F1}" srcOrd="0" destOrd="0" presId="urn:microsoft.com/office/officeart/2008/layout/PictureStrips"/>
    <dgm:cxn modelId="{E934D1C4-31C2-413F-A968-96365B361458}" type="presParOf" srcId="{FB612B3E-6F71-47F8-88AE-CE6A0E7607B5}" destId="{25FB04E8-AAB1-49D0-9656-A5189EBE5389}" srcOrd="1" destOrd="0" presId="urn:microsoft.com/office/officeart/2008/layout/PictureStrips"/>
    <dgm:cxn modelId="{25B543A1-4081-458E-A98D-029ED6FCAC28}" type="presParOf" srcId="{0B6FD624-302E-4959-B1D7-B844272641C7}" destId="{639CB9B1-FF01-4CF9-B4C7-243071721AB2}" srcOrd="7" destOrd="0" presId="urn:microsoft.com/office/officeart/2008/layout/PictureStrips"/>
    <dgm:cxn modelId="{EA83B990-8BD2-4564-904C-3800B45516F9}" type="presParOf" srcId="{0B6FD624-302E-4959-B1D7-B844272641C7}" destId="{408A18DA-34DF-476E-8436-CF4B5C9A4C99}" srcOrd="8" destOrd="0" presId="urn:microsoft.com/office/officeart/2008/layout/PictureStrips"/>
    <dgm:cxn modelId="{836D0F0A-C129-4C8A-9EEC-B5D0BAD69FB3}" type="presParOf" srcId="{408A18DA-34DF-476E-8436-CF4B5C9A4C99}" destId="{4EA435D2-2075-41FB-81B6-7A8F22B6B21C}" srcOrd="0" destOrd="0" presId="urn:microsoft.com/office/officeart/2008/layout/PictureStrips"/>
    <dgm:cxn modelId="{F1D09417-FF4C-48AF-9853-B37CFD582242}" type="presParOf" srcId="{408A18DA-34DF-476E-8436-CF4B5C9A4C99}" destId="{4CFC800A-99C5-482C-BC2B-8752E387300D}" srcOrd="1" destOrd="0" presId="urn:microsoft.com/office/officeart/2008/layout/PictureStrips"/>
    <dgm:cxn modelId="{5448F57C-F5DF-4E27-9AF0-9E2214B0B70A}" type="presParOf" srcId="{0B6FD624-302E-4959-B1D7-B844272641C7}" destId="{40A429EF-C1E2-4F5C-84EC-F1691F9DB95C}" srcOrd="9" destOrd="0" presId="urn:microsoft.com/office/officeart/2008/layout/PictureStrips"/>
    <dgm:cxn modelId="{38BDF8AD-6D51-4C90-96DA-F7F1782E99A3}" type="presParOf" srcId="{0B6FD624-302E-4959-B1D7-B844272641C7}" destId="{6845F583-2493-4D86-ADBB-FDCDA486E78F}" srcOrd="10" destOrd="0" presId="urn:microsoft.com/office/officeart/2008/layout/PictureStrips"/>
    <dgm:cxn modelId="{A351800E-00D7-4620-A6B3-ED4CEF648386}" type="presParOf" srcId="{6845F583-2493-4D86-ADBB-FDCDA486E78F}" destId="{0475634B-E7B2-4FE3-AA21-F84344B675E4}" srcOrd="0" destOrd="0" presId="urn:microsoft.com/office/officeart/2008/layout/PictureStrips"/>
    <dgm:cxn modelId="{23E27F1C-8225-46CA-BDF4-3436C405CE41}" type="presParOf" srcId="{6845F583-2493-4D86-ADBB-FDCDA486E78F}" destId="{E1AE1B21-1766-41B8-BE3F-BC4BCBB91752}" srcOrd="1" destOrd="0" presId="urn:microsoft.com/office/officeart/2008/layout/PictureStrips"/>
    <dgm:cxn modelId="{D02C7125-8E16-4963-BC77-6F352F708C66}" type="presParOf" srcId="{0B6FD624-302E-4959-B1D7-B844272641C7}" destId="{8A79ADDD-709F-4690-B4E9-48DD694A5F6C}" srcOrd="11" destOrd="0" presId="urn:microsoft.com/office/officeart/2008/layout/PictureStrips"/>
    <dgm:cxn modelId="{636C2D51-B551-4631-880B-938927118E5E}" type="presParOf" srcId="{0B6FD624-302E-4959-B1D7-B844272641C7}" destId="{74C002D6-9DBC-4D5D-AAB2-F45A4B809C16}" srcOrd="12" destOrd="0" presId="urn:microsoft.com/office/officeart/2008/layout/PictureStrips"/>
    <dgm:cxn modelId="{9E9CAB0F-8398-4506-B468-C25619B0C859}" type="presParOf" srcId="{74C002D6-9DBC-4D5D-AAB2-F45A4B809C16}" destId="{84FC5975-30B1-45F9-BDE4-2889E71327D7}" srcOrd="0" destOrd="0" presId="urn:microsoft.com/office/officeart/2008/layout/PictureStrips"/>
    <dgm:cxn modelId="{417E06EC-307E-4696-BE35-F9B34BCDE7FD}" type="presParOf" srcId="{74C002D6-9DBC-4D5D-AAB2-F45A4B809C16}" destId="{9B5029B5-C8FF-4111-AA9D-D0ADEED64AE4}" srcOrd="1" destOrd="0" presId="urn:microsoft.com/office/officeart/2008/layout/PictureStrips"/>
  </dgm:cxnLst>
  <dgm:bg/>
  <dgm:whole>
    <a:ln>
      <a:noFill/>
    </a:ln>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0790CC41-8646-4CA4-83A9-FB4511F5D0F3}" type="doc">
      <dgm:prSet loTypeId="urn:microsoft.com/office/officeart/2005/8/layout/lProcess2" loCatId="list" qsTypeId="urn:microsoft.com/office/officeart/2005/8/quickstyle/simple1" qsCatId="simple" csTypeId="urn:microsoft.com/office/officeart/2005/8/colors/accent0_3" csCatId="mainScheme" phldr="1"/>
      <dgm:spPr/>
      <dgm:t>
        <a:bodyPr/>
        <a:lstStyle/>
        <a:p>
          <a:endParaRPr lang="bg-BG"/>
        </a:p>
      </dgm:t>
    </dgm:pt>
    <dgm:pt modelId="{0E409250-A361-44C0-B336-96180339C3D2}">
      <dgm:prSet phldrT="[Text]" custT="1"/>
      <dgm:spPr/>
      <dgm:t>
        <a:bodyPr/>
        <a:lstStyle/>
        <a:p>
          <a:r>
            <a:rPr lang="pl-PL" sz="2000" dirty="0">
              <a:solidFill>
                <a:srgbClr val="002060"/>
              </a:solidFill>
            </a:rPr>
            <a:t>Poziom zarządzania (hierarchia)</a:t>
          </a:r>
          <a:endParaRPr lang="bg-BG" sz="2000" b="1" dirty="0"/>
        </a:p>
      </dgm:t>
    </dgm:pt>
    <dgm:pt modelId="{CB671DB6-240E-49DE-8E1B-5E0CF90546DC}" type="parTrans" cxnId="{1E81557C-5EA0-4694-97A2-BBE76FD5B402}">
      <dgm:prSet/>
      <dgm:spPr/>
      <dgm:t>
        <a:bodyPr/>
        <a:lstStyle/>
        <a:p>
          <a:endParaRPr lang="bg-BG" sz="2000"/>
        </a:p>
      </dgm:t>
    </dgm:pt>
    <dgm:pt modelId="{816C1D8E-CFF9-4EDD-8B27-1D3DE4901765}" type="sibTrans" cxnId="{1E81557C-5EA0-4694-97A2-BBE76FD5B402}">
      <dgm:prSet/>
      <dgm:spPr/>
      <dgm:t>
        <a:bodyPr/>
        <a:lstStyle/>
        <a:p>
          <a:endParaRPr lang="bg-BG" sz="2000"/>
        </a:p>
      </dgm:t>
    </dgm:pt>
    <dgm:pt modelId="{33D4899A-191D-4DD3-AD46-49849643C70F}">
      <dgm:prSet phldrT="[Text]" custT="1"/>
      <dgm:spPr/>
      <dgm:t>
        <a:bodyPr/>
        <a:lstStyle/>
        <a:p>
          <a:r>
            <a:rPr lang="pl-PL" sz="2000" dirty="0"/>
            <a:t>Operacyjny</a:t>
          </a:r>
          <a:endParaRPr lang="bg-BG" sz="2000" dirty="0"/>
        </a:p>
      </dgm:t>
    </dgm:pt>
    <dgm:pt modelId="{575EA08E-F49E-4075-B2E7-3B58B6AB7AE5}" type="parTrans" cxnId="{32926739-7355-4A4D-B584-D90B220E8317}">
      <dgm:prSet/>
      <dgm:spPr/>
      <dgm:t>
        <a:bodyPr/>
        <a:lstStyle/>
        <a:p>
          <a:endParaRPr lang="bg-BG" sz="2000"/>
        </a:p>
      </dgm:t>
    </dgm:pt>
    <dgm:pt modelId="{CF56A56D-FEB5-4559-B2CE-FACB8212754A}" type="sibTrans" cxnId="{32926739-7355-4A4D-B584-D90B220E8317}">
      <dgm:prSet/>
      <dgm:spPr/>
      <dgm:t>
        <a:bodyPr/>
        <a:lstStyle/>
        <a:p>
          <a:endParaRPr lang="bg-BG" sz="2000"/>
        </a:p>
      </dgm:t>
    </dgm:pt>
    <dgm:pt modelId="{8DCB3F08-0E76-4770-A6DA-BB772AE637B7}">
      <dgm:prSet phldrT="[Text]" custT="1"/>
      <dgm:spPr/>
      <dgm:t>
        <a:bodyPr/>
        <a:lstStyle/>
        <a:p>
          <a:r>
            <a:rPr lang="pl-PL" sz="2000" dirty="0"/>
            <a:t>Taktyczny</a:t>
          </a:r>
          <a:endParaRPr lang="bg-BG" sz="2000" dirty="0"/>
        </a:p>
      </dgm:t>
    </dgm:pt>
    <dgm:pt modelId="{E4961E6F-A285-464E-8EF6-E40724459207}" type="parTrans" cxnId="{53CB4492-8939-4689-878B-4EBB54D426AC}">
      <dgm:prSet/>
      <dgm:spPr/>
      <dgm:t>
        <a:bodyPr/>
        <a:lstStyle/>
        <a:p>
          <a:endParaRPr lang="bg-BG" sz="2000"/>
        </a:p>
      </dgm:t>
    </dgm:pt>
    <dgm:pt modelId="{7F7EE061-8D25-457E-8D3A-83919051AC06}" type="sibTrans" cxnId="{53CB4492-8939-4689-878B-4EBB54D426AC}">
      <dgm:prSet/>
      <dgm:spPr/>
      <dgm:t>
        <a:bodyPr/>
        <a:lstStyle/>
        <a:p>
          <a:endParaRPr lang="bg-BG" sz="2000"/>
        </a:p>
      </dgm:t>
    </dgm:pt>
    <dgm:pt modelId="{6A0E256D-D9DA-4BB9-94F8-3445A54FCD18}">
      <dgm:prSet phldrT="[Text]" custT="1"/>
      <dgm:spPr/>
      <dgm:t>
        <a:bodyPr/>
        <a:lstStyle/>
        <a:p>
          <a:r>
            <a:rPr lang="pl-PL" sz="2000" dirty="0">
              <a:solidFill>
                <a:srgbClr val="002060"/>
              </a:solidFill>
            </a:rPr>
            <a:t>Wpływ organizacyjny</a:t>
          </a:r>
          <a:endParaRPr lang="bg-BG" sz="2000" b="1" dirty="0"/>
        </a:p>
      </dgm:t>
    </dgm:pt>
    <dgm:pt modelId="{40F94EF2-91CC-47EC-A2AF-947AEDFA781C}" type="parTrans" cxnId="{1751E28F-69C9-4EA9-8A6B-68EF9BC0E2DF}">
      <dgm:prSet/>
      <dgm:spPr/>
      <dgm:t>
        <a:bodyPr/>
        <a:lstStyle/>
        <a:p>
          <a:endParaRPr lang="bg-BG" sz="2000"/>
        </a:p>
      </dgm:t>
    </dgm:pt>
    <dgm:pt modelId="{E438C19A-937E-4B74-9590-4E29698658B5}" type="sibTrans" cxnId="{1751E28F-69C9-4EA9-8A6B-68EF9BC0E2DF}">
      <dgm:prSet/>
      <dgm:spPr/>
      <dgm:t>
        <a:bodyPr/>
        <a:lstStyle/>
        <a:p>
          <a:endParaRPr lang="bg-BG" sz="2000"/>
        </a:p>
      </dgm:t>
    </dgm:pt>
    <dgm:pt modelId="{27ACB48E-49C6-4452-8F88-B9211F7EA13F}">
      <dgm:prSet phldrT="[Text]" custT="1"/>
      <dgm:spPr/>
      <dgm:t>
        <a:bodyPr/>
        <a:lstStyle/>
        <a:p>
          <a:r>
            <a:rPr lang="pl-PL" sz="2000" dirty="0"/>
            <a:t>Konkretny</a:t>
          </a:r>
          <a:endParaRPr lang="bg-BG" sz="2000" dirty="0"/>
        </a:p>
      </dgm:t>
    </dgm:pt>
    <dgm:pt modelId="{47C6EF92-B30C-4CD9-9BB9-28DAE3D7064F}" type="parTrans" cxnId="{0B04FDC6-9269-47A1-958A-C4DB5F7D4DE8}">
      <dgm:prSet/>
      <dgm:spPr/>
      <dgm:t>
        <a:bodyPr/>
        <a:lstStyle/>
        <a:p>
          <a:endParaRPr lang="bg-BG" sz="2000"/>
        </a:p>
      </dgm:t>
    </dgm:pt>
    <dgm:pt modelId="{A5345511-937F-4ABB-B101-F3CBEDAAA704}" type="sibTrans" cxnId="{0B04FDC6-9269-47A1-958A-C4DB5F7D4DE8}">
      <dgm:prSet/>
      <dgm:spPr/>
      <dgm:t>
        <a:bodyPr/>
        <a:lstStyle/>
        <a:p>
          <a:endParaRPr lang="bg-BG" sz="2000"/>
        </a:p>
      </dgm:t>
    </dgm:pt>
    <dgm:pt modelId="{0477039B-1C70-40BD-9A8C-38E655544751}">
      <dgm:prSet phldrT="[Text]" custT="1"/>
      <dgm:spPr/>
      <dgm:t>
        <a:bodyPr/>
        <a:lstStyle/>
        <a:p>
          <a:r>
            <a:rPr lang="pl-PL" sz="2000" dirty="0"/>
            <a:t>Ogólny</a:t>
          </a:r>
          <a:endParaRPr lang="bg-BG" sz="2000" dirty="0"/>
        </a:p>
      </dgm:t>
    </dgm:pt>
    <dgm:pt modelId="{56205766-8CA6-48F6-BD9F-315E211CFA26}" type="parTrans" cxnId="{22AD4CBC-90D7-4E0A-AB88-A7EF4057B7DD}">
      <dgm:prSet/>
      <dgm:spPr/>
      <dgm:t>
        <a:bodyPr/>
        <a:lstStyle/>
        <a:p>
          <a:endParaRPr lang="bg-BG" sz="2000"/>
        </a:p>
      </dgm:t>
    </dgm:pt>
    <dgm:pt modelId="{BC4AEC81-62DF-4E40-BA42-EFA9FB65494E}" type="sibTrans" cxnId="{22AD4CBC-90D7-4E0A-AB88-A7EF4057B7DD}">
      <dgm:prSet/>
      <dgm:spPr/>
      <dgm:t>
        <a:bodyPr/>
        <a:lstStyle/>
        <a:p>
          <a:endParaRPr lang="bg-BG" sz="2000"/>
        </a:p>
      </dgm:t>
    </dgm:pt>
    <dgm:pt modelId="{18E03AED-06DA-4842-8A40-6423EB64B441}">
      <dgm:prSet phldrT="[Text]" custT="1"/>
      <dgm:spPr/>
      <dgm:t>
        <a:bodyPr/>
        <a:lstStyle/>
        <a:p>
          <a:r>
            <a:rPr lang="pl-PL" sz="2000" dirty="0">
              <a:solidFill>
                <a:srgbClr val="002060"/>
              </a:solidFill>
            </a:rPr>
            <a:t>Ramy czasowe</a:t>
          </a:r>
          <a:endParaRPr lang="bg-BG" sz="2000" b="1" dirty="0"/>
        </a:p>
      </dgm:t>
    </dgm:pt>
    <dgm:pt modelId="{7E1A9BFA-FF1B-4842-8DBA-3240658A4535}" type="parTrans" cxnId="{BEB0B610-D809-4B9D-8C20-716D26F3BE92}">
      <dgm:prSet/>
      <dgm:spPr/>
      <dgm:t>
        <a:bodyPr/>
        <a:lstStyle/>
        <a:p>
          <a:endParaRPr lang="bg-BG" sz="2000"/>
        </a:p>
      </dgm:t>
    </dgm:pt>
    <dgm:pt modelId="{DAF25C53-A2FA-45BE-BA08-19E0705C6D23}" type="sibTrans" cxnId="{BEB0B610-D809-4B9D-8C20-716D26F3BE92}">
      <dgm:prSet/>
      <dgm:spPr/>
      <dgm:t>
        <a:bodyPr/>
        <a:lstStyle/>
        <a:p>
          <a:endParaRPr lang="bg-BG" sz="2000"/>
        </a:p>
      </dgm:t>
    </dgm:pt>
    <dgm:pt modelId="{2896D83B-43A0-4ED0-89DD-F37C37DB722F}">
      <dgm:prSet phldrT="[Text]" custT="1"/>
      <dgm:spPr/>
      <dgm:t>
        <a:bodyPr/>
        <a:lstStyle/>
        <a:p>
          <a:r>
            <a:rPr lang="pl-PL" sz="2000" dirty="0"/>
            <a:t>Krótko</a:t>
          </a:r>
        </a:p>
        <a:p>
          <a:r>
            <a:rPr lang="pl-PL" sz="2000" dirty="0"/>
            <a:t>terminowy</a:t>
          </a:r>
          <a:endParaRPr lang="bg-BG" sz="2000" dirty="0"/>
        </a:p>
      </dgm:t>
    </dgm:pt>
    <dgm:pt modelId="{291339D8-E2C0-42BF-B953-3D182A0BC287}" type="parTrans" cxnId="{345EE0F9-31FC-4FDC-A73C-64D9EBD7CE2D}">
      <dgm:prSet/>
      <dgm:spPr/>
      <dgm:t>
        <a:bodyPr/>
        <a:lstStyle/>
        <a:p>
          <a:endParaRPr lang="bg-BG" sz="2000"/>
        </a:p>
      </dgm:t>
    </dgm:pt>
    <dgm:pt modelId="{10CAE829-74D7-49FF-A511-39A7C7933F74}" type="sibTrans" cxnId="{345EE0F9-31FC-4FDC-A73C-64D9EBD7CE2D}">
      <dgm:prSet/>
      <dgm:spPr/>
      <dgm:t>
        <a:bodyPr/>
        <a:lstStyle/>
        <a:p>
          <a:endParaRPr lang="bg-BG" sz="2000"/>
        </a:p>
      </dgm:t>
    </dgm:pt>
    <dgm:pt modelId="{9E10E8DD-6FC5-4952-AF5F-D9E12BDE070D}">
      <dgm:prSet phldrT="[Text]" custT="1"/>
      <dgm:spPr/>
      <dgm:t>
        <a:bodyPr/>
        <a:lstStyle/>
        <a:p>
          <a:r>
            <a:rPr lang="pl-PL" sz="2000" dirty="0"/>
            <a:t>Średnio</a:t>
          </a:r>
        </a:p>
        <a:p>
          <a:r>
            <a:rPr lang="pl-PL" sz="2000" dirty="0"/>
            <a:t>terminowy</a:t>
          </a:r>
          <a:endParaRPr lang="bg-BG" sz="2000" dirty="0"/>
        </a:p>
      </dgm:t>
    </dgm:pt>
    <dgm:pt modelId="{B911CC27-D986-40AF-868D-96F86BD5F2A5}" type="parTrans" cxnId="{8D0A528D-8273-4A20-85AF-45E89877033D}">
      <dgm:prSet/>
      <dgm:spPr/>
      <dgm:t>
        <a:bodyPr/>
        <a:lstStyle/>
        <a:p>
          <a:endParaRPr lang="bg-BG" sz="2000"/>
        </a:p>
      </dgm:t>
    </dgm:pt>
    <dgm:pt modelId="{8C6CF865-B5FD-4AFF-880C-2168F567ADBA}" type="sibTrans" cxnId="{8D0A528D-8273-4A20-85AF-45E89877033D}">
      <dgm:prSet/>
      <dgm:spPr/>
      <dgm:t>
        <a:bodyPr/>
        <a:lstStyle/>
        <a:p>
          <a:endParaRPr lang="bg-BG" sz="2000"/>
        </a:p>
      </dgm:t>
    </dgm:pt>
    <dgm:pt modelId="{00ACCF22-7B13-4291-A296-5DF6C6561F20}">
      <dgm:prSet phldrT="[Text]" custT="1"/>
      <dgm:spPr/>
      <dgm:t>
        <a:bodyPr/>
        <a:lstStyle/>
        <a:p>
          <a:r>
            <a:rPr lang="pl-PL" sz="2000" dirty="0"/>
            <a:t>Strategiczny</a:t>
          </a:r>
          <a:endParaRPr lang="bg-BG" sz="2000" dirty="0"/>
        </a:p>
      </dgm:t>
    </dgm:pt>
    <dgm:pt modelId="{0E36E403-65ED-43F3-9FE2-FC2F2D706ABC}" type="parTrans" cxnId="{57A0421F-73CE-427E-B5E3-59ED9D42F9C1}">
      <dgm:prSet/>
      <dgm:spPr/>
      <dgm:t>
        <a:bodyPr/>
        <a:lstStyle/>
        <a:p>
          <a:endParaRPr lang="bg-BG" sz="2000"/>
        </a:p>
      </dgm:t>
    </dgm:pt>
    <dgm:pt modelId="{16E5AFF2-3112-4943-9262-88BC5B8FDA4B}" type="sibTrans" cxnId="{57A0421F-73CE-427E-B5E3-59ED9D42F9C1}">
      <dgm:prSet/>
      <dgm:spPr/>
      <dgm:t>
        <a:bodyPr/>
        <a:lstStyle/>
        <a:p>
          <a:endParaRPr lang="bg-BG" sz="2000"/>
        </a:p>
      </dgm:t>
    </dgm:pt>
    <dgm:pt modelId="{DEBBD705-C153-42EB-9737-591781768EAC}">
      <dgm:prSet phldrT="[Text]" custT="1"/>
      <dgm:spPr/>
      <dgm:t>
        <a:bodyPr/>
        <a:lstStyle/>
        <a:p>
          <a:r>
            <a:rPr lang="pl-PL" sz="2000" dirty="0"/>
            <a:t>Długo</a:t>
          </a:r>
        </a:p>
        <a:p>
          <a:r>
            <a:rPr lang="pl-PL" sz="2000" dirty="0"/>
            <a:t>terminowy</a:t>
          </a:r>
          <a:endParaRPr lang="bg-BG" sz="2000" dirty="0"/>
        </a:p>
      </dgm:t>
    </dgm:pt>
    <dgm:pt modelId="{A4C76B1C-3F43-433F-A690-699FD685C436}" type="parTrans" cxnId="{5AA9B7ED-5790-46CD-8431-DF1695F966D8}">
      <dgm:prSet/>
      <dgm:spPr/>
      <dgm:t>
        <a:bodyPr/>
        <a:lstStyle/>
        <a:p>
          <a:endParaRPr lang="bg-BG" sz="2000"/>
        </a:p>
      </dgm:t>
    </dgm:pt>
    <dgm:pt modelId="{BC871530-FA42-49D7-B156-6C13628D52EB}" type="sibTrans" cxnId="{5AA9B7ED-5790-46CD-8431-DF1695F966D8}">
      <dgm:prSet/>
      <dgm:spPr/>
      <dgm:t>
        <a:bodyPr/>
        <a:lstStyle/>
        <a:p>
          <a:endParaRPr lang="bg-BG" sz="2000"/>
        </a:p>
      </dgm:t>
    </dgm:pt>
    <dgm:pt modelId="{0FEEA555-FBD5-46CA-9FD0-B01B08B235A1}">
      <dgm:prSet phldrT="[Text]" custT="1"/>
      <dgm:spPr/>
      <dgm:t>
        <a:bodyPr/>
        <a:lstStyle/>
        <a:p>
          <a:r>
            <a:rPr lang="pl-PL" sz="2000" dirty="0">
              <a:solidFill>
                <a:srgbClr val="002060"/>
              </a:solidFill>
            </a:rPr>
            <a:t>Funkcje zarządzania</a:t>
          </a:r>
          <a:endParaRPr lang="bg-BG" sz="2000" b="1" dirty="0"/>
        </a:p>
      </dgm:t>
    </dgm:pt>
    <dgm:pt modelId="{76608F24-DB7A-47CB-9940-95B71DB3A7E8}" type="parTrans" cxnId="{23F2C9F2-1247-49EC-A2F9-AE9FCB4DFD4F}">
      <dgm:prSet/>
      <dgm:spPr/>
      <dgm:t>
        <a:bodyPr/>
        <a:lstStyle/>
        <a:p>
          <a:endParaRPr lang="bg-BG" sz="2000"/>
        </a:p>
      </dgm:t>
    </dgm:pt>
    <dgm:pt modelId="{A55147DE-9B41-44A4-A237-D8E4B1CC473D}" type="sibTrans" cxnId="{23F2C9F2-1247-49EC-A2F9-AE9FCB4DFD4F}">
      <dgm:prSet/>
      <dgm:spPr/>
      <dgm:t>
        <a:bodyPr/>
        <a:lstStyle/>
        <a:p>
          <a:endParaRPr lang="bg-BG" sz="2000"/>
        </a:p>
      </dgm:t>
    </dgm:pt>
    <dgm:pt modelId="{945B1C59-2E22-4953-A1CC-9316A5749AB0}">
      <dgm:prSet phldrT="[Text]" custT="1"/>
      <dgm:spPr/>
      <dgm:t>
        <a:bodyPr/>
        <a:lstStyle/>
        <a:p>
          <a:r>
            <a:rPr lang="pl-PL" sz="2000" dirty="0"/>
            <a:t>Planowanie</a:t>
          </a:r>
          <a:endParaRPr lang="bg-BG" sz="2000" dirty="0"/>
        </a:p>
      </dgm:t>
    </dgm:pt>
    <dgm:pt modelId="{CF94F8BD-7A73-4871-866F-331497ED89E4}" type="parTrans" cxnId="{CA16A099-0CE5-4A1A-B138-4EE2CF10F4FE}">
      <dgm:prSet/>
      <dgm:spPr/>
      <dgm:t>
        <a:bodyPr/>
        <a:lstStyle/>
        <a:p>
          <a:endParaRPr lang="bg-BG" sz="2000"/>
        </a:p>
      </dgm:t>
    </dgm:pt>
    <dgm:pt modelId="{247FE540-C3F0-4064-B332-2D93A9BC2228}" type="sibTrans" cxnId="{CA16A099-0CE5-4A1A-B138-4EE2CF10F4FE}">
      <dgm:prSet/>
      <dgm:spPr/>
      <dgm:t>
        <a:bodyPr/>
        <a:lstStyle/>
        <a:p>
          <a:endParaRPr lang="bg-BG" sz="2000"/>
        </a:p>
      </dgm:t>
    </dgm:pt>
    <dgm:pt modelId="{78A505FE-7B77-41BD-962B-B246D1C106C5}">
      <dgm:prSet phldrT="[Text]" custT="1"/>
      <dgm:spPr/>
      <dgm:t>
        <a:bodyPr/>
        <a:lstStyle/>
        <a:p>
          <a:r>
            <a:rPr lang="pl-PL" sz="2000" dirty="0"/>
            <a:t>Organizowanie</a:t>
          </a:r>
          <a:endParaRPr lang="bg-BG" sz="2000" dirty="0"/>
        </a:p>
      </dgm:t>
    </dgm:pt>
    <dgm:pt modelId="{F94C8047-DD19-484A-AC23-8899BBADC283}" type="parTrans" cxnId="{670CF365-2B85-467F-B99E-F93F57EA3350}">
      <dgm:prSet/>
      <dgm:spPr/>
      <dgm:t>
        <a:bodyPr/>
        <a:lstStyle/>
        <a:p>
          <a:endParaRPr lang="bg-BG" sz="2000"/>
        </a:p>
      </dgm:t>
    </dgm:pt>
    <dgm:pt modelId="{2C34F957-2261-433E-8E8C-94F3973156BC}" type="sibTrans" cxnId="{670CF365-2B85-467F-B99E-F93F57EA3350}">
      <dgm:prSet/>
      <dgm:spPr/>
      <dgm:t>
        <a:bodyPr/>
        <a:lstStyle/>
        <a:p>
          <a:endParaRPr lang="bg-BG" sz="2000"/>
        </a:p>
      </dgm:t>
    </dgm:pt>
    <dgm:pt modelId="{24E80319-5AAC-4D99-AAC3-3D1AE4881CC5}">
      <dgm:prSet phldrT="[Text]" custT="1"/>
      <dgm:spPr/>
      <dgm:t>
        <a:bodyPr/>
        <a:lstStyle/>
        <a:p>
          <a:r>
            <a:rPr lang="pl-PL" sz="1800" dirty="0"/>
            <a:t>Motywowanie</a:t>
          </a:r>
          <a:endParaRPr lang="bg-BG" sz="2000" dirty="0"/>
        </a:p>
      </dgm:t>
    </dgm:pt>
    <dgm:pt modelId="{387E05F9-E6A5-4567-9416-EBDF97952788}" type="parTrans" cxnId="{6D4B0DF2-10CF-462F-98F0-858282D1DCFF}">
      <dgm:prSet/>
      <dgm:spPr/>
      <dgm:t>
        <a:bodyPr/>
        <a:lstStyle/>
        <a:p>
          <a:endParaRPr lang="bg-BG" sz="2000"/>
        </a:p>
      </dgm:t>
    </dgm:pt>
    <dgm:pt modelId="{CC81B431-1105-4D3B-948E-187E1EACD27D}" type="sibTrans" cxnId="{6D4B0DF2-10CF-462F-98F0-858282D1DCFF}">
      <dgm:prSet/>
      <dgm:spPr/>
      <dgm:t>
        <a:bodyPr/>
        <a:lstStyle/>
        <a:p>
          <a:endParaRPr lang="bg-BG" sz="2000"/>
        </a:p>
      </dgm:t>
    </dgm:pt>
    <dgm:pt modelId="{3029035C-A544-4823-AD27-81A666F0B9E3}">
      <dgm:prSet phldrT="[Text]" custT="1"/>
      <dgm:spPr/>
      <dgm:t>
        <a:bodyPr/>
        <a:lstStyle/>
        <a:p>
          <a:r>
            <a:rPr lang="pl-PL" sz="1800" dirty="0"/>
            <a:t>Kontrolowanie</a:t>
          </a:r>
          <a:endParaRPr lang="bg-BG" sz="1800" dirty="0"/>
        </a:p>
      </dgm:t>
    </dgm:pt>
    <dgm:pt modelId="{4F196C75-2A51-4FC8-87C4-AE75B273B868}" type="parTrans" cxnId="{6FC7E1F9-AE5A-4977-A8AB-A545019CF0A6}">
      <dgm:prSet/>
      <dgm:spPr/>
      <dgm:t>
        <a:bodyPr/>
        <a:lstStyle/>
        <a:p>
          <a:endParaRPr lang="bg-BG" sz="2000"/>
        </a:p>
      </dgm:t>
    </dgm:pt>
    <dgm:pt modelId="{286AA999-269F-4F2E-99CA-731075B21D29}" type="sibTrans" cxnId="{6FC7E1F9-AE5A-4977-A8AB-A545019CF0A6}">
      <dgm:prSet/>
      <dgm:spPr/>
      <dgm:t>
        <a:bodyPr/>
        <a:lstStyle/>
        <a:p>
          <a:endParaRPr lang="bg-BG" sz="2000"/>
        </a:p>
      </dgm:t>
    </dgm:pt>
    <dgm:pt modelId="{BF2E7AD3-6188-4D7B-8DC3-230D7FA64AD5}">
      <dgm:prSet phldrT="[Text]" custT="1"/>
      <dgm:spPr/>
      <dgm:t>
        <a:bodyPr/>
        <a:lstStyle/>
        <a:p>
          <a:r>
            <a:rPr lang="pl-PL" sz="1800" dirty="0"/>
            <a:t>Wprowadzanie zmian</a:t>
          </a:r>
          <a:endParaRPr lang="bg-BG" sz="1800" dirty="0"/>
        </a:p>
      </dgm:t>
    </dgm:pt>
    <dgm:pt modelId="{536BDD67-9500-45FD-AC67-88D595CDD156}" type="parTrans" cxnId="{FA1476BA-FDFA-4A7E-B2D2-C4C48A351949}">
      <dgm:prSet/>
      <dgm:spPr/>
      <dgm:t>
        <a:bodyPr/>
        <a:lstStyle/>
        <a:p>
          <a:endParaRPr lang="bg-BG" sz="2000"/>
        </a:p>
      </dgm:t>
    </dgm:pt>
    <dgm:pt modelId="{5A9FD043-B488-4EC5-AACA-2D8F898FAD62}" type="sibTrans" cxnId="{FA1476BA-FDFA-4A7E-B2D2-C4C48A351949}">
      <dgm:prSet/>
      <dgm:spPr/>
      <dgm:t>
        <a:bodyPr/>
        <a:lstStyle/>
        <a:p>
          <a:endParaRPr lang="bg-BG" sz="2000"/>
        </a:p>
      </dgm:t>
    </dgm:pt>
    <dgm:pt modelId="{EF53F4BB-97B1-4F5A-9013-4D6883EF04BD}">
      <dgm:prSet phldrT="[Text]" custT="1"/>
      <dgm:spPr/>
      <dgm:t>
        <a:bodyPr/>
        <a:lstStyle/>
        <a:p>
          <a:r>
            <a:rPr lang="pl-PL" sz="2000" dirty="0">
              <a:solidFill>
                <a:srgbClr val="002060"/>
              </a:solidFill>
            </a:rPr>
            <a:t>Częstotliwość problemu</a:t>
          </a:r>
          <a:endParaRPr lang="bg-BG" sz="2000" b="1" dirty="0">
            <a:solidFill>
              <a:srgbClr val="002060"/>
            </a:solidFill>
          </a:endParaRPr>
        </a:p>
      </dgm:t>
    </dgm:pt>
    <dgm:pt modelId="{5C724A96-1AFC-479A-92AE-1139627F9E00}" type="parTrans" cxnId="{237DD557-CAA8-47D8-90E0-95008D9D49E0}">
      <dgm:prSet/>
      <dgm:spPr/>
      <dgm:t>
        <a:bodyPr/>
        <a:lstStyle/>
        <a:p>
          <a:endParaRPr lang="bg-BG" sz="2000"/>
        </a:p>
      </dgm:t>
    </dgm:pt>
    <dgm:pt modelId="{9F05FE63-07FE-47A4-9A8F-2AB16953BFAF}" type="sibTrans" cxnId="{237DD557-CAA8-47D8-90E0-95008D9D49E0}">
      <dgm:prSet/>
      <dgm:spPr/>
      <dgm:t>
        <a:bodyPr/>
        <a:lstStyle/>
        <a:p>
          <a:endParaRPr lang="bg-BG" sz="2000"/>
        </a:p>
      </dgm:t>
    </dgm:pt>
    <dgm:pt modelId="{0E54CCC6-C7F5-4D51-A545-ADDE0EBD496B}">
      <dgm:prSet phldrT="[Text]" custT="1"/>
      <dgm:spPr/>
      <dgm:t>
        <a:bodyPr/>
        <a:lstStyle/>
        <a:p>
          <a:r>
            <a:rPr lang="pl-PL" sz="2000" dirty="0"/>
            <a:t>Zaprogramowany</a:t>
          </a:r>
          <a:endParaRPr lang="bg-BG" sz="2000" dirty="0"/>
        </a:p>
      </dgm:t>
    </dgm:pt>
    <dgm:pt modelId="{BE707AED-95B1-4307-88B5-4132C318EE12}" type="parTrans" cxnId="{93A57DD5-C93D-4142-97C4-474A2A8BE57D}">
      <dgm:prSet/>
      <dgm:spPr/>
      <dgm:t>
        <a:bodyPr/>
        <a:lstStyle/>
        <a:p>
          <a:endParaRPr lang="bg-BG" sz="2000"/>
        </a:p>
      </dgm:t>
    </dgm:pt>
    <dgm:pt modelId="{EE7A5BF6-D3B5-45F2-8D65-CF6B5634C6F3}" type="sibTrans" cxnId="{93A57DD5-C93D-4142-97C4-474A2A8BE57D}">
      <dgm:prSet/>
      <dgm:spPr/>
      <dgm:t>
        <a:bodyPr/>
        <a:lstStyle/>
        <a:p>
          <a:endParaRPr lang="bg-BG" sz="2000"/>
        </a:p>
      </dgm:t>
    </dgm:pt>
    <dgm:pt modelId="{88A70770-391C-472D-AA39-8FC32CA3CEE9}">
      <dgm:prSet phldrT="[Text]" custT="1"/>
      <dgm:spPr/>
      <dgm:t>
        <a:bodyPr/>
        <a:lstStyle/>
        <a:p>
          <a:r>
            <a:rPr lang="pl-PL" sz="2000" dirty="0"/>
            <a:t>Nie zaprogramowany</a:t>
          </a:r>
          <a:endParaRPr lang="bg-BG" sz="2000" dirty="0"/>
        </a:p>
      </dgm:t>
    </dgm:pt>
    <dgm:pt modelId="{64E8D3A9-08A3-4826-877E-31EBD3ADDC46}" type="parTrans" cxnId="{DEEAE776-69DF-41A0-AF5E-DFE51A39FC53}">
      <dgm:prSet/>
      <dgm:spPr/>
      <dgm:t>
        <a:bodyPr/>
        <a:lstStyle/>
        <a:p>
          <a:endParaRPr lang="bg-BG" sz="2000"/>
        </a:p>
      </dgm:t>
    </dgm:pt>
    <dgm:pt modelId="{BBF99518-9C25-4B28-AA40-8E5700538DC6}" type="sibTrans" cxnId="{DEEAE776-69DF-41A0-AF5E-DFE51A39FC53}">
      <dgm:prSet/>
      <dgm:spPr/>
      <dgm:t>
        <a:bodyPr/>
        <a:lstStyle/>
        <a:p>
          <a:endParaRPr lang="bg-BG" sz="2000"/>
        </a:p>
      </dgm:t>
    </dgm:pt>
    <dgm:pt modelId="{6AC5A0F7-AFE8-47C3-8051-315285C1C436}">
      <dgm:prSet phldrT="[Text]" custT="1"/>
      <dgm:spPr/>
      <dgm:t>
        <a:bodyPr/>
        <a:lstStyle/>
        <a:p>
          <a:r>
            <a:rPr lang="pl-PL" sz="2000" dirty="0" err="1">
              <a:solidFill>
                <a:srgbClr val="002060"/>
              </a:solidFill>
            </a:rPr>
            <a:t>Probability</a:t>
          </a:r>
          <a:r>
            <a:rPr lang="pl-PL" sz="2000" dirty="0">
              <a:solidFill>
                <a:srgbClr val="002060"/>
              </a:solidFill>
            </a:rPr>
            <a:t> of the problem</a:t>
          </a:r>
          <a:endParaRPr lang="bg-BG" sz="2000" b="1" dirty="0"/>
        </a:p>
      </dgm:t>
    </dgm:pt>
    <dgm:pt modelId="{DB7D9106-9F9E-419C-9A9C-6ADD2B9D68A5}" type="parTrans" cxnId="{4595FB1D-F77B-43EB-A9AC-46BEC5114708}">
      <dgm:prSet/>
      <dgm:spPr/>
      <dgm:t>
        <a:bodyPr/>
        <a:lstStyle/>
        <a:p>
          <a:endParaRPr lang="bg-BG" sz="2000"/>
        </a:p>
      </dgm:t>
    </dgm:pt>
    <dgm:pt modelId="{D054F846-767E-4285-890B-4DC73F852B97}" type="sibTrans" cxnId="{4595FB1D-F77B-43EB-A9AC-46BEC5114708}">
      <dgm:prSet/>
      <dgm:spPr/>
      <dgm:t>
        <a:bodyPr/>
        <a:lstStyle/>
        <a:p>
          <a:endParaRPr lang="bg-BG" sz="2000"/>
        </a:p>
      </dgm:t>
    </dgm:pt>
    <dgm:pt modelId="{36457238-909E-4E5A-879E-2D953C8D4833}">
      <dgm:prSet phldrT="[Text]" custT="1"/>
      <dgm:spPr/>
      <dgm:t>
        <a:bodyPr/>
        <a:lstStyle/>
        <a:p>
          <a:r>
            <a:rPr lang="pl-PL" sz="2000" dirty="0"/>
            <a:t>Pewność</a:t>
          </a:r>
          <a:endParaRPr lang="bg-BG" sz="2000" dirty="0"/>
        </a:p>
      </dgm:t>
    </dgm:pt>
    <dgm:pt modelId="{2EB9E21A-EC70-4503-B460-064165246524}" type="parTrans" cxnId="{660B1F5B-8461-427A-B3EF-FB5F9C263268}">
      <dgm:prSet/>
      <dgm:spPr/>
      <dgm:t>
        <a:bodyPr/>
        <a:lstStyle/>
        <a:p>
          <a:endParaRPr lang="bg-BG" sz="2000"/>
        </a:p>
      </dgm:t>
    </dgm:pt>
    <dgm:pt modelId="{7FD91FDF-3E08-47C9-BB55-13D3D1B5273D}" type="sibTrans" cxnId="{660B1F5B-8461-427A-B3EF-FB5F9C263268}">
      <dgm:prSet/>
      <dgm:spPr/>
      <dgm:t>
        <a:bodyPr/>
        <a:lstStyle/>
        <a:p>
          <a:endParaRPr lang="bg-BG" sz="2000"/>
        </a:p>
      </dgm:t>
    </dgm:pt>
    <dgm:pt modelId="{004D47BB-784B-440E-BCD2-BE4F24516263}">
      <dgm:prSet phldrT="[Text]" custT="1"/>
      <dgm:spPr/>
      <dgm:t>
        <a:bodyPr/>
        <a:lstStyle/>
        <a:p>
          <a:r>
            <a:rPr lang="pl-PL" sz="2000" dirty="0"/>
            <a:t>Ryzyko</a:t>
          </a:r>
          <a:endParaRPr lang="bg-BG" sz="2000" dirty="0"/>
        </a:p>
      </dgm:t>
    </dgm:pt>
    <dgm:pt modelId="{ADC5528F-B0E9-420D-9C6E-59F0804BB305}" type="parTrans" cxnId="{2E15A7F0-A7EB-44FB-A4A3-72B8FE3B4719}">
      <dgm:prSet/>
      <dgm:spPr/>
      <dgm:t>
        <a:bodyPr/>
        <a:lstStyle/>
        <a:p>
          <a:endParaRPr lang="bg-BG" sz="2000"/>
        </a:p>
      </dgm:t>
    </dgm:pt>
    <dgm:pt modelId="{492CD85F-3F11-4FEC-A347-F195AA762888}" type="sibTrans" cxnId="{2E15A7F0-A7EB-44FB-A4A3-72B8FE3B4719}">
      <dgm:prSet/>
      <dgm:spPr/>
      <dgm:t>
        <a:bodyPr/>
        <a:lstStyle/>
        <a:p>
          <a:endParaRPr lang="bg-BG" sz="2000"/>
        </a:p>
      </dgm:t>
    </dgm:pt>
    <dgm:pt modelId="{96D73C77-55EB-49CA-86BE-416D739D3438}">
      <dgm:prSet phldrT="[Text]" custT="1"/>
      <dgm:spPr/>
      <dgm:t>
        <a:bodyPr/>
        <a:lstStyle/>
        <a:p>
          <a:r>
            <a:rPr lang="pl-PL" sz="2000" dirty="0"/>
            <a:t>Niepewność</a:t>
          </a:r>
          <a:endParaRPr lang="bg-BG" sz="2000" dirty="0"/>
        </a:p>
      </dgm:t>
    </dgm:pt>
    <dgm:pt modelId="{13687904-B4CC-4E1D-B395-CCF68BDDE6A2}" type="parTrans" cxnId="{C2B37253-04F9-4246-A414-2D22491E19E5}">
      <dgm:prSet/>
      <dgm:spPr/>
      <dgm:t>
        <a:bodyPr/>
        <a:lstStyle/>
        <a:p>
          <a:endParaRPr lang="bg-BG" sz="2000"/>
        </a:p>
      </dgm:t>
    </dgm:pt>
    <dgm:pt modelId="{07AD3901-6829-47B1-B1E4-9D1108F73567}" type="sibTrans" cxnId="{C2B37253-04F9-4246-A414-2D22491E19E5}">
      <dgm:prSet/>
      <dgm:spPr/>
      <dgm:t>
        <a:bodyPr/>
        <a:lstStyle/>
        <a:p>
          <a:endParaRPr lang="bg-BG" sz="2000"/>
        </a:p>
      </dgm:t>
    </dgm:pt>
    <dgm:pt modelId="{A9693EF4-EFAF-4F48-A5EA-D3076BC48413}">
      <dgm:prSet phldrT="[Text]" custT="1"/>
      <dgm:spPr/>
      <dgm:t>
        <a:bodyPr/>
        <a:lstStyle/>
        <a:p>
          <a:r>
            <a:rPr lang="pl-PL" sz="2000" dirty="0">
              <a:solidFill>
                <a:srgbClr val="002060"/>
              </a:solidFill>
            </a:rPr>
            <a:t>Interakcja z innymi</a:t>
          </a:r>
          <a:endParaRPr lang="bg-BG" sz="2000" b="1" dirty="0">
            <a:solidFill>
              <a:srgbClr val="002060"/>
            </a:solidFill>
          </a:endParaRPr>
        </a:p>
      </dgm:t>
    </dgm:pt>
    <dgm:pt modelId="{86DF0096-74F5-427F-AAF9-C9B07FA93CEA}" type="parTrans" cxnId="{2C78175E-731A-4AB8-854C-15B2E40774A6}">
      <dgm:prSet/>
      <dgm:spPr/>
      <dgm:t>
        <a:bodyPr/>
        <a:lstStyle/>
        <a:p>
          <a:endParaRPr lang="bg-BG" sz="2000"/>
        </a:p>
      </dgm:t>
    </dgm:pt>
    <dgm:pt modelId="{27C773D7-6F9E-469E-8FBD-FE171A40D7FA}" type="sibTrans" cxnId="{2C78175E-731A-4AB8-854C-15B2E40774A6}">
      <dgm:prSet/>
      <dgm:spPr/>
      <dgm:t>
        <a:bodyPr/>
        <a:lstStyle/>
        <a:p>
          <a:endParaRPr lang="bg-BG" sz="2000"/>
        </a:p>
      </dgm:t>
    </dgm:pt>
    <dgm:pt modelId="{4009E3A4-6243-4949-8438-EF99AB26C913}">
      <dgm:prSet phldrT="[Text]" custT="1"/>
      <dgm:spPr/>
      <dgm:t>
        <a:bodyPr/>
        <a:lstStyle/>
        <a:p>
          <a:r>
            <a:rPr lang="pl-PL" sz="1800" dirty="0"/>
            <a:t>Indywidualny</a:t>
          </a:r>
          <a:endParaRPr lang="bg-BG" sz="1800" dirty="0"/>
        </a:p>
      </dgm:t>
    </dgm:pt>
    <dgm:pt modelId="{BE3A9E88-30A4-452A-98E2-6873F4EB7E47}" type="parTrans" cxnId="{95F102BD-79DA-4B60-B204-1DF578D754B2}">
      <dgm:prSet/>
      <dgm:spPr/>
      <dgm:t>
        <a:bodyPr/>
        <a:lstStyle/>
        <a:p>
          <a:endParaRPr lang="bg-BG" sz="2000"/>
        </a:p>
      </dgm:t>
    </dgm:pt>
    <dgm:pt modelId="{F3282808-FF81-4491-9161-9A0F242B4494}" type="sibTrans" cxnId="{95F102BD-79DA-4B60-B204-1DF578D754B2}">
      <dgm:prSet/>
      <dgm:spPr/>
      <dgm:t>
        <a:bodyPr/>
        <a:lstStyle/>
        <a:p>
          <a:endParaRPr lang="bg-BG" sz="2000"/>
        </a:p>
      </dgm:t>
    </dgm:pt>
    <dgm:pt modelId="{6200F210-E688-4331-9279-7E91895D8FA6}">
      <dgm:prSet phldrT="[Text]" custT="1"/>
      <dgm:spPr/>
      <dgm:t>
        <a:bodyPr/>
        <a:lstStyle/>
        <a:p>
          <a:r>
            <a:rPr lang="pl-PL" sz="2000" dirty="0"/>
            <a:t>Grupowy</a:t>
          </a:r>
          <a:endParaRPr lang="bg-BG" sz="2000" dirty="0"/>
        </a:p>
      </dgm:t>
    </dgm:pt>
    <dgm:pt modelId="{9E5E85F0-BD0D-4BDD-8E53-66CC8F58EBD5}" type="parTrans" cxnId="{6FC002A4-C901-4425-A0C3-EED8B2386426}">
      <dgm:prSet/>
      <dgm:spPr/>
      <dgm:t>
        <a:bodyPr/>
        <a:lstStyle/>
        <a:p>
          <a:endParaRPr lang="bg-BG" sz="2000"/>
        </a:p>
      </dgm:t>
    </dgm:pt>
    <dgm:pt modelId="{7B9EFB3F-5556-4BBA-A16C-C89783148B27}" type="sibTrans" cxnId="{6FC002A4-C901-4425-A0C3-EED8B2386426}">
      <dgm:prSet/>
      <dgm:spPr/>
      <dgm:t>
        <a:bodyPr/>
        <a:lstStyle/>
        <a:p>
          <a:endParaRPr lang="bg-BG" sz="2000"/>
        </a:p>
      </dgm:t>
    </dgm:pt>
    <dgm:pt modelId="{55AC1FFE-AF6A-40D4-93D9-0AF70F3EB3CC}" type="pres">
      <dgm:prSet presAssocID="{0790CC41-8646-4CA4-83A9-FB4511F5D0F3}" presName="theList" presStyleCnt="0">
        <dgm:presLayoutVars>
          <dgm:dir/>
          <dgm:animLvl val="lvl"/>
          <dgm:resizeHandles val="exact"/>
        </dgm:presLayoutVars>
      </dgm:prSet>
      <dgm:spPr/>
    </dgm:pt>
    <dgm:pt modelId="{63B3E848-8463-4499-9085-05D6733771D1}" type="pres">
      <dgm:prSet presAssocID="{0E409250-A361-44C0-B336-96180339C3D2}" presName="compNode" presStyleCnt="0"/>
      <dgm:spPr/>
    </dgm:pt>
    <dgm:pt modelId="{A32A9370-7B3F-4987-BFBB-CBAD8373F4B9}" type="pres">
      <dgm:prSet presAssocID="{0E409250-A361-44C0-B336-96180339C3D2}" presName="aNode" presStyleLbl="bgShp" presStyleIdx="0" presStyleCnt="7"/>
      <dgm:spPr/>
    </dgm:pt>
    <dgm:pt modelId="{03863F76-492C-4EEF-9CF7-B6DD07E500EB}" type="pres">
      <dgm:prSet presAssocID="{0E409250-A361-44C0-B336-96180339C3D2}" presName="textNode" presStyleLbl="bgShp" presStyleIdx="0" presStyleCnt="7"/>
      <dgm:spPr/>
    </dgm:pt>
    <dgm:pt modelId="{7DBC3CDB-9471-42F0-9615-BBBBDD6A26BE}" type="pres">
      <dgm:prSet presAssocID="{0E409250-A361-44C0-B336-96180339C3D2}" presName="compChildNode" presStyleCnt="0"/>
      <dgm:spPr/>
    </dgm:pt>
    <dgm:pt modelId="{7B8E80C3-6ED7-43DA-9931-B3CCF91DEC0B}" type="pres">
      <dgm:prSet presAssocID="{0E409250-A361-44C0-B336-96180339C3D2}" presName="theInnerList" presStyleCnt="0"/>
      <dgm:spPr/>
    </dgm:pt>
    <dgm:pt modelId="{5374B88D-E1BB-47A8-811A-2F7652B82A9F}" type="pres">
      <dgm:prSet presAssocID="{33D4899A-191D-4DD3-AD46-49849643C70F}" presName="childNode" presStyleLbl="node1" presStyleIdx="0" presStyleCnt="20">
        <dgm:presLayoutVars>
          <dgm:bulletEnabled val="1"/>
        </dgm:presLayoutVars>
      </dgm:prSet>
      <dgm:spPr/>
    </dgm:pt>
    <dgm:pt modelId="{228D62D6-6D87-42B3-B5AC-33BC9FD69609}" type="pres">
      <dgm:prSet presAssocID="{33D4899A-191D-4DD3-AD46-49849643C70F}" presName="aSpace2" presStyleCnt="0"/>
      <dgm:spPr/>
    </dgm:pt>
    <dgm:pt modelId="{A9E4281A-ACAE-4F73-96D7-45D537CC8453}" type="pres">
      <dgm:prSet presAssocID="{8DCB3F08-0E76-4770-A6DA-BB772AE637B7}" presName="childNode" presStyleLbl="node1" presStyleIdx="1" presStyleCnt="20">
        <dgm:presLayoutVars>
          <dgm:bulletEnabled val="1"/>
        </dgm:presLayoutVars>
      </dgm:prSet>
      <dgm:spPr/>
    </dgm:pt>
    <dgm:pt modelId="{354BE087-5E89-4047-A13C-AC18E4E99291}" type="pres">
      <dgm:prSet presAssocID="{8DCB3F08-0E76-4770-A6DA-BB772AE637B7}" presName="aSpace2" presStyleCnt="0"/>
      <dgm:spPr/>
    </dgm:pt>
    <dgm:pt modelId="{C3063639-B772-483C-A383-FAC9FFCFB625}" type="pres">
      <dgm:prSet presAssocID="{00ACCF22-7B13-4291-A296-5DF6C6561F20}" presName="childNode" presStyleLbl="node1" presStyleIdx="2" presStyleCnt="20">
        <dgm:presLayoutVars>
          <dgm:bulletEnabled val="1"/>
        </dgm:presLayoutVars>
      </dgm:prSet>
      <dgm:spPr/>
    </dgm:pt>
    <dgm:pt modelId="{C4A0AA83-9453-424B-8860-B72DB81697C2}" type="pres">
      <dgm:prSet presAssocID="{0E409250-A361-44C0-B336-96180339C3D2}" presName="aSpace" presStyleCnt="0"/>
      <dgm:spPr/>
    </dgm:pt>
    <dgm:pt modelId="{3D062DBE-102B-4A42-9EEE-6B5A6A0795E5}" type="pres">
      <dgm:prSet presAssocID="{6A0E256D-D9DA-4BB9-94F8-3445A54FCD18}" presName="compNode" presStyleCnt="0"/>
      <dgm:spPr/>
    </dgm:pt>
    <dgm:pt modelId="{658F1625-90FD-4DCE-BCFF-83AC4F5EBEC8}" type="pres">
      <dgm:prSet presAssocID="{6A0E256D-D9DA-4BB9-94F8-3445A54FCD18}" presName="aNode" presStyleLbl="bgShp" presStyleIdx="1" presStyleCnt="7"/>
      <dgm:spPr/>
    </dgm:pt>
    <dgm:pt modelId="{AD4EB44A-D0D5-477F-BD80-89E38FC43328}" type="pres">
      <dgm:prSet presAssocID="{6A0E256D-D9DA-4BB9-94F8-3445A54FCD18}" presName="textNode" presStyleLbl="bgShp" presStyleIdx="1" presStyleCnt="7"/>
      <dgm:spPr/>
    </dgm:pt>
    <dgm:pt modelId="{7777FC3C-8098-4706-8326-85B869770C9E}" type="pres">
      <dgm:prSet presAssocID="{6A0E256D-D9DA-4BB9-94F8-3445A54FCD18}" presName="compChildNode" presStyleCnt="0"/>
      <dgm:spPr/>
    </dgm:pt>
    <dgm:pt modelId="{3DF1EF55-1A17-49FF-9D52-318C365EAFBD}" type="pres">
      <dgm:prSet presAssocID="{6A0E256D-D9DA-4BB9-94F8-3445A54FCD18}" presName="theInnerList" presStyleCnt="0"/>
      <dgm:spPr/>
    </dgm:pt>
    <dgm:pt modelId="{62495B08-20A5-4216-8DB0-0D10FED8B8F5}" type="pres">
      <dgm:prSet presAssocID="{27ACB48E-49C6-4452-8F88-B9211F7EA13F}" presName="childNode" presStyleLbl="node1" presStyleIdx="3" presStyleCnt="20">
        <dgm:presLayoutVars>
          <dgm:bulletEnabled val="1"/>
        </dgm:presLayoutVars>
      </dgm:prSet>
      <dgm:spPr/>
    </dgm:pt>
    <dgm:pt modelId="{6181234D-B98A-4DFA-9999-5A0A82D42519}" type="pres">
      <dgm:prSet presAssocID="{27ACB48E-49C6-4452-8F88-B9211F7EA13F}" presName="aSpace2" presStyleCnt="0"/>
      <dgm:spPr/>
    </dgm:pt>
    <dgm:pt modelId="{ECD284E6-4503-4EFE-858A-99926B0A7463}" type="pres">
      <dgm:prSet presAssocID="{0477039B-1C70-40BD-9A8C-38E655544751}" presName="childNode" presStyleLbl="node1" presStyleIdx="4" presStyleCnt="20">
        <dgm:presLayoutVars>
          <dgm:bulletEnabled val="1"/>
        </dgm:presLayoutVars>
      </dgm:prSet>
      <dgm:spPr/>
    </dgm:pt>
    <dgm:pt modelId="{D3BB1A8E-50CC-4C96-962F-4C063E6B6A72}" type="pres">
      <dgm:prSet presAssocID="{6A0E256D-D9DA-4BB9-94F8-3445A54FCD18}" presName="aSpace" presStyleCnt="0"/>
      <dgm:spPr/>
    </dgm:pt>
    <dgm:pt modelId="{AF7C7B86-FCA8-439B-A18B-95C83C09D9F8}" type="pres">
      <dgm:prSet presAssocID="{18E03AED-06DA-4842-8A40-6423EB64B441}" presName="compNode" presStyleCnt="0"/>
      <dgm:spPr/>
    </dgm:pt>
    <dgm:pt modelId="{CD82B2E7-B87B-4305-9A04-17EBE682786F}" type="pres">
      <dgm:prSet presAssocID="{18E03AED-06DA-4842-8A40-6423EB64B441}" presName="aNode" presStyleLbl="bgShp" presStyleIdx="2" presStyleCnt="7"/>
      <dgm:spPr/>
    </dgm:pt>
    <dgm:pt modelId="{5810E2EC-6016-4565-BF6A-09647BC0B07F}" type="pres">
      <dgm:prSet presAssocID="{18E03AED-06DA-4842-8A40-6423EB64B441}" presName="textNode" presStyleLbl="bgShp" presStyleIdx="2" presStyleCnt="7"/>
      <dgm:spPr/>
    </dgm:pt>
    <dgm:pt modelId="{50BAF9B2-CACF-469A-8D0F-D2C4BB537842}" type="pres">
      <dgm:prSet presAssocID="{18E03AED-06DA-4842-8A40-6423EB64B441}" presName="compChildNode" presStyleCnt="0"/>
      <dgm:spPr/>
    </dgm:pt>
    <dgm:pt modelId="{376BAEAD-5610-423A-A1D7-FCEA50559AC8}" type="pres">
      <dgm:prSet presAssocID="{18E03AED-06DA-4842-8A40-6423EB64B441}" presName="theInnerList" presStyleCnt="0"/>
      <dgm:spPr/>
    </dgm:pt>
    <dgm:pt modelId="{F0BE02BB-90DE-4E5C-869B-BB89DC01753C}" type="pres">
      <dgm:prSet presAssocID="{2896D83B-43A0-4ED0-89DD-F37C37DB722F}" presName="childNode" presStyleLbl="node1" presStyleIdx="5" presStyleCnt="20">
        <dgm:presLayoutVars>
          <dgm:bulletEnabled val="1"/>
        </dgm:presLayoutVars>
      </dgm:prSet>
      <dgm:spPr/>
    </dgm:pt>
    <dgm:pt modelId="{98509EAF-466D-46D6-988D-3C97005CED2A}" type="pres">
      <dgm:prSet presAssocID="{2896D83B-43A0-4ED0-89DD-F37C37DB722F}" presName="aSpace2" presStyleCnt="0"/>
      <dgm:spPr/>
    </dgm:pt>
    <dgm:pt modelId="{D1395644-F19E-4BD3-B0C1-7027F074171C}" type="pres">
      <dgm:prSet presAssocID="{9E10E8DD-6FC5-4952-AF5F-D9E12BDE070D}" presName="childNode" presStyleLbl="node1" presStyleIdx="6" presStyleCnt="20">
        <dgm:presLayoutVars>
          <dgm:bulletEnabled val="1"/>
        </dgm:presLayoutVars>
      </dgm:prSet>
      <dgm:spPr/>
    </dgm:pt>
    <dgm:pt modelId="{03304F8D-6956-4896-A219-A76F7640FA06}" type="pres">
      <dgm:prSet presAssocID="{9E10E8DD-6FC5-4952-AF5F-D9E12BDE070D}" presName="aSpace2" presStyleCnt="0"/>
      <dgm:spPr/>
    </dgm:pt>
    <dgm:pt modelId="{8D10BBC3-27D9-4B28-BC6F-363954509C13}" type="pres">
      <dgm:prSet presAssocID="{DEBBD705-C153-42EB-9737-591781768EAC}" presName="childNode" presStyleLbl="node1" presStyleIdx="7" presStyleCnt="20">
        <dgm:presLayoutVars>
          <dgm:bulletEnabled val="1"/>
        </dgm:presLayoutVars>
      </dgm:prSet>
      <dgm:spPr/>
    </dgm:pt>
    <dgm:pt modelId="{04B709B7-7A0C-4F9F-993A-AC977C5C55BF}" type="pres">
      <dgm:prSet presAssocID="{18E03AED-06DA-4842-8A40-6423EB64B441}" presName="aSpace" presStyleCnt="0"/>
      <dgm:spPr/>
    </dgm:pt>
    <dgm:pt modelId="{BFD0759B-B633-44DE-AA89-938CBBCF8DF8}" type="pres">
      <dgm:prSet presAssocID="{0FEEA555-FBD5-46CA-9FD0-B01B08B235A1}" presName="compNode" presStyleCnt="0"/>
      <dgm:spPr/>
    </dgm:pt>
    <dgm:pt modelId="{54EB0D8F-BCEE-447C-839D-8E6C5E745385}" type="pres">
      <dgm:prSet presAssocID="{0FEEA555-FBD5-46CA-9FD0-B01B08B235A1}" presName="aNode" presStyleLbl="bgShp" presStyleIdx="3" presStyleCnt="7"/>
      <dgm:spPr/>
    </dgm:pt>
    <dgm:pt modelId="{94819344-F099-4D19-80D5-F95BCA1C6273}" type="pres">
      <dgm:prSet presAssocID="{0FEEA555-FBD5-46CA-9FD0-B01B08B235A1}" presName="textNode" presStyleLbl="bgShp" presStyleIdx="3" presStyleCnt="7"/>
      <dgm:spPr/>
    </dgm:pt>
    <dgm:pt modelId="{8ADB88D7-3F4B-47B1-BF36-398E44421CB9}" type="pres">
      <dgm:prSet presAssocID="{0FEEA555-FBD5-46CA-9FD0-B01B08B235A1}" presName="compChildNode" presStyleCnt="0"/>
      <dgm:spPr/>
    </dgm:pt>
    <dgm:pt modelId="{952B3D11-83E0-457D-ACAC-08BB4D6901AA}" type="pres">
      <dgm:prSet presAssocID="{0FEEA555-FBD5-46CA-9FD0-B01B08B235A1}" presName="theInnerList" presStyleCnt="0"/>
      <dgm:spPr/>
    </dgm:pt>
    <dgm:pt modelId="{39657C53-A76D-4249-858D-6F167036BFD5}" type="pres">
      <dgm:prSet presAssocID="{945B1C59-2E22-4953-A1CC-9316A5749AB0}" presName="childNode" presStyleLbl="node1" presStyleIdx="8" presStyleCnt="20">
        <dgm:presLayoutVars>
          <dgm:bulletEnabled val="1"/>
        </dgm:presLayoutVars>
      </dgm:prSet>
      <dgm:spPr/>
    </dgm:pt>
    <dgm:pt modelId="{9DC7BBBF-58FA-4CDD-BC4C-537CB6948CAD}" type="pres">
      <dgm:prSet presAssocID="{945B1C59-2E22-4953-A1CC-9316A5749AB0}" presName="aSpace2" presStyleCnt="0"/>
      <dgm:spPr/>
    </dgm:pt>
    <dgm:pt modelId="{CE89586D-36E9-452F-8CA9-32682140287C}" type="pres">
      <dgm:prSet presAssocID="{78A505FE-7B77-41BD-962B-B246D1C106C5}" presName="childNode" presStyleLbl="node1" presStyleIdx="9" presStyleCnt="20">
        <dgm:presLayoutVars>
          <dgm:bulletEnabled val="1"/>
        </dgm:presLayoutVars>
      </dgm:prSet>
      <dgm:spPr/>
    </dgm:pt>
    <dgm:pt modelId="{32473529-B72E-4174-BCDD-7A522F6BA96A}" type="pres">
      <dgm:prSet presAssocID="{78A505FE-7B77-41BD-962B-B246D1C106C5}" presName="aSpace2" presStyleCnt="0"/>
      <dgm:spPr/>
    </dgm:pt>
    <dgm:pt modelId="{95B1F1CC-D299-4C5F-BCEC-FC0B5FFBE40A}" type="pres">
      <dgm:prSet presAssocID="{24E80319-5AAC-4D99-AAC3-3D1AE4881CC5}" presName="childNode" presStyleLbl="node1" presStyleIdx="10" presStyleCnt="20">
        <dgm:presLayoutVars>
          <dgm:bulletEnabled val="1"/>
        </dgm:presLayoutVars>
      </dgm:prSet>
      <dgm:spPr/>
    </dgm:pt>
    <dgm:pt modelId="{CA2BC84A-4F15-448E-BB8A-BD9C8281DC3B}" type="pres">
      <dgm:prSet presAssocID="{24E80319-5AAC-4D99-AAC3-3D1AE4881CC5}" presName="aSpace2" presStyleCnt="0"/>
      <dgm:spPr/>
    </dgm:pt>
    <dgm:pt modelId="{61861C7E-990B-4C5F-949D-3567C7194E6F}" type="pres">
      <dgm:prSet presAssocID="{3029035C-A544-4823-AD27-81A666F0B9E3}" presName="childNode" presStyleLbl="node1" presStyleIdx="11" presStyleCnt="20">
        <dgm:presLayoutVars>
          <dgm:bulletEnabled val="1"/>
        </dgm:presLayoutVars>
      </dgm:prSet>
      <dgm:spPr/>
    </dgm:pt>
    <dgm:pt modelId="{840D68FB-3663-48AB-9075-9F67EE074C39}" type="pres">
      <dgm:prSet presAssocID="{3029035C-A544-4823-AD27-81A666F0B9E3}" presName="aSpace2" presStyleCnt="0"/>
      <dgm:spPr/>
    </dgm:pt>
    <dgm:pt modelId="{193EFA71-5A84-4753-8FDA-C7C8B7395ED1}" type="pres">
      <dgm:prSet presAssocID="{BF2E7AD3-6188-4D7B-8DC3-230D7FA64AD5}" presName="childNode" presStyleLbl="node1" presStyleIdx="12" presStyleCnt="20">
        <dgm:presLayoutVars>
          <dgm:bulletEnabled val="1"/>
        </dgm:presLayoutVars>
      </dgm:prSet>
      <dgm:spPr/>
    </dgm:pt>
    <dgm:pt modelId="{23834F90-D815-4E78-BD5B-9543BD70B550}" type="pres">
      <dgm:prSet presAssocID="{0FEEA555-FBD5-46CA-9FD0-B01B08B235A1}" presName="aSpace" presStyleCnt="0"/>
      <dgm:spPr/>
    </dgm:pt>
    <dgm:pt modelId="{2BC821EB-A044-492A-B058-FD2AD98389D3}" type="pres">
      <dgm:prSet presAssocID="{EF53F4BB-97B1-4F5A-9013-4D6883EF04BD}" presName="compNode" presStyleCnt="0"/>
      <dgm:spPr/>
    </dgm:pt>
    <dgm:pt modelId="{4BB7A8AC-4DAE-4B33-A662-D702A7C67F5D}" type="pres">
      <dgm:prSet presAssocID="{EF53F4BB-97B1-4F5A-9013-4D6883EF04BD}" presName="aNode" presStyleLbl="bgShp" presStyleIdx="4" presStyleCnt="7"/>
      <dgm:spPr/>
    </dgm:pt>
    <dgm:pt modelId="{93106B68-4092-4FC2-8D90-51E024B9B882}" type="pres">
      <dgm:prSet presAssocID="{EF53F4BB-97B1-4F5A-9013-4D6883EF04BD}" presName="textNode" presStyleLbl="bgShp" presStyleIdx="4" presStyleCnt="7"/>
      <dgm:spPr/>
    </dgm:pt>
    <dgm:pt modelId="{52C5EFA3-34B8-4815-8C1D-7F87B50BDF55}" type="pres">
      <dgm:prSet presAssocID="{EF53F4BB-97B1-4F5A-9013-4D6883EF04BD}" presName="compChildNode" presStyleCnt="0"/>
      <dgm:spPr/>
    </dgm:pt>
    <dgm:pt modelId="{CFA28C0A-14E8-4307-BF66-038E460FB3AA}" type="pres">
      <dgm:prSet presAssocID="{EF53F4BB-97B1-4F5A-9013-4D6883EF04BD}" presName="theInnerList" presStyleCnt="0"/>
      <dgm:spPr/>
    </dgm:pt>
    <dgm:pt modelId="{F34700A0-3897-40CF-86FC-93B30E1A837B}" type="pres">
      <dgm:prSet presAssocID="{0E54CCC6-C7F5-4D51-A545-ADDE0EBD496B}" presName="childNode" presStyleLbl="node1" presStyleIdx="13" presStyleCnt="20">
        <dgm:presLayoutVars>
          <dgm:bulletEnabled val="1"/>
        </dgm:presLayoutVars>
      </dgm:prSet>
      <dgm:spPr/>
    </dgm:pt>
    <dgm:pt modelId="{422E4B4C-C03F-44FA-9122-DE180EFF5269}" type="pres">
      <dgm:prSet presAssocID="{0E54CCC6-C7F5-4D51-A545-ADDE0EBD496B}" presName="aSpace2" presStyleCnt="0"/>
      <dgm:spPr/>
    </dgm:pt>
    <dgm:pt modelId="{C0C1B51E-8E5D-403D-BF8C-FDCF57BC225D}" type="pres">
      <dgm:prSet presAssocID="{88A70770-391C-472D-AA39-8FC32CA3CEE9}" presName="childNode" presStyleLbl="node1" presStyleIdx="14" presStyleCnt="20">
        <dgm:presLayoutVars>
          <dgm:bulletEnabled val="1"/>
        </dgm:presLayoutVars>
      </dgm:prSet>
      <dgm:spPr/>
    </dgm:pt>
    <dgm:pt modelId="{FC7A6002-0021-4328-A74B-A9C2540CC86B}" type="pres">
      <dgm:prSet presAssocID="{EF53F4BB-97B1-4F5A-9013-4D6883EF04BD}" presName="aSpace" presStyleCnt="0"/>
      <dgm:spPr/>
    </dgm:pt>
    <dgm:pt modelId="{D41EE9AF-7821-4D18-ACAA-20BF49943392}" type="pres">
      <dgm:prSet presAssocID="{6AC5A0F7-AFE8-47C3-8051-315285C1C436}" presName="compNode" presStyleCnt="0"/>
      <dgm:spPr/>
    </dgm:pt>
    <dgm:pt modelId="{8993745E-5BB5-466E-B871-47E984C26465}" type="pres">
      <dgm:prSet presAssocID="{6AC5A0F7-AFE8-47C3-8051-315285C1C436}" presName="aNode" presStyleLbl="bgShp" presStyleIdx="5" presStyleCnt="7"/>
      <dgm:spPr/>
    </dgm:pt>
    <dgm:pt modelId="{385BE327-744D-4351-A12D-CE3DD3B84E52}" type="pres">
      <dgm:prSet presAssocID="{6AC5A0F7-AFE8-47C3-8051-315285C1C436}" presName="textNode" presStyleLbl="bgShp" presStyleIdx="5" presStyleCnt="7"/>
      <dgm:spPr/>
    </dgm:pt>
    <dgm:pt modelId="{21BE9CFF-3EF6-4D86-BCAC-D3D997E69907}" type="pres">
      <dgm:prSet presAssocID="{6AC5A0F7-AFE8-47C3-8051-315285C1C436}" presName="compChildNode" presStyleCnt="0"/>
      <dgm:spPr/>
    </dgm:pt>
    <dgm:pt modelId="{60B08E61-8BCE-441F-B8A6-F03E7E5D6358}" type="pres">
      <dgm:prSet presAssocID="{6AC5A0F7-AFE8-47C3-8051-315285C1C436}" presName="theInnerList" presStyleCnt="0"/>
      <dgm:spPr/>
    </dgm:pt>
    <dgm:pt modelId="{14E0AEFE-238A-49D7-A532-899AC8FE133A}" type="pres">
      <dgm:prSet presAssocID="{36457238-909E-4E5A-879E-2D953C8D4833}" presName="childNode" presStyleLbl="node1" presStyleIdx="15" presStyleCnt="20">
        <dgm:presLayoutVars>
          <dgm:bulletEnabled val="1"/>
        </dgm:presLayoutVars>
      </dgm:prSet>
      <dgm:spPr/>
    </dgm:pt>
    <dgm:pt modelId="{84881FE9-2EB9-4301-AE14-F2792DFADCA3}" type="pres">
      <dgm:prSet presAssocID="{36457238-909E-4E5A-879E-2D953C8D4833}" presName="aSpace2" presStyleCnt="0"/>
      <dgm:spPr/>
    </dgm:pt>
    <dgm:pt modelId="{C94D3E8B-B684-4929-A3C1-1E0703BD5807}" type="pres">
      <dgm:prSet presAssocID="{004D47BB-784B-440E-BCD2-BE4F24516263}" presName="childNode" presStyleLbl="node1" presStyleIdx="16" presStyleCnt="20">
        <dgm:presLayoutVars>
          <dgm:bulletEnabled val="1"/>
        </dgm:presLayoutVars>
      </dgm:prSet>
      <dgm:spPr/>
    </dgm:pt>
    <dgm:pt modelId="{9E8C7D7A-AEED-4D44-89C0-9A25858D2D18}" type="pres">
      <dgm:prSet presAssocID="{004D47BB-784B-440E-BCD2-BE4F24516263}" presName="aSpace2" presStyleCnt="0"/>
      <dgm:spPr/>
    </dgm:pt>
    <dgm:pt modelId="{FDD42143-5CAA-4583-BC66-50E49AFC1454}" type="pres">
      <dgm:prSet presAssocID="{96D73C77-55EB-49CA-86BE-416D739D3438}" presName="childNode" presStyleLbl="node1" presStyleIdx="17" presStyleCnt="20">
        <dgm:presLayoutVars>
          <dgm:bulletEnabled val="1"/>
        </dgm:presLayoutVars>
      </dgm:prSet>
      <dgm:spPr/>
    </dgm:pt>
    <dgm:pt modelId="{F82D9B14-4380-44B1-A2BD-02F681D8736E}" type="pres">
      <dgm:prSet presAssocID="{6AC5A0F7-AFE8-47C3-8051-315285C1C436}" presName="aSpace" presStyleCnt="0"/>
      <dgm:spPr/>
    </dgm:pt>
    <dgm:pt modelId="{D004E22C-A471-4AB9-93E1-CAA92B1A6CBC}" type="pres">
      <dgm:prSet presAssocID="{A9693EF4-EFAF-4F48-A5EA-D3076BC48413}" presName="compNode" presStyleCnt="0"/>
      <dgm:spPr/>
    </dgm:pt>
    <dgm:pt modelId="{91D22F7A-362F-4C36-ADAF-CB9C9024A8E3}" type="pres">
      <dgm:prSet presAssocID="{A9693EF4-EFAF-4F48-A5EA-D3076BC48413}" presName="aNode" presStyleLbl="bgShp" presStyleIdx="6" presStyleCnt="7"/>
      <dgm:spPr/>
    </dgm:pt>
    <dgm:pt modelId="{1830140B-AF52-47BB-AC9F-014DBF950945}" type="pres">
      <dgm:prSet presAssocID="{A9693EF4-EFAF-4F48-A5EA-D3076BC48413}" presName="textNode" presStyleLbl="bgShp" presStyleIdx="6" presStyleCnt="7"/>
      <dgm:spPr/>
    </dgm:pt>
    <dgm:pt modelId="{01C71446-4A62-4395-8A73-F6C65C1848A8}" type="pres">
      <dgm:prSet presAssocID="{A9693EF4-EFAF-4F48-A5EA-D3076BC48413}" presName="compChildNode" presStyleCnt="0"/>
      <dgm:spPr/>
    </dgm:pt>
    <dgm:pt modelId="{19835064-9AA0-46B1-8991-48427B9FEA08}" type="pres">
      <dgm:prSet presAssocID="{A9693EF4-EFAF-4F48-A5EA-D3076BC48413}" presName="theInnerList" presStyleCnt="0"/>
      <dgm:spPr/>
    </dgm:pt>
    <dgm:pt modelId="{3739537F-5EBE-4028-BCE8-71F5627B6537}" type="pres">
      <dgm:prSet presAssocID="{4009E3A4-6243-4949-8438-EF99AB26C913}" presName="childNode" presStyleLbl="node1" presStyleIdx="18" presStyleCnt="20">
        <dgm:presLayoutVars>
          <dgm:bulletEnabled val="1"/>
        </dgm:presLayoutVars>
      </dgm:prSet>
      <dgm:spPr/>
    </dgm:pt>
    <dgm:pt modelId="{0D5430AA-54DE-4392-AC12-D5EC9AEA5708}" type="pres">
      <dgm:prSet presAssocID="{4009E3A4-6243-4949-8438-EF99AB26C913}" presName="aSpace2" presStyleCnt="0"/>
      <dgm:spPr/>
    </dgm:pt>
    <dgm:pt modelId="{30A102EC-1CEA-4660-B8A3-BBE2AC061463}" type="pres">
      <dgm:prSet presAssocID="{6200F210-E688-4331-9279-7E91895D8FA6}" presName="childNode" presStyleLbl="node1" presStyleIdx="19" presStyleCnt="20">
        <dgm:presLayoutVars>
          <dgm:bulletEnabled val="1"/>
        </dgm:presLayoutVars>
      </dgm:prSet>
      <dgm:spPr/>
    </dgm:pt>
  </dgm:ptLst>
  <dgm:cxnLst>
    <dgm:cxn modelId="{D4CED601-8F31-4AEB-8ED8-BD7B78FA17E5}" type="presOf" srcId="{4009E3A4-6243-4949-8438-EF99AB26C913}" destId="{3739537F-5EBE-4028-BCE8-71F5627B6537}" srcOrd="0" destOrd="0" presId="urn:microsoft.com/office/officeart/2005/8/layout/lProcess2"/>
    <dgm:cxn modelId="{E934DF05-F511-469A-B228-2A82034D331D}" type="presOf" srcId="{96D73C77-55EB-49CA-86BE-416D739D3438}" destId="{FDD42143-5CAA-4583-BC66-50E49AFC1454}" srcOrd="0" destOrd="0" presId="urn:microsoft.com/office/officeart/2005/8/layout/lProcess2"/>
    <dgm:cxn modelId="{33B7560C-250A-4503-9DC6-74D3FDAC0CF3}" type="presOf" srcId="{6200F210-E688-4331-9279-7E91895D8FA6}" destId="{30A102EC-1CEA-4660-B8A3-BBE2AC061463}" srcOrd="0" destOrd="0" presId="urn:microsoft.com/office/officeart/2005/8/layout/lProcess2"/>
    <dgm:cxn modelId="{7143170E-22D8-495F-94A2-835AC9CF09ED}" type="presOf" srcId="{9E10E8DD-6FC5-4952-AF5F-D9E12BDE070D}" destId="{D1395644-F19E-4BD3-B0C1-7027F074171C}" srcOrd="0" destOrd="0" presId="urn:microsoft.com/office/officeart/2005/8/layout/lProcess2"/>
    <dgm:cxn modelId="{BEB0B610-D809-4B9D-8C20-716D26F3BE92}" srcId="{0790CC41-8646-4CA4-83A9-FB4511F5D0F3}" destId="{18E03AED-06DA-4842-8A40-6423EB64B441}" srcOrd="2" destOrd="0" parTransId="{7E1A9BFA-FF1B-4842-8DBA-3240658A4535}" sibTransId="{DAF25C53-A2FA-45BE-BA08-19E0705C6D23}"/>
    <dgm:cxn modelId="{D8E96316-04EE-44E9-8A34-961906FF1C4A}" type="presOf" srcId="{88A70770-391C-472D-AA39-8FC32CA3CEE9}" destId="{C0C1B51E-8E5D-403D-BF8C-FDCF57BC225D}" srcOrd="0" destOrd="0" presId="urn:microsoft.com/office/officeart/2005/8/layout/lProcess2"/>
    <dgm:cxn modelId="{4595FB1D-F77B-43EB-A9AC-46BEC5114708}" srcId="{0790CC41-8646-4CA4-83A9-FB4511F5D0F3}" destId="{6AC5A0F7-AFE8-47C3-8051-315285C1C436}" srcOrd="5" destOrd="0" parTransId="{DB7D9106-9F9E-419C-9A9C-6ADD2B9D68A5}" sibTransId="{D054F846-767E-4285-890B-4DC73F852B97}"/>
    <dgm:cxn modelId="{7FCB111E-59FD-451F-9D5A-4BB19D2F009D}" type="presOf" srcId="{8DCB3F08-0E76-4770-A6DA-BB772AE637B7}" destId="{A9E4281A-ACAE-4F73-96D7-45D537CC8453}" srcOrd="0" destOrd="0" presId="urn:microsoft.com/office/officeart/2005/8/layout/lProcess2"/>
    <dgm:cxn modelId="{57A0421F-73CE-427E-B5E3-59ED9D42F9C1}" srcId="{0E409250-A361-44C0-B336-96180339C3D2}" destId="{00ACCF22-7B13-4291-A296-5DF6C6561F20}" srcOrd="2" destOrd="0" parTransId="{0E36E403-65ED-43F3-9FE2-FC2F2D706ABC}" sibTransId="{16E5AFF2-3112-4943-9262-88BC5B8FDA4B}"/>
    <dgm:cxn modelId="{2D4CE024-C72F-45D4-A79F-131B49A94C51}" type="presOf" srcId="{6AC5A0F7-AFE8-47C3-8051-315285C1C436}" destId="{385BE327-744D-4351-A12D-CE3DD3B84E52}" srcOrd="1" destOrd="0" presId="urn:microsoft.com/office/officeart/2005/8/layout/lProcess2"/>
    <dgm:cxn modelId="{A1D7932B-F5C0-4FE6-B4D4-3F1611D4703F}" type="presOf" srcId="{18E03AED-06DA-4842-8A40-6423EB64B441}" destId="{CD82B2E7-B87B-4305-9A04-17EBE682786F}" srcOrd="0" destOrd="0" presId="urn:microsoft.com/office/officeart/2005/8/layout/lProcess2"/>
    <dgm:cxn modelId="{161A3C33-AC51-4AE1-BCEE-061243B7B4E2}" type="presOf" srcId="{27ACB48E-49C6-4452-8F88-B9211F7EA13F}" destId="{62495B08-20A5-4216-8DB0-0D10FED8B8F5}" srcOrd="0" destOrd="0" presId="urn:microsoft.com/office/officeart/2005/8/layout/lProcess2"/>
    <dgm:cxn modelId="{3CC7F634-B733-4BA6-9619-0E0747ACAD88}" type="presOf" srcId="{DEBBD705-C153-42EB-9737-591781768EAC}" destId="{8D10BBC3-27D9-4B28-BC6F-363954509C13}" srcOrd="0" destOrd="0" presId="urn:microsoft.com/office/officeart/2005/8/layout/lProcess2"/>
    <dgm:cxn modelId="{32926739-7355-4A4D-B584-D90B220E8317}" srcId="{0E409250-A361-44C0-B336-96180339C3D2}" destId="{33D4899A-191D-4DD3-AD46-49849643C70F}" srcOrd="0" destOrd="0" parTransId="{575EA08E-F49E-4075-B2E7-3B58B6AB7AE5}" sibTransId="{CF56A56D-FEB5-4559-B2CE-FACB8212754A}"/>
    <dgm:cxn modelId="{BB646B3C-3F75-4CAD-9212-DE85D6F8BB78}" type="presOf" srcId="{0FEEA555-FBD5-46CA-9FD0-B01B08B235A1}" destId="{54EB0D8F-BCEE-447C-839D-8E6C5E745385}" srcOrd="0" destOrd="0" presId="urn:microsoft.com/office/officeart/2005/8/layout/lProcess2"/>
    <dgm:cxn modelId="{FD98443D-189D-4712-B87D-183EDDED1F63}" type="presOf" srcId="{945B1C59-2E22-4953-A1CC-9316A5749AB0}" destId="{39657C53-A76D-4249-858D-6F167036BFD5}" srcOrd="0" destOrd="0" presId="urn:microsoft.com/office/officeart/2005/8/layout/lProcess2"/>
    <dgm:cxn modelId="{D509D83E-2458-4425-8521-DD5E44870F4E}" type="presOf" srcId="{24E80319-5AAC-4D99-AAC3-3D1AE4881CC5}" destId="{95B1F1CC-D299-4C5F-BCEC-FC0B5FFBE40A}" srcOrd="0" destOrd="0" presId="urn:microsoft.com/office/officeart/2005/8/layout/lProcess2"/>
    <dgm:cxn modelId="{660B1F5B-8461-427A-B3EF-FB5F9C263268}" srcId="{6AC5A0F7-AFE8-47C3-8051-315285C1C436}" destId="{36457238-909E-4E5A-879E-2D953C8D4833}" srcOrd="0" destOrd="0" parTransId="{2EB9E21A-EC70-4503-B460-064165246524}" sibTransId="{7FD91FDF-3E08-47C9-BB55-13D3D1B5273D}"/>
    <dgm:cxn modelId="{2C78175E-731A-4AB8-854C-15B2E40774A6}" srcId="{0790CC41-8646-4CA4-83A9-FB4511F5D0F3}" destId="{A9693EF4-EFAF-4F48-A5EA-D3076BC48413}" srcOrd="6" destOrd="0" parTransId="{86DF0096-74F5-427F-AAF9-C9B07FA93CEA}" sibTransId="{27C773D7-6F9E-469E-8FBD-FE171A40D7FA}"/>
    <dgm:cxn modelId="{E898AB64-E1AD-4978-84D8-5A72DABB54D1}" type="presOf" srcId="{36457238-909E-4E5A-879E-2D953C8D4833}" destId="{14E0AEFE-238A-49D7-A532-899AC8FE133A}" srcOrd="0" destOrd="0" presId="urn:microsoft.com/office/officeart/2005/8/layout/lProcess2"/>
    <dgm:cxn modelId="{670CF365-2B85-467F-B99E-F93F57EA3350}" srcId="{0FEEA555-FBD5-46CA-9FD0-B01B08B235A1}" destId="{78A505FE-7B77-41BD-962B-B246D1C106C5}" srcOrd="1" destOrd="0" parTransId="{F94C8047-DD19-484A-AC23-8899BBADC283}" sibTransId="{2C34F957-2261-433E-8E8C-94F3973156BC}"/>
    <dgm:cxn modelId="{9E0C6D67-0AB1-481E-8E9A-E0D9A929B6EF}" type="presOf" srcId="{0FEEA555-FBD5-46CA-9FD0-B01B08B235A1}" destId="{94819344-F099-4D19-80D5-F95BCA1C6273}" srcOrd="1" destOrd="0" presId="urn:microsoft.com/office/officeart/2005/8/layout/lProcess2"/>
    <dgm:cxn modelId="{3A4C5547-99A4-4913-A5CE-DB0DF0E47D35}" type="presOf" srcId="{004D47BB-784B-440E-BCD2-BE4F24516263}" destId="{C94D3E8B-B684-4929-A3C1-1E0703BD5807}" srcOrd="0" destOrd="0" presId="urn:microsoft.com/office/officeart/2005/8/layout/lProcess2"/>
    <dgm:cxn modelId="{E9D39167-9E7C-4922-BBD4-728386745D01}" type="presOf" srcId="{0E54CCC6-C7F5-4D51-A545-ADDE0EBD496B}" destId="{F34700A0-3897-40CF-86FC-93B30E1A837B}" srcOrd="0" destOrd="0" presId="urn:microsoft.com/office/officeart/2005/8/layout/lProcess2"/>
    <dgm:cxn modelId="{0AA57D4C-1532-46C9-8F5E-4C84FBA0C87C}" type="presOf" srcId="{0477039B-1C70-40BD-9A8C-38E655544751}" destId="{ECD284E6-4503-4EFE-858A-99926B0A7463}" srcOrd="0" destOrd="0" presId="urn:microsoft.com/office/officeart/2005/8/layout/lProcess2"/>
    <dgm:cxn modelId="{EE97A04F-A1B2-4ED3-83DA-0425638AD3D8}" type="presOf" srcId="{0790CC41-8646-4CA4-83A9-FB4511F5D0F3}" destId="{55AC1FFE-AF6A-40D4-93D9-0AF70F3EB3CC}" srcOrd="0" destOrd="0" presId="urn:microsoft.com/office/officeart/2005/8/layout/lProcess2"/>
    <dgm:cxn modelId="{C2B37253-04F9-4246-A414-2D22491E19E5}" srcId="{6AC5A0F7-AFE8-47C3-8051-315285C1C436}" destId="{96D73C77-55EB-49CA-86BE-416D739D3438}" srcOrd="2" destOrd="0" parTransId="{13687904-B4CC-4E1D-B395-CCF68BDDE6A2}" sibTransId="{07AD3901-6829-47B1-B1E4-9D1108F73567}"/>
    <dgm:cxn modelId="{397F7255-E896-4875-9F47-4C9E5B6DA30E}" type="presOf" srcId="{BF2E7AD3-6188-4D7B-8DC3-230D7FA64AD5}" destId="{193EFA71-5A84-4753-8FDA-C7C8B7395ED1}" srcOrd="0" destOrd="0" presId="urn:microsoft.com/office/officeart/2005/8/layout/lProcess2"/>
    <dgm:cxn modelId="{DEEAE776-69DF-41A0-AF5E-DFE51A39FC53}" srcId="{EF53F4BB-97B1-4F5A-9013-4D6883EF04BD}" destId="{88A70770-391C-472D-AA39-8FC32CA3CEE9}" srcOrd="1" destOrd="0" parTransId="{64E8D3A9-08A3-4826-877E-31EBD3ADDC46}" sibTransId="{BBF99518-9C25-4B28-AA40-8E5700538DC6}"/>
    <dgm:cxn modelId="{237DD557-CAA8-47D8-90E0-95008D9D49E0}" srcId="{0790CC41-8646-4CA4-83A9-FB4511F5D0F3}" destId="{EF53F4BB-97B1-4F5A-9013-4D6883EF04BD}" srcOrd="4" destOrd="0" parTransId="{5C724A96-1AFC-479A-92AE-1139627F9E00}" sibTransId="{9F05FE63-07FE-47A4-9A8F-2AB16953BFAF}"/>
    <dgm:cxn modelId="{1E81557C-5EA0-4694-97A2-BBE76FD5B402}" srcId="{0790CC41-8646-4CA4-83A9-FB4511F5D0F3}" destId="{0E409250-A361-44C0-B336-96180339C3D2}" srcOrd="0" destOrd="0" parTransId="{CB671DB6-240E-49DE-8E1B-5E0CF90546DC}" sibTransId="{816C1D8E-CFF9-4EDD-8B27-1D3DE4901765}"/>
    <dgm:cxn modelId="{6CFF9885-78FB-4C35-8120-8A3C58AB7338}" type="presOf" srcId="{00ACCF22-7B13-4291-A296-5DF6C6561F20}" destId="{C3063639-B772-483C-A383-FAC9FFCFB625}" srcOrd="0" destOrd="0" presId="urn:microsoft.com/office/officeart/2005/8/layout/lProcess2"/>
    <dgm:cxn modelId="{BE6B4488-0EF9-408B-A34B-2E3D4C3206D7}" type="presOf" srcId="{6A0E256D-D9DA-4BB9-94F8-3445A54FCD18}" destId="{AD4EB44A-D0D5-477F-BD80-89E38FC43328}" srcOrd="1" destOrd="0" presId="urn:microsoft.com/office/officeart/2005/8/layout/lProcess2"/>
    <dgm:cxn modelId="{8D0A528D-8273-4A20-85AF-45E89877033D}" srcId="{18E03AED-06DA-4842-8A40-6423EB64B441}" destId="{9E10E8DD-6FC5-4952-AF5F-D9E12BDE070D}" srcOrd="1" destOrd="0" parTransId="{B911CC27-D986-40AF-868D-96F86BD5F2A5}" sibTransId="{8C6CF865-B5FD-4AFF-880C-2168F567ADBA}"/>
    <dgm:cxn modelId="{345A418E-9F0C-43F9-AB8E-31E7426C5E66}" type="presOf" srcId="{6A0E256D-D9DA-4BB9-94F8-3445A54FCD18}" destId="{658F1625-90FD-4DCE-BCFF-83AC4F5EBEC8}" srcOrd="0" destOrd="0" presId="urn:microsoft.com/office/officeart/2005/8/layout/lProcess2"/>
    <dgm:cxn modelId="{1751E28F-69C9-4EA9-8A6B-68EF9BC0E2DF}" srcId="{0790CC41-8646-4CA4-83A9-FB4511F5D0F3}" destId="{6A0E256D-D9DA-4BB9-94F8-3445A54FCD18}" srcOrd="1" destOrd="0" parTransId="{40F94EF2-91CC-47EC-A2AF-947AEDFA781C}" sibTransId="{E438C19A-937E-4B74-9590-4E29698658B5}"/>
    <dgm:cxn modelId="{63F72A91-5051-4A48-87FF-75DF781768C7}" type="presOf" srcId="{A9693EF4-EFAF-4F48-A5EA-D3076BC48413}" destId="{1830140B-AF52-47BB-AC9F-014DBF950945}" srcOrd="1" destOrd="0" presId="urn:microsoft.com/office/officeart/2005/8/layout/lProcess2"/>
    <dgm:cxn modelId="{53CB4492-8939-4689-878B-4EBB54D426AC}" srcId="{0E409250-A361-44C0-B336-96180339C3D2}" destId="{8DCB3F08-0E76-4770-A6DA-BB772AE637B7}" srcOrd="1" destOrd="0" parTransId="{E4961E6F-A285-464E-8EF6-E40724459207}" sibTransId="{7F7EE061-8D25-457E-8D3A-83919051AC06}"/>
    <dgm:cxn modelId="{CA16A099-0CE5-4A1A-B138-4EE2CF10F4FE}" srcId="{0FEEA555-FBD5-46CA-9FD0-B01B08B235A1}" destId="{945B1C59-2E22-4953-A1CC-9316A5749AB0}" srcOrd="0" destOrd="0" parTransId="{CF94F8BD-7A73-4871-866F-331497ED89E4}" sibTransId="{247FE540-C3F0-4064-B332-2D93A9BC2228}"/>
    <dgm:cxn modelId="{6FC002A4-C901-4425-A0C3-EED8B2386426}" srcId="{A9693EF4-EFAF-4F48-A5EA-D3076BC48413}" destId="{6200F210-E688-4331-9279-7E91895D8FA6}" srcOrd="1" destOrd="0" parTransId="{9E5E85F0-BD0D-4BDD-8E53-66CC8F58EBD5}" sibTransId="{7B9EFB3F-5556-4BBA-A16C-C89783148B27}"/>
    <dgm:cxn modelId="{B56CAFAA-011B-4F1F-9CCE-290E979FE76D}" type="presOf" srcId="{78A505FE-7B77-41BD-962B-B246D1C106C5}" destId="{CE89586D-36E9-452F-8CA9-32682140287C}" srcOrd="0" destOrd="0" presId="urn:microsoft.com/office/officeart/2005/8/layout/lProcess2"/>
    <dgm:cxn modelId="{58D5FDAD-B969-4378-8235-A2B04CBDA021}" type="presOf" srcId="{6AC5A0F7-AFE8-47C3-8051-315285C1C436}" destId="{8993745E-5BB5-466E-B871-47E984C26465}" srcOrd="0" destOrd="0" presId="urn:microsoft.com/office/officeart/2005/8/layout/lProcess2"/>
    <dgm:cxn modelId="{E96B4AB0-0C64-4537-AD15-E58EFCC5AAAA}" type="presOf" srcId="{0E409250-A361-44C0-B336-96180339C3D2}" destId="{A32A9370-7B3F-4987-BFBB-CBAD8373F4B9}" srcOrd="0" destOrd="0" presId="urn:microsoft.com/office/officeart/2005/8/layout/lProcess2"/>
    <dgm:cxn modelId="{D8D6F5B0-DE37-45B5-A1B4-1456732DB5A1}" type="presOf" srcId="{EF53F4BB-97B1-4F5A-9013-4D6883EF04BD}" destId="{93106B68-4092-4FC2-8D90-51E024B9B882}" srcOrd="1" destOrd="0" presId="urn:microsoft.com/office/officeart/2005/8/layout/lProcess2"/>
    <dgm:cxn modelId="{875DB7B7-2A01-4423-A85D-5B2E8420A2DA}" type="presOf" srcId="{0E409250-A361-44C0-B336-96180339C3D2}" destId="{03863F76-492C-4EEF-9CF7-B6DD07E500EB}" srcOrd="1" destOrd="0" presId="urn:microsoft.com/office/officeart/2005/8/layout/lProcess2"/>
    <dgm:cxn modelId="{E25577B8-9A43-43E4-9397-97CD831F91D6}" type="presOf" srcId="{2896D83B-43A0-4ED0-89DD-F37C37DB722F}" destId="{F0BE02BB-90DE-4E5C-869B-BB89DC01753C}" srcOrd="0" destOrd="0" presId="urn:microsoft.com/office/officeart/2005/8/layout/lProcess2"/>
    <dgm:cxn modelId="{FA1476BA-FDFA-4A7E-B2D2-C4C48A351949}" srcId="{0FEEA555-FBD5-46CA-9FD0-B01B08B235A1}" destId="{BF2E7AD3-6188-4D7B-8DC3-230D7FA64AD5}" srcOrd="4" destOrd="0" parTransId="{536BDD67-9500-45FD-AC67-88D595CDD156}" sibTransId="{5A9FD043-B488-4EC5-AACA-2D8F898FAD62}"/>
    <dgm:cxn modelId="{22AD4CBC-90D7-4E0A-AB88-A7EF4057B7DD}" srcId="{6A0E256D-D9DA-4BB9-94F8-3445A54FCD18}" destId="{0477039B-1C70-40BD-9A8C-38E655544751}" srcOrd="1" destOrd="0" parTransId="{56205766-8CA6-48F6-BD9F-315E211CFA26}" sibTransId="{BC4AEC81-62DF-4E40-BA42-EFA9FB65494E}"/>
    <dgm:cxn modelId="{95F102BD-79DA-4B60-B204-1DF578D754B2}" srcId="{A9693EF4-EFAF-4F48-A5EA-D3076BC48413}" destId="{4009E3A4-6243-4949-8438-EF99AB26C913}" srcOrd="0" destOrd="0" parTransId="{BE3A9E88-30A4-452A-98E2-6873F4EB7E47}" sibTransId="{F3282808-FF81-4491-9161-9A0F242B4494}"/>
    <dgm:cxn modelId="{358857BF-2C90-4A0E-879A-4F1951D0CC60}" type="presOf" srcId="{A9693EF4-EFAF-4F48-A5EA-D3076BC48413}" destId="{91D22F7A-362F-4C36-ADAF-CB9C9024A8E3}" srcOrd="0" destOrd="0" presId="urn:microsoft.com/office/officeart/2005/8/layout/lProcess2"/>
    <dgm:cxn modelId="{3B7569C2-B876-4D4B-A797-EB420E3DDEFF}" type="presOf" srcId="{EF53F4BB-97B1-4F5A-9013-4D6883EF04BD}" destId="{4BB7A8AC-4DAE-4B33-A662-D702A7C67F5D}" srcOrd="0" destOrd="0" presId="urn:microsoft.com/office/officeart/2005/8/layout/lProcess2"/>
    <dgm:cxn modelId="{0B04FDC6-9269-47A1-958A-C4DB5F7D4DE8}" srcId="{6A0E256D-D9DA-4BB9-94F8-3445A54FCD18}" destId="{27ACB48E-49C6-4452-8F88-B9211F7EA13F}" srcOrd="0" destOrd="0" parTransId="{47C6EF92-B30C-4CD9-9BB9-28DAE3D7064F}" sibTransId="{A5345511-937F-4ABB-B101-F3CBEDAAA704}"/>
    <dgm:cxn modelId="{028763C7-B868-4A77-BCA5-1B7EE9C3C89C}" type="presOf" srcId="{33D4899A-191D-4DD3-AD46-49849643C70F}" destId="{5374B88D-E1BB-47A8-811A-2F7652B82A9F}" srcOrd="0" destOrd="0" presId="urn:microsoft.com/office/officeart/2005/8/layout/lProcess2"/>
    <dgm:cxn modelId="{15DFDECD-A791-482E-A365-A7F8094F80B6}" type="presOf" srcId="{18E03AED-06DA-4842-8A40-6423EB64B441}" destId="{5810E2EC-6016-4565-BF6A-09647BC0B07F}" srcOrd="1" destOrd="0" presId="urn:microsoft.com/office/officeart/2005/8/layout/lProcess2"/>
    <dgm:cxn modelId="{93A57DD5-C93D-4142-97C4-474A2A8BE57D}" srcId="{EF53F4BB-97B1-4F5A-9013-4D6883EF04BD}" destId="{0E54CCC6-C7F5-4D51-A545-ADDE0EBD496B}" srcOrd="0" destOrd="0" parTransId="{BE707AED-95B1-4307-88B5-4132C318EE12}" sibTransId="{EE7A5BF6-D3B5-45F2-8D65-CF6B5634C6F3}"/>
    <dgm:cxn modelId="{D894F2DE-98E3-45BA-944B-70615F5A6FB4}" type="presOf" srcId="{3029035C-A544-4823-AD27-81A666F0B9E3}" destId="{61861C7E-990B-4C5F-949D-3567C7194E6F}" srcOrd="0" destOrd="0" presId="urn:microsoft.com/office/officeart/2005/8/layout/lProcess2"/>
    <dgm:cxn modelId="{5AA9B7ED-5790-46CD-8431-DF1695F966D8}" srcId="{18E03AED-06DA-4842-8A40-6423EB64B441}" destId="{DEBBD705-C153-42EB-9737-591781768EAC}" srcOrd="2" destOrd="0" parTransId="{A4C76B1C-3F43-433F-A690-699FD685C436}" sibTransId="{BC871530-FA42-49D7-B156-6C13628D52EB}"/>
    <dgm:cxn modelId="{2E15A7F0-A7EB-44FB-A4A3-72B8FE3B4719}" srcId="{6AC5A0F7-AFE8-47C3-8051-315285C1C436}" destId="{004D47BB-784B-440E-BCD2-BE4F24516263}" srcOrd="1" destOrd="0" parTransId="{ADC5528F-B0E9-420D-9C6E-59F0804BB305}" sibTransId="{492CD85F-3F11-4FEC-A347-F195AA762888}"/>
    <dgm:cxn modelId="{6D4B0DF2-10CF-462F-98F0-858282D1DCFF}" srcId="{0FEEA555-FBD5-46CA-9FD0-B01B08B235A1}" destId="{24E80319-5AAC-4D99-AAC3-3D1AE4881CC5}" srcOrd="2" destOrd="0" parTransId="{387E05F9-E6A5-4567-9416-EBDF97952788}" sibTransId="{CC81B431-1105-4D3B-948E-187E1EACD27D}"/>
    <dgm:cxn modelId="{23F2C9F2-1247-49EC-A2F9-AE9FCB4DFD4F}" srcId="{0790CC41-8646-4CA4-83A9-FB4511F5D0F3}" destId="{0FEEA555-FBD5-46CA-9FD0-B01B08B235A1}" srcOrd="3" destOrd="0" parTransId="{76608F24-DB7A-47CB-9940-95B71DB3A7E8}" sibTransId="{A55147DE-9B41-44A4-A237-D8E4B1CC473D}"/>
    <dgm:cxn modelId="{345EE0F9-31FC-4FDC-A73C-64D9EBD7CE2D}" srcId="{18E03AED-06DA-4842-8A40-6423EB64B441}" destId="{2896D83B-43A0-4ED0-89DD-F37C37DB722F}" srcOrd="0" destOrd="0" parTransId="{291339D8-E2C0-42BF-B953-3D182A0BC287}" sibTransId="{10CAE829-74D7-49FF-A511-39A7C7933F74}"/>
    <dgm:cxn modelId="{6FC7E1F9-AE5A-4977-A8AB-A545019CF0A6}" srcId="{0FEEA555-FBD5-46CA-9FD0-B01B08B235A1}" destId="{3029035C-A544-4823-AD27-81A666F0B9E3}" srcOrd="3" destOrd="0" parTransId="{4F196C75-2A51-4FC8-87C4-AE75B273B868}" sibTransId="{286AA999-269F-4F2E-99CA-731075B21D29}"/>
    <dgm:cxn modelId="{180ED025-5FD1-42BC-BD10-BCEEE20D44A8}" type="presParOf" srcId="{55AC1FFE-AF6A-40D4-93D9-0AF70F3EB3CC}" destId="{63B3E848-8463-4499-9085-05D6733771D1}" srcOrd="0" destOrd="0" presId="urn:microsoft.com/office/officeart/2005/8/layout/lProcess2"/>
    <dgm:cxn modelId="{1CA2F237-962C-4C95-832C-FF7CA4B97C33}" type="presParOf" srcId="{63B3E848-8463-4499-9085-05D6733771D1}" destId="{A32A9370-7B3F-4987-BFBB-CBAD8373F4B9}" srcOrd="0" destOrd="0" presId="urn:microsoft.com/office/officeart/2005/8/layout/lProcess2"/>
    <dgm:cxn modelId="{782A6A01-0186-4072-A0F5-B70A204A0C33}" type="presParOf" srcId="{63B3E848-8463-4499-9085-05D6733771D1}" destId="{03863F76-492C-4EEF-9CF7-B6DD07E500EB}" srcOrd="1" destOrd="0" presId="urn:microsoft.com/office/officeart/2005/8/layout/lProcess2"/>
    <dgm:cxn modelId="{AE600D13-1531-4F2F-B1CC-8A236C5A128F}" type="presParOf" srcId="{63B3E848-8463-4499-9085-05D6733771D1}" destId="{7DBC3CDB-9471-42F0-9615-BBBBDD6A26BE}" srcOrd="2" destOrd="0" presId="urn:microsoft.com/office/officeart/2005/8/layout/lProcess2"/>
    <dgm:cxn modelId="{206C60D3-2400-4EC2-9C18-02D8B5A97BE2}" type="presParOf" srcId="{7DBC3CDB-9471-42F0-9615-BBBBDD6A26BE}" destId="{7B8E80C3-6ED7-43DA-9931-B3CCF91DEC0B}" srcOrd="0" destOrd="0" presId="urn:microsoft.com/office/officeart/2005/8/layout/lProcess2"/>
    <dgm:cxn modelId="{E576A6DF-8972-403E-88B3-02592968249E}" type="presParOf" srcId="{7B8E80C3-6ED7-43DA-9931-B3CCF91DEC0B}" destId="{5374B88D-E1BB-47A8-811A-2F7652B82A9F}" srcOrd="0" destOrd="0" presId="urn:microsoft.com/office/officeart/2005/8/layout/lProcess2"/>
    <dgm:cxn modelId="{8E8DA8BA-7507-4D30-BEB3-C9DE0C20A76F}" type="presParOf" srcId="{7B8E80C3-6ED7-43DA-9931-B3CCF91DEC0B}" destId="{228D62D6-6D87-42B3-B5AC-33BC9FD69609}" srcOrd="1" destOrd="0" presId="urn:microsoft.com/office/officeart/2005/8/layout/lProcess2"/>
    <dgm:cxn modelId="{B3FF8EF0-862E-4D89-9AE3-CFF749D33097}" type="presParOf" srcId="{7B8E80C3-6ED7-43DA-9931-B3CCF91DEC0B}" destId="{A9E4281A-ACAE-4F73-96D7-45D537CC8453}" srcOrd="2" destOrd="0" presId="urn:microsoft.com/office/officeart/2005/8/layout/lProcess2"/>
    <dgm:cxn modelId="{139C9A5C-1FA9-4531-8D0A-859C8486BB12}" type="presParOf" srcId="{7B8E80C3-6ED7-43DA-9931-B3CCF91DEC0B}" destId="{354BE087-5E89-4047-A13C-AC18E4E99291}" srcOrd="3" destOrd="0" presId="urn:microsoft.com/office/officeart/2005/8/layout/lProcess2"/>
    <dgm:cxn modelId="{2DCF1819-EB0C-456C-A7B8-E60A4ACF65C5}" type="presParOf" srcId="{7B8E80C3-6ED7-43DA-9931-B3CCF91DEC0B}" destId="{C3063639-B772-483C-A383-FAC9FFCFB625}" srcOrd="4" destOrd="0" presId="urn:microsoft.com/office/officeart/2005/8/layout/lProcess2"/>
    <dgm:cxn modelId="{51F234C6-CCF6-4453-9EAB-825DA61BB623}" type="presParOf" srcId="{55AC1FFE-AF6A-40D4-93D9-0AF70F3EB3CC}" destId="{C4A0AA83-9453-424B-8860-B72DB81697C2}" srcOrd="1" destOrd="0" presId="urn:microsoft.com/office/officeart/2005/8/layout/lProcess2"/>
    <dgm:cxn modelId="{C2274562-7D35-476C-AF65-41DE7D3DEDB4}" type="presParOf" srcId="{55AC1FFE-AF6A-40D4-93D9-0AF70F3EB3CC}" destId="{3D062DBE-102B-4A42-9EEE-6B5A6A0795E5}" srcOrd="2" destOrd="0" presId="urn:microsoft.com/office/officeart/2005/8/layout/lProcess2"/>
    <dgm:cxn modelId="{1BA7D0E5-6129-40B5-AE76-A0F1CCA06AB1}" type="presParOf" srcId="{3D062DBE-102B-4A42-9EEE-6B5A6A0795E5}" destId="{658F1625-90FD-4DCE-BCFF-83AC4F5EBEC8}" srcOrd="0" destOrd="0" presId="urn:microsoft.com/office/officeart/2005/8/layout/lProcess2"/>
    <dgm:cxn modelId="{6B6CCA58-3F4F-4646-A6AD-37A9919B4B06}" type="presParOf" srcId="{3D062DBE-102B-4A42-9EEE-6B5A6A0795E5}" destId="{AD4EB44A-D0D5-477F-BD80-89E38FC43328}" srcOrd="1" destOrd="0" presId="urn:microsoft.com/office/officeart/2005/8/layout/lProcess2"/>
    <dgm:cxn modelId="{DCAF9E00-0E3C-4467-A514-67D9D2B3612F}" type="presParOf" srcId="{3D062DBE-102B-4A42-9EEE-6B5A6A0795E5}" destId="{7777FC3C-8098-4706-8326-85B869770C9E}" srcOrd="2" destOrd="0" presId="urn:microsoft.com/office/officeart/2005/8/layout/lProcess2"/>
    <dgm:cxn modelId="{707F7789-2843-4745-AFA9-2000572CC8F5}" type="presParOf" srcId="{7777FC3C-8098-4706-8326-85B869770C9E}" destId="{3DF1EF55-1A17-49FF-9D52-318C365EAFBD}" srcOrd="0" destOrd="0" presId="urn:microsoft.com/office/officeart/2005/8/layout/lProcess2"/>
    <dgm:cxn modelId="{8C112A86-C7CE-4434-B623-7F5F44BA7BF9}" type="presParOf" srcId="{3DF1EF55-1A17-49FF-9D52-318C365EAFBD}" destId="{62495B08-20A5-4216-8DB0-0D10FED8B8F5}" srcOrd="0" destOrd="0" presId="urn:microsoft.com/office/officeart/2005/8/layout/lProcess2"/>
    <dgm:cxn modelId="{3FBB05D0-82CB-460E-9471-26EB5CD9137D}" type="presParOf" srcId="{3DF1EF55-1A17-49FF-9D52-318C365EAFBD}" destId="{6181234D-B98A-4DFA-9999-5A0A82D42519}" srcOrd="1" destOrd="0" presId="urn:microsoft.com/office/officeart/2005/8/layout/lProcess2"/>
    <dgm:cxn modelId="{E7392A88-55B6-46AB-961E-3810F3D259A0}" type="presParOf" srcId="{3DF1EF55-1A17-49FF-9D52-318C365EAFBD}" destId="{ECD284E6-4503-4EFE-858A-99926B0A7463}" srcOrd="2" destOrd="0" presId="urn:microsoft.com/office/officeart/2005/8/layout/lProcess2"/>
    <dgm:cxn modelId="{9AFA5C69-61B4-46C1-82CD-ADFE6D4FB225}" type="presParOf" srcId="{55AC1FFE-AF6A-40D4-93D9-0AF70F3EB3CC}" destId="{D3BB1A8E-50CC-4C96-962F-4C063E6B6A72}" srcOrd="3" destOrd="0" presId="urn:microsoft.com/office/officeart/2005/8/layout/lProcess2"/>
    <dgm:cxn modelId="{2E43C3EE-7D46-44E8-B1E4-F2D636CC960C}" type="presParOf" srcId="{55AC1FFE-AF6A-40D4-93D9-0AF70F3EB3CC}" destId="{AF7C7B86-FCA8-439B-A18B-95C83C09D9F8}" srcOrd="4" destOrd="0" presId="urn:microsoft.com/office/officeart/2005/8/layout/lProcess2"/>
    <dgm:cxn modelId="{C00D7DCE-8FEB-430E-BBED-6D9E7946CDEF}" type="presParOf" srcId="{AF7C7B86-FCA8-439B-A18B-95C83C09D9F8}" destId="{CD82B2E7-B87B-4305-9A04-17EBE682786F}" srcOrd="0" destOrd="0" presId="urn:microsoft.com/office/officeart/2005/8/layout/lProcess2"/>
    <dgm:cxn modelId="{E3773C75-BF9D-4D91-9239-D86679A3DB30}" type="presParOf" srcId="{AF7C7B86-FCA8-439B-A18B-95C83C09D9F8}" destId="{5810E2EC-6016-4565-BF6A-09647BC0B07F}" srcOrd="1" destOrd="0" presId="urn:microsoft.com/office/officeart/2005/8/layout/lProcess2"/>
    <dgm:cxn modelId="{3B88F4A1-147B-4BF1-98C8-B2F28D2ED7B9}" type="presParOf" srcId="{AF7C7B86-FCA8-439B-A18B-95C83C09D9F8}" destId="{50BAF9B2-CACF-469A-8D0F-D2C4BB537842}" srcOrd="2" destOrd="0" presId="urn:microsoft.com/office/officeart/2005/8/layout/lProcess2"/>
    <dgm:cxn modelId="{6F785E06-BB75-44C6-8F7B-AAC39E44C5AF}" type="presParOf" srcId="{50BAF9B2-CACF-469A-8D0F-D2C4BB537842}" destId="{376BAEAD-5610-423A-A1D7-FCEA50559AC8}" srcOrd="0" destOrd="0" presId="urn:microsoft.com/office/officeart/2005/8/layout/lProcess2"/>
    <dgm:cxn modelId="{7739FFD4-17C1-4B68-9C66-AAC9C1BE1045}" type="presParOf" srcId="{376BAEAD-5610-423A-A1D7-FCEA50559AC8}" destId="{F0BE02BB-90DE-4E5C-869B-BB89DC01753C}" srcOrd="0" destOrd="0" presId="urn:microsoft.com/office/officeart/2005/8/layout/lProcess2"/>
    <dgm:cxn modelId="{B7EC40D4-2E6B-4776-9040-5332C73B7F37}" type="presParOf" srcId="{376BAEAD-5610-423A-A1D7-FCEA50559AC8}" destId="{98509EAF-466D-46D6-988D-3C97005CED2A}" srcOrd="1" destOrd="0" presId="urn:microsoft.com/office/officeart/2005/8/layout/lProcess2"/>
    <dgm:cxn modelId="{1CDFE724-AB99-47AE-9A45-ED0B075EBAB8}" type="presParOf" srcId="{376BAEAD-5610-423A-A1D7-FCEA50559AC8}" destId="{D1395644-F19E-4BD3-B0C1-7027F074171C}" srcOrd="2" destOrd="0" presId="urn:microsoft.com/office/officeart/2005/8/layout/lProcess2"/>
    <dgm:cxn modelId="{38ECC477-89B6-4E38-A301-2D57A61755D9}" type="presParOf" srcId="{376BAEAD-5610-423A-A1D7-FCEA50559AC8}" destId="{03304F8D-6956-4896-A219-A76F7640FA06}" srcOrd="3" destOrd="0" presId="urn:microsoft.com/office/officeart/2005/8/layout/lProcess2"/>
    <dgm:cxn modelId="{8260B57C-B46F-4D5F-AC5B-6F4D196A58E7}" type="presParOf" srcId="{376BAEAD-5610-423A-A1D7-FCEA50559AC8}" destId="{8D10BBC3-27D9-4B28-BC6F-363954509C13}" srcOrd="4" destOrd="0" presId="urn:microsoft.com/office/officeart/2005/8/layout/lProcess2"/>
    <dgm:cxn modelId="{1B29B914-6D98-4C33-9C7C-FE0C7CB67267}" type="presParOf" srcId="{55AC1FFE-AF6A-40D4-93D9-0AF70F3EB3CC}" destId="{04B709B7-7A0C-4F9F-993A-AC977C5C55BF}" srcOrd="5" destOrd="0" presId="urn:microsoft.com/office/officeart/2005/8/layout/lProcess2"/>
    <dgm:cxn modelId="{1573AEE7-EB4B-4BAD-AE96-1FC7B360D6EF}" type="presParOf" srcId="{55AC1FFE-AF6A-40D4-93D9-0AF70F3EB3CC}" destId="{BFD0759B-B633-44DE-AA89-938CBBCF8DF8}" srcOrd="6" destOrd="0" presId="urn:microsoft.com/office/officeart/2005/8/layout/lProcess2"/>
    <dgm:cxn modelId="{4C993C5A-429E-4580-91E6-C584E1CB9E62}" type="presParOf" srcId="{BFD0759B-B633-44DE-AA89-938CBBCF8DF8}" destId="{54EB0D8F-BCEE-447C-839D-8E6C5E745385}" srcOrd="0" destOrd="0" presId="urn:microsoft.com/office/officeart/2005/8/layout/lProcess2"/>
    <dgm:cxn modelId="{397AD418-450B-4841-BEF7-37511237A420}" type="presParOf" srcId="{BFD0759B-B633-44DE-AA89-938CBBCF8DF8}" destId="{94819344-F099-4D19-80D5-F95BCA1C6273}" srcOrd="1" destOrd="0" presId="urn:microsoft.com/office/officeart/2005/8/layout/lProcess2"/>
    <dgm:cxn modelId="{70D721BA-21FD-45E4-8F83-4B8249BD56F9}" type="presParOf" srcId="{BFD0759B-B633-44DE-AA89-938CBBCF8DF8}" destId="{8ADB88D7-3F4B-47B1-BF36-398E44421CB9}" srcOrd="2" destOrd="0" presId="urn:microsoft.com/office/officeart/2005/8/layout/lProcess2"/>
    <dgm:cxn modelId="{16FC1673-ED25-482D-A0D6-3776F03642F1}" type="presParOf" srcId="{8ADB88D7-3F4B-47B1-BF36-398E44421CB9}" destId="{952B3D11-83E0-457D-ACAC-08BB4D6901AA}" srcOrd="0" destOrd="0" presId="urn:microsoft.com/office/officeart/2005/8/layout/lProcess2"/>
    <dgm:cxn modelId="{B0F0492E-19AB-466B-8134-A048EDBD8665}" type="presParOf" srcId="{952B3D11-83E0-457D-ACAC-08BB4D6901AA}" destId="{39657C53-A76D-4249-858D-6F167036BFD5}" srcOrd="0" destOrd="0" presId="urn:microsoft.com/office/officeart/2005/8/layout/lProcess2"/>
    <dgm:cxn modelId="{96937061-C812-45AB-A7DF-960FA453B9CA}" type="presParOf" srcId="{952B3D11-83E0-457D-ACAC-08BB4D6901AA}" destId="{9DC7BBBF-58FA-4CDD-BC4C-537CB6948CAD}" srcOrd="1" destOrd="0" presId="urn:microsoft.com/office/officeart/2005/8/layout/lProcess2"/>
    <dgm:cxn modelId="{0293A4BD-51B2-4AA4-B63C-1950BBAB64D5}" type="presParOf" srcId="{952B3D11-83E0-457D-ACAC-08BB4D6901AA}" destId="{CE89586D-36E9-452F-8CA9-32682140287C}" srcOrd="2" destOrd="0" presId="urn:microsoft.com/office/officeart/2005/8/layout/lProcess2"/>
    <dgm:cxn modelId="{BE75F024-6928-447E-B797-5C77A97CC8A1}" type="presParOf" srcId="{952B3D11-83E0-457D-ACAC-08BB4D6901AA}" destId="{32473529-B72E-4174-BCDD-7A522F6BA96A}" srcOrd="3" destOrd="0" presId="urn:microsoft.com/office/officeart/2005/8/layout/lProcess2"/>
    <dgm:cxn modelId="{8F2F028B-1A59-4CAC-872E-DF8E0F8FEF2A}" type="presParOf" srcId="{952B3D11-83E0-457D-ACAC-08BB4D6901AA}" destId="{95B1F1CC-D299-4C5F-BCEC-FC0B5FFBE40A}" srcOrd="4" destOrd="0" presId="urn:microsoft.com/office/officeart/2005/8/layout/lProcess2"/>
    <dgm:cxn modelId="{1BE317BC-B2CB-4696-84EE-905AB41A8E48}" type="presParOf" srcId="{952B3D11-83E0-457D-ACAC-08BB4D6901AA}" destId="{CA2BC84A-4F15-448E-BB8A-BD9C8281DC3B}" srcOrd="5" destOrd="0" presId="urn:microsoft.com/office/officeart/2005/8/layout/lProcess2"/>
    <dgm:cxn modelId="{E59CACF9-A2A7-4372-A522-A08DF0D5394D}" type="presParOf" srcId="{952B3D11-83E0-457D-ACAC-08BB4D6901AA}" destId="{61861C7E-990B-4C5F-949D-3567C7194E6F}" srcOrd="6" destOrd="0" presId="urn:microsoft.com/office/officeart/2005/8/layout/lProcess2"/>
    <dgm:cxn modelId="{51DD65F0-15E6-45F2-A3B6-92DC86AF5A0B}" type="presParOf" srcId="{952B3D11-83E0-457D-ACAC-08BB4D6901AA}" destId="{840D68FB-3663-48AB-9075-9F67EE074C39}" srcOrd="7" destOrd="0" presId="urn:microsoft.com/office/officeart/2005/8/layout/lProcess2"/>
    <dgm:cxn modelId="{E1ABDC6C-FF96-4D03-9C4C-675436A0C212}" type="presParOf" srcId="{952B3D11-83E0-457D-ACAC-08BB4D6901AA}" destId="{193EFA71-5A84-4753-8FDA-C7C8B7395ED1}" srcOrd="8" destOrd="0" presId="urn:microsoft.com/office/officeart/2005/8/layout/lProcess2"/>
    <dgm:cxn modelId="{F4B499E8-D7F2-486D-9A3D-4F37D91419C3}" type="presParOf" srcId="{55AC1FFE-AF6A-40D4-93D9-0AF70F3EB3CC}" destId="{23834F90-D815-4E78-BD5B-9543BD70B550}" srcOrd="7" destOrd="0" presId="urn:microsoft.com/office/officeart/2005/8/layout/lProcess2"/>
    <dgm:cxn modelId="{AA9C338F-3CCE-4B07-BC3B-047DD6D3828F}" type="presParOf" srcId="{55AC1FFE-AF6A-40D4-93D9-0AF70F3EB3CC}" destId="{2BC821EB-A044-492A-B058-FD2AD98389D3}" srcOrd="8" destOrd="0" presId="urn:microsoft.com/office/officeart/2005/8/layout/lProcess2"/>
    <dgm:cxn modelId="{F978B7C0-C8E6-46A9-BB41-CCE06EC20EE7}" type="presParOf" srcId="{2BC821EB-A044-492A-B058-FD2AD98389D3}" destId="{4BB7A8AC-4DAE-4B33-A662-D702A7C67F5D}" srcOrd="0" destOrd="0" presId="urn:microsoft.com/office/officeart/2005/8/layout/lProcess2"/>
    <dgm:cxn modelId="{30B9B201-CA5A-4BE9-A4F7-2241986CEAC3}" type="presParOf" srcId="{2BC821EB-A044-492A-B058-FD2AD98389D3}" destId="{93106B68-4092-4FC2-8D90-51E024B9B882}" srcOrd="1" destOrd="0" presId="urn:microsoft.com/office/officeart/2005/8/layout/lProcess2"/>
    <dgm:cxn modelId="{BA095B65-9423-439A-8CF8-EE01BC3AF696}" type="presParOf" srcId="{2BC821EB-A044-492A-B058-FD2AD98389D3}" destId="{52C5EFA3-34B8-4815-8C1D-7F87B50BDF55}" srcOrd="2" destOrd="0" presId="urn:microsoft.com/office/officeart/2005/8/layout/lProcess2"/>
    <dgm:cxn modelId="{7F9D8AA1-14D0-4323-A6D9-0263A4E1146C}" type="presParOf" srcId="{52C5EFA3-34B8-4815-8C1D-7F87B50BDF55}" destId="{CFA28C0A-14E8-4307-BF66-038E460FB3AA}" srcOrd="0" destOrd="0" presId="urn:microsoft.com/office/officeart/2005/8/layout/lProcess2"/>
    <dgm:cxn modelId="{8A3F310A-BD97-4840-A379-D4D9BC267AAF}" type="presParOf" srcId="{CFA28C0A-14E8-4307-BF66-038E460FB3AA}" destId="{F34700A0-3897-40CF-86FC-93B30E1A837B}" srcOrd="0" destOrd="0" presId="urn:microsoft.com/office/officeart/2005/8/layout/lProcess2"/>
    <dgm:cxn modelId="{528E698E-9C08-452B-AE0E-4632D9652206}" type="presParOf" srcId="{CFA28C0A-14E8-4307-BF66-038E460FB3AA}" destId="{422E4B4C-C03F-44FA-9122-DE180EFF5269}" srcOrd="1" destOrd="0" presId="urn:microsoft.com/office/officeart/2005/8/layout/lProcess2"/>
    <dgm:cxn modelId="{AC67269E-5533-440E-A3D4-7C23E61A96D2}" type="presParOf" srcId="{CFA28C0A-14E8-4307-BF66-038E460FB3AA}" destId="{C0C1B51E-8E5D-403D-BF8C-FDCF57BC225D}" srcOrd="2" destOrd="0" presId="urn:microsoft.com/office/officeart/2005/8/layout/lProcess2"/>
    <dgm:cxn modelId="{A8985A40-BDC5-453C-93A4-4D771B4AEF43}" type="presParOf" srcId="{55AC1FFE-AF6A-40D4-93D9-0AF70F3EB3CC}" destId="{FC7A6002-0021-4328-A74B-A9C2540CC86B}" srcOrd="9" destOrd="0" presId="urn:microsoft.com/office/officeart/2005/8/layout/lProcess2"/>
    <dgm:cxn modelId="{936D9A4D-54F7-45A1-9A6C-4AE61997486B}" type="presParOf" srcId="{55AC1FFE-AF6A-40D4-93D9-0AF70F3EB3CC}" destId="{D41EE9AF-7821-4D18-ACAA-20BF49943392}" srcOrd="10" destOrd="0" presId="urn:microsoft.com/office/officeart/2005/8/layout/lProcess2"/>
    <dgm:cxn modelId="{E846C560-0418-4C1E-976F-69D5153A0DCC}" type="presParOf" srcId="{D41EE9AF-7821-4D18-ACAA-20BF49943392}" destId="{8993745E-5BB5-466E-B871-47E984C26465}" srcOrd="0" destOrd="0" presId="urn:microsoft.com/office/officeart/2005/8/layout/lProcess2"/>
    <dgm:cxn modelId="{5F3766A1-9BF3-45D4-8115-EB7645A1145F}" type="presParOf" srcId="{D41EE9AF-7821-4D18-ACAA-20BF49943392}" destId="{385BE327-744D-4351-A12D-CE3DD3B84E52}" srcOrd="1" destOrd="0" presId="urn:microsoft.com/office/officeart/2005/8/layout/lProcess2"/>
    <dgm:cxn modelId="{307D2715-AB62-4EDB-BB40-EC856A3C85AA}" type="presParOf" srcId="{D41EE9AF-7821-4D18-ACAA-20BF49943392}" destId="{21BE9CFF-3EF6-4D86-BCAC-D3D997E69907}" srcOrd="2" destOrd="0" presId="urn:microsoft.com/office/officeart/2005/8/layout/lProcess2"/>
    <dgm:cxn modelId="{268CB6EA-F245-4ADD-85D9-488C26E2885A}" type="presParOf" srcId="{21BE9CFF-3EF6-4D86-BCAC-D3D997E69907}" destId="{60B08E61-8BCE-441F-B8A6-F03E7E5D6358}" srcOrd="0" destOrd="0" presId="urn:microsoft.com/office/officeart/2005/8/layout/lProcess2"/>
    <dgm:cxn modelId="{C609E7F9-6D44-4C75-91DF-FED4706F585A}" type="presParOf" srcId="{60B08E61-8BCE-441F-B8A6-F03E7E5D6358}" destId="{14E0AEFE-238A-49D7-A532-899AC8FE133A}" srcOrd="0" destOrd="0" presId="urn:microsoft.com/office/officeart/2005/8/layout/lProcess2"/>
    <dgm:cxn modelId="{D1D3E96E-52F6-4391-AAC9-38882418F19B}" type="presParOf" srcId="{60B08E61-8BCE-441F-B8A6-F03E7E5D6358}" destId="{84881FE9-2EB9-4301-AE14-F2792DFADCA3}" srcOrd="1" destOrd="0" presId="urn:microsoft.com/office/officeart/2005/8/layout/lProcess2"/>
    <dgm:cxn modelId="{2B3CE15B-3C21-4BA4-AFF4-533186073452}" type="presParOf" srcId="{60B08E61-8BCE-441F-B8A6-F03E7E5D6358}" destId="{C94D3E8B-B684-4929-A3C1-1E0703BD5807}" srcOrd="2" destOrd="0" presId="urn:microsoft.com/office/officeart/2005/8/layout/lProcess2"/>
    <dgm:cxn modelId="{A1D035B0-C260-47B8-91AF-1FAD9336A749}" type="presParOf" srcId="{60B08E61-8BCE-441F-B8A6-F03E7E5D6358}" destId="{9E8C7D7A-AEED-4D44-89C0-9A25858D2D18}" srcOrd="3" destOrd="0" presId="urn:microsoft.com/office/officeart/2005/8/layout/lProcess2"/>
    <dgm:cxn modelId="{3D010BEC-2B96-491F-9668-A9C6E4146D11}" type="presParOf" srcId="{60B08E61-8BCE-441F-B8A6-F03E7E5D6358}" destId="{FDD42143-5CAA-4583-BC66-50E49AFC1454}" srcOrd="4" destOrd="0" presId="urn:microsoft.com/office/officeart/2005/8/layout/lProcess2"/>
    <dgm:cxn modelId="{651047FB-7493-4639-A06B-7FB873A4DAAE}" type="presParOf" srcId="{55AC1FFE-AF6A-40D4-93D9-0AF70F3EB3CC}" destId="{F82D9B14-4380-44B1-A2BD-02F681D8736E}" srcOrd="11" destOrd="0" presId="urn:microsoft.com/office/officeart/2005/8/layout/lProcess2"/>
    <dgm:cxn modelId="{83DDB77F-BA38-42BA-9B12-291AB131D8BE}" type="presParOf" srcId="{55AC1FFE-AF6A-40D4-93D9-0AF70F3EB3CC}" destId="{D004E22C-A471-4AB9-93E1-CAA92B1A6CBC}" srcOrd="12" destOrd="0" presId="urn:microsoft.com/office/officeart/2005/8/layout/lProcess2"/>
    <dgm:cxn modelId="{19AA9214-E213-4675-A0E3-755C9D7679EC}" type="presParOf" srcId="{D004E22C-A471-4AB9-93E1-CAA92B1A6CBC}" destId="{91D22F7A-362F-4C36-ADAF-CB9C9024A8E3}" srcOrd="0" destOrd="0" presId="urn:microsoft.com/office/officeart/2005/8/layout/lProcess2"/>
    <dgm:cxn modelId="{CD722F85-F892-465D-9E51-35481B1151B6}" type="presParOf" srcId="{D004E22C-A471-4AB9-93E1-CAA92B1A6CBC}" destId="{1830140B-AF52-47BB-AC9F-014DBF950945}" srcOrd="1" destOrd="0" presId="urn:microsoft.com/office/officeart/2005/8/layout/lProcess2"/>
    <dgm:cxn modelId="{3FC2323B-D037-43DE-99BC-DBE8FD87D925}" type="presParOf" srcId="{D004E22C-A471-4AB9-93E1-CAA92B1A6CBC}" destId="{01C71446-4A62-4395-8A73-F6C65C1848A8}" srcOrd="2" destOrd="0" presId="urn:microsoft.com/office/officeart/2005/8/layout/lProcess2"/>
    <dgm:cxn modelId="{C7CEA5A7-8682-46BD-9F06-AE00FB309D24}" type="presParOf" srcId="{01C71446-4A62-4395-8A73-F6C65C1848A8}" destId="{19835064-9AA0-46B1-8991-48427B9FEA08}" srcOrd="0" destOrd="0" presId="urn:microsoft.com/office/officeart/2005/8/layout/lProcess2"/>
    <dgm:cxn modelId="{88E827CE-643F-43A6-A7B2-7F11694D0EE9}" type="presParOf" srcId="{19835064-9AA0-46B1-8991-48427B9FEA08}" destId="{3739537F-5EBE-4028-BCE8-71F5627B6537}" srcOrd="0" destOrd="0" presId="urn:microsoft.com/office/officeart/2005/8/layout/lProcess2"/>
    <dgm:cxn modelId="{79CF4C2E-DFFF-4878-A4BB-101CA5D91DD2}" type="presParOf" srcId="{19835064-9AA0-46B1-8991-48427B9FEA08}" destId="{0D5430AA-54DE-4392-AC12-D5EC9AEA5708}" srcOrd="1" destOrd="0" presId="urn:microsoft.com/office/officeart/2005/8/layout/lProcess2"/>
    <dgm:cxn modelId="{EE274013-B1CA-44BC-916A-9A7C82414AC0}" type="presParOf" srcId="{19835064-9AA0-46B1-8991-48427B9FEA08}" destId="{30A102EC-1CEA-4660-B8A3-BBE2AC061463}"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6982CD1-103D-482F-83FD-8781534E130B}"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bg-BG"/>
        </a:p>
      </dgm:t>
    </dgm:pt>
    <dgm:pt modelId="{0CF34DD6-1E84-411C-B1F6-F257B5A90CAB}">
      <dgm:prSet phldrT="[Text]" custT="1"/>
      <dgm:spPr>
        <a:solidFill>
          <a:srgbClr val="152D54"/>
        </a:solidFill>
      </dgm:spPr>
      <dgm:t>
        <a:bodyPr/>
        <a:lstStyle/>
        <a:p>
          <a:pPr>
            <a:spcAft>
              <a:spcPts val="0"/>
            </a:spcAft>
          </a:pPr>
          <a:r>
            <a:rPr lang="pl-PL" sz="1800" b="1" i="0" u="none" dirty="0"/>
            <a:t>Racjonalny</a:t>
          </a:r>
          <a:endParaRPr lang="bg-BG" sz="1800" dirty="0"/>
        </a:p>
      </dgm:t>
    </dgm:pt>
    <dgm:pt modelId="{B2DC3478-4C15-4A55-A694-AD53A1B81563}" type="parTrans" cxnId="{7EF00EE4-4179-40DD-86C9-D6F280D8DE74}">
      <dgm:prSet/>
      <dgm:spPr/>
      <dgm:t>
        <a:bodyPr/>
        <a:lstStyle/>
        <a:p>
          <a:endParaRPr lang="bg-BG" sz="2400"/>
        </a:p>
      </dgm:t>
    </dgm:pt>
    <dgm:pt modelId="{58953B7C-DBEE-4F5C-9015-C07EFE80F2CD}" type="sibTrans" cxnId="{7EF00EE4-4179-40DD-86C9-D6F280D8DE74}">
      <dgm:prSet/>
      <dgm:spPr/>
      <dgm:t>
        <a:bodyPr/>
        <a:lstStyle/>
        <a:p>
          <a:endParaRPr lang="bg-BG" sz="2400"/>
        </a:p>
      </dgm:t>
    </dgm:pt>
    <dgm:pt modelId="{A229A284-69E5-4CE0-B1B6-BB523EC4E8F5}">
      <dgm:prSet custT="1"/>
      <dgm:spPr>
        <a:solidFill>
          <a:srgbClr val="152D54"/>
        </a:solidFill>
      </dgm:spPr>
      <dgm:t>
        <a:bodyPr/>
        <a:lstStyle/>
        <a:p>
          <a:pPr>
            <a:spcAft>
              <a:spcPct val="15000"/>
            </a:spcAft>
          </a:pPr>
          <a:r>
            <a:rPr lang="es-ES" sz="1800" dirty="0" err="1"/>
            <a:t>Informacje</a:t>
          </a:r>
          <a:r>
            <a:rPr lang="es-ES" sz="1800" dirty="0"/>
            <a:t> o </a:t>
          </a:r>
          <a:r>
            <a:rPr lang="es-ES" sz="1800" dirty="0" err="1"/>
            <a:t>alternatywach</a:t>
          </a:r>
          <a:r>
            <a:rPr lang="es-ES" sz="1800" dirty="0"/>
            <a:t> </a:t>
          </a:r>
          <a:r>
            <a:rPr lang="es-ES" sz="1800" dirty="0" err="1"/>
            <a:t>można</a:t>
          </a:r>
          <a:r>
            <a:rPr lang="es-ES" sz="1800" dirty="0"/>
            <a:t> </a:t>
          </a:r>
          <a:r>
            <a:rPr lang="es-ES" sz="1800" dirty="0" err="1"/>
            <a:t>gromadzić</a:t>
          </a:r>
          <a:r>
            <a:rPr lang="es-ES" sz="1800" dirty="0"/>
            <a:t> i </a:t>
          </a:r>
          <a:r>
            <a:rPr lang="es-ES" sz="1800" dirty="0" err="1"/>
            <a:t>określać</a:t>
          </a:r>
          <a:r>
            <a:rPr lang="es-ES" sz="1800" dirty="0"/>
            <a:t> </a:t>
          </a:r>
          <a:r>
            <a:rPr lang="es-ES" sz="1800" dirty="0" err="1"/>
            <a:t>ilościowo</a:t>
          </a:r>
          <a:r>
            <a:rPr lang="es-ES" sz="1800" dirty="0"/>
            <a:t> </a:t>
          </a:r>
          <a:endParaRPr lang="bg-BG" sz="1800" b="0" i="0" u="none" dirty="0"/>
        </a:p>
      </dgm:t>
    </dgm:pt>
    <dgm:pt modelId="{396CAC10-BABE-4282-AE4E-775D1ADFE20D}" type="parTrans" cxnId="{1E5D398F-B949-4E5D-B278-FF4F8118ACFD}">
      <dgm:prSet/>
      <dgm:spPr/>
      <dgm:t>
        <a:bodyPr/>
        <a:lstStyle/>
        <a:p>
          <a:endParaRPr lang="bg-BG" sz="2400"/>
        </a:p>
      </dgm:t>
    </dgm:pt>
    <dgm:pt modelId="{9F5D98D5-B5E1-44A2-B3C6-58390DAD8445}" type="sibTrans" cxnId="{1E5D398F-B949-4E5D-B278-FF4F8118ACFD}">
      <dgm:prSet/>
      <dgm:spPr/>
      <dgm:t>
        <a:bodyPr/>
        <a:lstStyle/>
        <a:p>
          <a:endParaRPr lang="bg-BG" sz="2400"/>
        </a:p>
      </dgm:t>
    </dgm:pt>
    <dgm:pt modelId="{7CE14A3C-DFA3-44CA-AD94-AC9A7E95756C}">
      <dgm:prSet custT="1"/>
      <dgm:spPr>
        <a:solidFill>
          <a:srgbClr val="152D54"/>
        </a:solidFill>
      </dgm:spPr>
      <dgm:t>
        <a:bodyPr/>
        <a:lstStyle/>
        <a:p>
          <a:pPr>
            <a:spcAft>
              <a:spcPts val="0"/>
            </a:spcAft>
          </a:pPr>
          <a:r>
            <a:rPr lang="pl-PL" sz="1800" b="1" i="0" u="none" dirty="0"/>
            <a:t>Ograniczona racjonalność</a:t>
          </a:r>
          <a:endParaRPr lang="bg-BG" sz="1800" dirty="0"/>
        </a:p>
      </dgm:t>
    </dgm:pt>
    <dgm:pt modelId="{6B8622E6-232D-47E7-9ED6-449772A04E00}" type="parTrans" cxnId="{4924FDDD-0187-480F-B94A-1C6DE435E2E7}">
      <dgm:prSet/>
      <dgm:spPr/>
      <dgm:t>
        <a:bodyPr/>
        <a:lstStyle/>
        <a:p>
          <a:endParaRPr lang="bg-BG" sz="2400"/>
        </a:p>
      </dgm:t>
    </dgm:pt>
    <dgm:pt modelId="{FA1CA97F-5054-453F-84C8-D1840822DB27}" type="sibTrans" cxnId="{4924FDDD-0187-480F-B94A-1C6DE435E2E7}">
      <dgm:prSet/>
      <dgm:spPr/>
      <dgm:t>
        <a:bodyPr/>
        <a:lstStyle/>
        <a:p>
          <a:endParaRPr lang="bg-BG" sz="2400"/>
        </a:p>
      </dgm:t>
    </dgm:pt>
    <dgm:pt modelId="{D18FBDDA-D278-45E2-BA83-65A9A708A31F}">
      <dgm:prSet custT="1"/>
      <dgm:spPr>
        <a:solidFill>
          <a:srgbClr val="152D54"/>
        </a:solidFill>
      </dgm:spPr>
      <dgm:t>
        <a:bodyPr/>
        <a:lstStyle/>
        <a:p>
          <a:pPr>
            <a:spcAft>
              <a:spcPct val="15000"/>
            </a:spcAft>
          </a:pPr>
          <a:r>
            <a:rPr lang="es-ES" sz="1800" dirty="0" err="1"/>
            <a:t>Kryteria</a:t>
          </a:r>
          <a:r>
            <a:rPr lang="es-ES" sz="1800" dirty="0"/>
            <a:t> </a:t>
          </a:r>
          <a:r>
            <a:rPr lang="es-ES" sz="1800" dirty="0" err="1"/>
            <a:t>minimalne</a:t>
          </a:r>
          <a:r>
            <a:rPr lang="es-ES" sz="1800" dirty="0"/>
            <a:t> </a:t>
          </a:r>
          <a:r>
            <a:rPr lang="es-ES" sz="1800" dirty="0" err="1"/>
            <a:t>są</a:t>
          </a:r>
          <a:r>
            <a:rPr lang="es-ES" sz="1800" dirty="0"/>
            <a:t> </a:t>
          </a:r>
          <a:r>
            <a:rPr lang="es-ES" sz="1800" dirty="0" err="1"/>
            <a:t>jasne</a:t>
          </a:r>
          <a:r>
            <a:rPr lang="es-ES" sz="1800" dirty="0"/>
            <a:t> </a:t>
          </a:r>
          <a:endParaRPr lang="bg-BG" sz="1800" b="0" i="0" u="none" dirty="0"/>
        </a:p>
      </dgm:t>
    </dgm:pt>
    <dgm:pt modelId="{4A3C8B58-FFE4-4F9C-84B2-D4A9A612085A}" type="parTrans" cxnId="{E013E5D8-D967-46D7-9EFE-8EC4217134F4}">
      <dgm:prSet/>
      <dgm:spPr/>
      <dgm:t>
        <a:bodyPr/>
        <a:lstStyle/>
        <a:p>
          <a:endParaRPr lang="bg-BG" sz="2400"/>
        </a:p>
      </dgm:t>
    </dgm:pt>
    <dgm:pt modelId="{C3055EDB-4402-423E-BCAC-3BB36D919923}" type="sibTrans" cxnId="{E013E5D8-D967-46D7-9EFE-8EC4217134F4}">
      <dgm:prSet/>
      <dgm:spPr/>
      <dgm:t>
        <a:bodyPr/>
        <a:lstStyle/>
        <a:p>
          <a:endParaRPr lang="bg-BG" sz="2400"/>
        </a:p>
      </dgm:t>
    </dgm:pt>
    <dgm:pt modelId="{196230A7-E18A-495F-869C-551FB44BD143}">
      <dgm:prSet custT="1"/>
      <dgm:spPr>
        <a:solidFill>
          <a:srgbClr val="152D54"/>
        </a:solidFill>
      </dgm:spPr>
      <dgm:t>
        <a:bodyPr/>
        <a:lstStyle/>
        <a:p>
          <a:pPr>
            <a:spcAft>
              <a:spcPts val="0"/>
            </a:spcAft>
          </a:pPr>
          <a:r>
            <a:rPr lang="pl-PL" sz="1800" b="1" i="0" u="none" dirty="0"/>
            <a:t>Intuicyjny</a:t>
          </a:r>
          <a:endParaRPr lang="bg-BG" sz="1800" dirty="0"/>
        </a:p>
      </dgm:t>
    </dgm:pt>
    <dgm:pt modelId="{377185EC-8E87-4B03-B0BA-75692F912489}" type="parTrans" cxnId="{33187597-C595-4297-A4AC-E1936FD1ADA3}">
      <dgm:prSet/>
      <dgm:spPr/>
      <dgm:t>
        <a:bodyPr/>
        <a:lstStyle/>
        <a:p>
          <a:endParaRPr lang="bg-BG" sz="2400"/>
        </a:p>
      </dgm:t>
    </dgm:pt>
    <dgm:pt modelId="{F08C9E67-91E4-4470-9313-F975821C2784}" type="sibTrans" cxnId="{33187597-C595-4297-A4AC-E1936FD1ADA3}">
      <dgm:prSet/>
      <dgm:spPr/>
      <dgm:t>
        <a:bodyPr/>
        <a:lstStyle/>
        <a:p>
          <a:endParaRPr lang="bg-BG" sz="2400"/>
        </a:p>
      </dgm:t>
    </dgm:pt>
    <dgm:pt modelId="{E36C808B-2DA8-4EB3-8F2E-E3DE76E89656}">
      <dgm:prSet custT="1"/>
      <dgm:spPr>
        <a:solidFill>
          <a:srgbClr val="152D54"/>
        </a:solidFill>
      </dgm:spPr>
      <dgm:t>
        <a:bodyPr/>
        <a:lstStyle/>
        <a:p>
          <a:pPr>
            <a:spcAft>
              <a:spcPct val="15000"/>
            </a:spcAft>
          </a:pPr>
          <a:r>
            <a:rPr lang="es-ES" sz="1800" dirty="0"/>
            <a:t>Cele </a:t>
          </a:r>
          <a:r>
            <a:rPr lang="es-ES" sz="1800" dirty="0" err="1"/>
            <a:t>są</a:t>
          </a:r>
          <a:r>
            <a:rPr lang="es-ES" sz="1800" dirty="0"/>
            <a:t> </a:t>
          </a:r>
          <a:r>
            <a:rPr lang="es-ES" sz="1800" dirty="0" err="1"/>
            <a:t>niejasne</a:t>
          </a:r>
          <a:r>
            <a:rPr lang="es-ES" sz="1800" dirty="0"/>
            <a:t> </a:t>
          </a:r>
          <a:r>
            <a:rPr lang="es-ES" sz="1800" dirty="0" err="1"/>
            <a:t>Istnieje</a:t>
          </a:r>
          <a:r>
            <a:rPr lang="es-ES" sz="1800" dirty="0"/>
            <a:t> </a:t>
          </a:r>
          <a:r>
            <a:rPr lang="es-ES" sz="1800" dirty="0" err="1"/>
            <a:t>presja</a:t>
          </a:r>
          <a:r>
            <a:rPr lang="es-ES" sz="1800" dirty="0"/>
            <a:t> </a:t>
          </a:r>
          <a:r>
            <a:rPr lang="es-ES" sz="1800" dirty="0" err="1"/>
            <a:t>czasu</a:t>
          </a:r>
          <a:r>
            <a:rPr lang="es-ES" sz="1800" dirty="0"/>
            <a:t>, a </a:t>
          </a:r>
          <a:r>
            <a:rPr lang="es-ES" sz="1800" dirty="0" err="1"/>
            <a:t>paraliż</a:t>
          </a:r>
          <a:r>
            <a:rPr lang="es-ES" sz="1800" dirty="0"/>
            <a:t> </a:t>
          </a:r>
          <a:r>
            <a:rPr lang="es-ES" sz="1800" dirty="0" err="1"/>
            <a:t>analizy</a:t>
          </a:r>
          <a:r>
            <a:rPr lang="es-ES" sz="1800" dirty="0"/>
            <a:t> </a:t>
          </a:r>
          <a:r>
            <a:rPr lang="es-ES" sz="1800" dirty="0" err="1"/>
            <a:t>będzie</a:t>
          </a:r>
          <a:r>
            <a:rPr lang="es-ES" sz="1800" dirty="0"/>
            <a:t> </a:t>
          </a:r>
          <a:r>
            <a:rPr lang="es-ES" sz="1800" dirty="0" err="1"/>
            <a:t>kosztowny</a:t>
          </a:r>
          <a:r>
            <a:rPr lang="es-ES" sz="1800" dirty="0"/>
            <a:t> </a:t>
          </a:r>
          <a:endParaRPr lang="bg-BG" sz="1800" b="0" i="0" u="none" dirty="0"/>
        </a:p>
      </dgm:t>
    </dgm:pt>
    <dgm:pt modelId="{41DAD6AA-148E-4A6F-A8C9-4F40BD10F28D}" type="parTrans" cxnId="{2DD38DBD-5E83-4A60-94BA-D6C648D9665F}">
      <dgm:prSet/>
      <dgm:spPr/>
      <dgm:t>
        <a:bodyPr/>
        <a:lstStyle/>
        <a:p>
          <a:endParaRPr lang="bg-BG" sz="2400"/>
        </a:p>
      </dgm:t>
    </dgm:pt>
    <dgm:pt modelId="{1B663576-8256-4BFE-9D12-28497E650832}" type="sibTrans" cxnId="{2DD38DBD-5E83-4A60-94BA-D6C648D9665F}">
      <dgm:prSet/>
      <dgm:spPr/>
      <dgm:t>
        <a:bodyPr/>
        <a:lstStyle/>
        <a:p>
          <a:endParaRPr lang="bg-BG" sz="2400"/>
        </a:p>
      </dgm:t>
    </dgm:pt>
    <dgm:pt modelId="{64CA41DB-79E7-4ED5-9EAE-0147E3DC5CAE}">
      <dgm:prSet custT="1"/>
      <dgm:spPr>
        <a:solidFill>
          <a:srgbClr val="152D54"/>
        </a:solidFill>
      </dgm:spPr>
      <dgm:t>
        <a:bodyPr/>
        <a:lstStyle/>
        <a:p>
          <a:pPr>
            <a:spcAft>
              <a:spcPts val="0"/>
            </a:spcAft>
          </a:pPr>
          <a:r>
            <a:rPr lang="pl-PL" sz="1800" b="1" i="0" u="none" dirty="0"/>
            <a:t>Twórczy</a:t>
          </a:r>
          <a:endParaRPr lang="bg-BG" sz="1800" dirty="0"/>
        </a:p>
      </dgm:t>
    </dgm:pt>
    <dgm:pt modelId="{FC51974E-75A4-4802-9F8B-AACD80DCA36F}" type="parTrans" cxnId="{2B69F33D-D2A7-4F96-84D8-6A698D231854}">
      <dgm:prSet/>
      <dgm:spPr/>
      <dgm:t>
        <a:bodyPr/>
        <a:lstStyle/>
        <a:p>
          <a:endParaRPr lang="bg-BG" sz="2400"/>
        </a:p>
      </dgm:t>
    </dgm:pt>
    <dgm:pt modelId="{9B047948-D9DB-47F8-B1F9-39D4A53DACD1}" type="sibTrans" cxnId="{2B69F33D-D2A7-4F96-84D8-6A698D231854}">
      <dgm:prSet/>
      <dgm:spPr/>
      <dgm:t>
        <a:bodyPr/>
        <a:lstStyle/>
        <a:p>
          <a:endParaRPr lang="bg-BG" sz="2400"/>
        </a:p>
      </dgm:t>
    </dgm:pt>
    <dgm:pt modelId="{566861B2-EDC5-4AD9-958F-D5AB82ACE3F4}">
      <dgm:prSet custT="1"/>
      <dgm:spPr>
        <a:solidFill>
          <a:srgbClr val="152D54"/>
        </a:solidFill>
      </dgm:spPr>
      <dgm:t>
        <a:bodyPr/>
        <a:lstStyle/>
        <a:p>
          <a:pPr>
            <a:spcAft>
              <a:spcPct val="15000"/>
            </a:spcAft>
          </a:pPr>
          <a:r>
            <a:rPr lang="es-ES" sz="1800" dirty="0" err="1"/>
            <a:t>Rozwiązania</a:t>
          </a:r>
          <a:r>
            <a:rPr lang="es-ES" sz="1800" dirty="0"/>
            <a:t> </a:t>
          </a:r>
          <a:r>
            <a:rPr lang="es-ES" sz="1800" dirty="0" err="1"/>
            <a:t>problemu</a:t>
          </a:r>
          <a:r>
            <a:rPr lang="es-ES" sz="1800" dirty="0"/>
            <a:t> </a:t>
          </a:r>
          <a:r>
            <a:rPr lang="es-ES" sz="1800" dirty="0" err="1"/>
            <a:t>nie</a:t>
          </a:r>
          <a:r>
            <a:rPr lang="es-ES" sz="1800" dirty="0"/>
            <a:t> </a:t>
          </a:r>
          <a:r>
            <a:rPr lang="es-ES" sz="1800" dirty="0" err="1"/>
            <a:t>są</a:t>
          </a:r>
          <a:r>
            <a:rPr lang="es-ES" sz="1800" dirty="0"/>
            <a:t> </a:t>
          </a:r>
          <a:r>
            <a:rPr lang="es-ES" sz="1800" dirty="0" err="1"/>
            <a:t>jasne</a:t>
          </a:r>
          <a:r>
            <a:rPr lang="es-ES" sz="1800" dirty="0"/>
            <a:t> </a:t>
          </a:r>
          <a:endParaRPr lang="bg-BG" sz="1800" b="0" i="0" u="none" dirty="0"/>
        </a:p>
      </dgm:t>
    </dgm:pt>
    <dgm:pt modelId="{45914E8E-BDBC-413F-8DD8-7EAB1358D880}" type="parTrans" cxnId="{3420E676-36FB-4930-90FE-6BFE40FDFA9F}">
      <dgm:prSet/>
      <dgm:spPr/>
      <dgm:t>
        <a:bodyPr/>
        <a:lstStyle/>
        <a:p>
          <a:endParaRPr lang="bg-BG" sz="2400"/>
        </a:p>
      </dgm:t>
    </dgm:pt>
    <dgm:pt modelId="{BB849E56-ABC3-4597-9653-8823D6DCCAD1}" type="sibTrans" cxnId="{3420E676-36FB-4930-90FE-6BFE40FDFA9F}">
      <dgm:prSet/>
      <dgm:spPr/>
      <dgm:t>
        <a:bodyPr/>
        <a:lstStyle/>
        <a:p>
          <a:endParaRPr lang="bg-BG" sz="2400"/>
        </a:p>
      </dgm:t>
    </dgm:pt>
    <dgm:pt modelId="{512DF050-8AFE-4B1B-A747-18FE309F5DDE}">
      <dgm:prSet custT="1"/>
      <dgm:spPr/>
      <dgm:t>
        <a:bodyPr/>
        <a:lstStyle/>
        <a:p>
          <a:pPr>
            <a:buFont typeface="Symbol" panose="05050102010706020507" pitchFamily="18" charset="2"/>
            <a:buChar char=""/>
          </a:pPr>
          <a:r>
            <a:rPr lang="es-ES" sz="1800"/>
            <a:t>Decyzja jest ważna </a:t>
          </a:r>
          <a:endParaRPr lang="pl-PL" sz="1800"/>
        </a:p>
      </dgm:t>
    </dgm:pt>
    <dgm:pt modelId="{99699F37-403C-40EF-99A2-28C62C7FD671}" type="parTrans" cxnId="{1B034B02-FB2B-490D-90D4-08F6EDF5BD96}">
      <dgm:prSet/>
      <dgm:spPr/>
      <dgm:t>
        <a:bodyPr/>
        <a:lstStyle/>
        <a:p>
          <a:endParaRPr lang="pl-PL"/>
        </a:p>
      </dgm:t>
    </dgm:pt>
    <dgm:pt modelId="{ADF96E72-554D-4D75-BA1A-E673D09C6080}" type="sibTrans" cxnId="{1B034B02-FB2B-490D-90D4-08F6EDF5BD96}">
      <dgm:prSet/>
      <dgm:spPr/>
      <dgm:t>
        <a:bodyPr/>
        <a:lstStyle/>
        <a:p>
          <a:endParaRPr lang="pl-PL"/>
        </a:p>
      </dgm:t>
    </dgm:pt>
    <dgm:pt modelId="{7EECEA2E-E6CD-4F68-9CD1-409DE2B6EC5A}">
      <dgm:prSet custT="1"/>
      <dgm:spPr/>
      <dgm:t>
        <a:bodyPr/>
        <a:lstStyle/>
        <a:p>
          <a:r>
            <a:rPr lang="es-ES" sz="1800" dirty="0" err="1"/>
            <a:t>Próbujesz</a:t>
          </a:r>
          <a:r>
            <a:rPr lang="es-ES" sz="1800" dirty="0"/>
            <a:t> </a:t>
          </a:r>
          <a:r>
            <a:rPr lang="es-ES" sz="1800" dirty="0" err="1"/>
            <a:t>zmaksymalizować</a:t>
          </a:r>
          <a:r>
            <a:rPr lang="es-ES" sz="1800" dirty="0"/>
            <a:t> </a:t>
          </a:r>
          <a:r>
            <a:rPr lang="es-ES" sz="1800" dirty="0" err="1"/>
            <a:t>swój</a:t>
          </a:r>
          <a:r>
            <a:rPr lang="es-ES" sz="1800" dirty="0"/>
            <a:t> </a:t>
          </a:r>
          <a:r>
            <a:rPr lang="es-ES" sz="1800" dirty="0" err="1"/>
            <a:t>wynik</a:t>
          </a:r>
          <a:endParaRPr lang="pl-PL" sz="1800" dirty="0"/>
        </a:p>
      </dgm:t>
    </dgm:pt>
    <dgm:pt modelId="{81EFF578-C539-456D-89EE-6C5B1BFE06B4}" type="parTrans" cxnId="{8B484885-64EA-4671-B432-503DF20324CB}">
      <dgm:prSet/>
      <dgm:spPr/>
      <dgm:t>
        <a:bodyPr/>
        <a:lstStyle/>
        <a:p>
          <a:endParaRPr lang="pl-PL"/>
        </a:p>
      </dgm:t>
    </dgm:pt>
    <dgm:pt modelId="{A9DC519A-2CBE-40DB-AF8E-DD693AA1BC4E}" type="sibTrans" cxnId="{8B484885-64EA-4671-B432-503DF20324CB}">
      <dgm:prSet/>
      <dgm:spPr/>
      <dgm:t>
        <a:bodyPr/>
        <a:lstStyle/>
        <a:p>
          <a:endParaRPr lang="pl-PL"/>
        </a:p>
      </dgm:t>
    </dgm:pt>
    <dgm:pt modelId="{72337A2C-FEDF-40BD-AB3C-9700EE0B47CF}">
      <dgm:prSet custT="1"/>
      <dgm:spPr/>
      <dgm:t>
        <a:bodyPr/>
        <a:lstStyle/>
        <a:p>
          <a:pPr>
            <a:buFont typeface="Symbol" panose="05050102010706020507" pitchFamily="18" charset="2"/>
            <a:buChar char=""/>
          </a:pPr>
          <a:r>
            <a:rPr lang="es-ES" sz="1800"/>
            <a:t>Nie masz lub nie chcesz poświęcić dużo czasu na podjęcie decyzji </a:t>
          </a:r>
          <a:endParaRPr lang="pl-PL" sz="1800"/>
        </a:p>
      </dgm:t>
    </dgm:pt>
    <dgm:pt modelId="{6E8DEF65-2CF9-484E-A17C-F31F1B1E4058}" type="parTrans" cxnId="{52551B92-6706-45D2-83FE-99C6B90B30C7}">
      <dgm:prSet/>
      <dgm:spPr/>
      <dgm:t>
        <a:bodyPr/>
        <a:lstStyle/>
        <a:p>
          <a:endParaRPr lang="pl-PL"/>
        </a:p>
      </dgm:t>
    </dgm:pt>
    <dgm:pt modelId="{D273798A-C4B5-48F1-9574-7E68F8292603}" type="sibTrans" cxnId="{52551B92-6706-45D2-83FE-99C6B90B30C7}">
      <dgm:prSet/>
      <dgm:spPr/>
      <dgm:t>
        <a:bodyPr/>
        <a:lstStyle/>
        <a:p>
          <a:endParaRPr lang="pl-PL"/>
        </a:p>
      </dgm:t>
    </dgm:pt>
    <dgm:pt modelId="{2AEF4A72-C17A-494D-B80E-35088759D358}">
      <dgm:prSet custT="1"/>
      <dgm:spPr/>
      <dgm:t>
        <a:bodyPr/>
        <a:lstStyle/>
        <a:p>
          <a:r>
            <a:rPr lang="es-ES" sz="1800" dirty="0" err="1"/>
            <a:t>Nie</a:t>
          </a:r>
          <a:r>
            <a:rPr lang="es-ES" sz="1800" dirty="0"/>
            <a:t> </a:t>
          </a:r>
          <a:r>
            <a:rPr lang="es-ES" sz="1800" dirty="0" err="1"/>
            <a:t>próbujesz</a:t>
          </a:r>
          <a:r>
            <a:rPr lang="es-ES" sz="1800" dirty="0"/>
            <a:t> </a:t>
          </a:r>
          <a:r>
            <a:rPr lang="es-ES" sz="1800" dirty="0" err="1"/>
            <a:t>zmaksymalizować</a:t>
          </a:r>
          <a:r>
            <a:rPr lang="es-ES" sz="1800" dirty="0"/>
            <a:t> </a:t>
          </a:r>
          <a:r>
            <a:rPr lang="es-ES" sz="1800" dirty="0" err="1"/>
            <a:t>swojego</a:t>
          </a:r>
          <a:r>
            <a:rPr lang="es-ES" sz="1800" dirty="0"/>
            <a:t> </a:t>
          </a:r>
          <a:r>
            <a:rPr lang="es-ES" sz="1800" dirty="0" err="1"/>
            <a:t>wyniku</a:t>
          </a:r>
          <a:endParaRPr lang="pl-PL" sz="1800" dirty="0"/>
        </a:p>
      </dgm:t>
    </dgm:pt>
    <dgm:pt modelId="{3B1354D3-94CF-4EA9-A534-5674786470E9}" type="parTrans" cxnId="{6D62888E-38FC-4EFD-BF2F-F5166AA3D2CE}">
      <dgm:prSet/>
      <dgm:spPr/>
      <dgm:t>
        <a:bodyPr/>
        <a:lstStyle/>
        <a:p>
          <a:endParaRPr lang="pl-PL"/>
        </a:p>
      </dgm:t>
    </dgm:pt>
    <dgm:pt modelId="{DE73E277-2C41-4877-A11B-BB5B95F933B7}" type="sibTrans" cxnId="{6D62888E-38FC-4EFD-BF2F-F5166AA3D2CE}">
      <dgm:prSet/>
      <dgm:spPr/>
      <dgm:t>
        <a:bodyPr/>
        <a:lstStyle/>
        <a:p>
          <a:endParaRPr lang="pl-PL"/>
        </a:p>
      </dgm:t>
    </dgm:pt>
    <dgm:pt modelId="{2DD633D3-E0A7-4ADF-BA1C-28571D0DF096}">
      <dgm:prSet custT="1"/>
      <dgm:spPr/>
      <dgm:t>
        <a:bodyPr/>
        <a:lstStyle/>
        <a:p>
          <a:r>
            <a:rPr lang="es-ES" sz="1800" dirty="0" err="1"/>
            <a:t>Masz</a:t>
          </a:r>
          <a:r>
            <a:rPr lang="es-ES" sz="1800" dirty="0"/>
            <a:t> </a:t>
          </a:r>
          <a:r>
            <a:rPr lang="es-ES" sz="1800" dirty="0" err="1"/>
            <a:t>doświadczenie</a:t>
          </a:r>
          <a:r>
            <a:rPr lang="es-ES" sz="1800" dirty="0"/>
            <a:t> z </a:t>
          </a:r>
          <a:r>
            <a:rPr lang="es-ES" sz="1800" dirty="0" err="1"/>
            <a:t>tym</a:t>
          </a:r>
          <a:r>
            <a:rPr lang="es-ES" sz="1800" dirty="0"/>
            <a:t> </a:t>
          </a:r>
          <a:r>
            <a:rPr lang="es-ES" sz="1800" dirty="0" err="1"/>
            <a:t>problemem</a:t>
          </a:r>
          <a:endParaRPr lang="pl-PL" sz="1800" dirty="0"/>
        </a:p>
      </dgm:t>
    </dgm:pt>
    <dgm:pt modelId="{419468D6-C644-42A1-BF00-26C92B2AF8DA}" type="parTrans" cxnId="{A4BCF44C-8528-4B43-BCA0-795C95D08F43}">
      <dgm:prSet/>
      <dgm:spPr/>
      <dgm:t>
        <a:bodyPr/>
        <a:lstStyle/>
        <a:p>
          <a:endParaRPr lang="pl-PL"/>
        </a:p>
      </dgm:t>
    </dgm:pt>
    <dgm:pt modelId="{65C3D4F6-4F6A-4FF5-B320-9DE20330F423}" type="sibTrans" cxnId="{A4BCF44C-8528-4B43-BCA0-795C95D08F43}">
      <dgm:prSet/>
      <dgm:spPr/>
      <dgm:t>
        <a:bodyPr/>
        <a:lstStyle/>
        <a:p>
          <a:endParaRPr lang="pl-PL"/>
        </a:p>
      </dgm:t>
    </dgm:pt>
    <dgm:pt modelId="{2FC7B1EE-9CCA-43B5-A228-085D37EE179A}">
      <dgm:prSet custT="1"/>
      <dgm:spPr/>
      <dgm:t>
        <a:bodyPr/>
        <a:lstStyle/>
        <a:p>
          <a:pPr>
            <a:buFont typeface="Symbol" panose="05050102010706020507" pitchFamily="18" charset="2"/>
            <a:buChar char=""/>
          </a:pPr>
          <a:r>
            <a:rPr lang="es-ES" sz="1800"/>
            <a:t>Trzeba wygenerować nowe rozwiązania </a:t>
          </a:r>
          <a:endParaRPr lang="pl-PL" sz="1800"/>
        </a:p>
      </dgm:t>
    </dgm:pt>
    <dgm:pt modelId="{7009C012-97E8-4547-94C6-50FCA1DFEBA9}" type="parTrans" cxnId="{10A3F653-8B8E-4FE8-9DCF-BD75EE7CAB62}">
      <dgm:prSet/>
      <dgm:spPr/>
      <dgm:t>
        <a:bodyPr/>
        <a:lstStyle/>
        <a:p>
          <a:endParaRPr lang="pl-PL"/>
        </a:p>
      </dgm:t>
    </dgm:pt>
    <dgm:pt modelId="{632BA2AF-1419-410C-9F96-043EC9D2CD53}" type="sibTrans" cxnId="{10A3F653-8B8E-4FE8-9DCF-BD75EE7CAB62}">
      <dgm:prSet/>
      <dgm:spPr/>
      <dgm:t>
        <a:bodyPr/>
        <a:lstStyle/>
        <a:p>
          <a:endParaRPr lang="pl-PL"/>
        </a:p>
      </dgm:t>
    </dgm:pt>
    <dgm:pt modelId="{62B96F1C-38D3-475C-A94C-AB6ADF958E86}">
      <dgm:prSet custT="1"/>
      <dgm:spPr/>
      <dgm:t>
        <a:bodyPr/>
        <a:lstStyle/>
        <a:p>
          <a:r>
            <a:rPr lang="es-ES" sz="1800" dirty="0" err="1"/>
            <a:t>Masz</a:t>
          </a:r>
          <a:r>
            <a:rPr lang="es-ES" sz="1800" dirty="0"/>
            <a:t> </a:t>
          </a:r>
          <a:r>
            <a:rPr lang="es-ES" sz="1800" dirty="0" err="1"/>
            <a:t>czas</a:t>
          </a:r>
          <a:r>
            <a:rPr lang="es-ES" sz="1800" dirty="0"/>
            <a:t>, </a:t>
          </a:r>
          <a:r>
            <a:rPr lang="es-ES" sz="1800" dirty="0" err="1"/>
            <a:t>aby</a:t>
          </a:r>
          <a:r>
            <a:rPr lang="es-ES" sz="1800" dirty="0"/>
            <a:t> </a:t>
          </a:r>
          <a:r>
            <a:rPr lang="es-ES" sz="1800" dirty="0" err="1"/>
            <a:t>zanurzyć</a:t>
          </a:r>
          <a:r>
            <a:rPr lang="es-ES" sz="1800" dirty="0"/>
            <a:t> </a:t>
          </a:r>
          <a:r>
            <a:rPr lang="es-ES" sz="1800" dirty="0" err="1"/>
            <a:t>się</a:t>
          </a:r>
          <a:r>
            <a:rPr lang="es-ES" sz="1800" dirty="0"/>
            <a:t> w </a:t>
          </a:r>
          <a:r>
            <a:rPr lang="es-ES" sz="1800" dirty="0" err="1"/>
            <a:t>problemach</a:t>
          </a:r>
          <a:endParaRPr lang="pl-PL" sz="1800" dirty="0"/>
        </a:p>
      </dgm:t>
    </dgm:pt>
    <dgm:pt modelId="{60D2A7BB-DB06-4C20-A444-B8CC105D6FD9}" type="parTrans" cxnId="{D7C68CA9-7E49-4ABE-A4CC-B98EBBE24893}">
      <dgm:prSet/>
      <dgm:spPr/>
      <dgm:t>
        <a:bodyPr/>
        <a:lstStyle/>
        <a:p>
          <a:endParaRPr lang="pl-PL"/>
        </a:p>
      </dgm:t>
    </dgm:pt>
    <dgm:pt modelId="{1CB8FC59-444F-4DCE-B106-925F3AE9E07C}" type="sibTrans" cxnId="{D7C68CA9-7E49-4ABE-A4CC-B98EBBE24893}">
      <dgm:prSet/>
      <dgm:spPr/>
      <dgm:t>
        <a:bodyPr/>
        <a:lstStyle/>
        <a:p>
          <a:endParaRPr lang="pl-PL"/>
        </a:p>
      </dgm:t>
    </dgm:pt>
    <dgm:pt modelId="{9D703600-DC9C-4D73-A0D1-305DF8DFD65B}" type="pres">
      <dgm:prSet presAssocID="{36982CD1-103D-482F-83FD-8781534E130B}" presName="linear" presStyleCnt="0">
        <dgm:presLayoutVars>
          <dgm:dir/>
          <dgm:resizeHandles val="exact"/>
        </dgm:presLayoutVars>
      </dgm:prSet>
      <dgm:spPr/>
    </dgm:pt>
    <dgm:pt modelId="{8564BA8B-8B57-4432-B980-1F6A5B1ED19D}" type="pres">
      <dgm:prSet presAssocID="{0CF34DD6-1E84-411C-B1F6-F257B5A90CAB}" presName="comp" presStyleCnt="0"/>
      <dgm:spPr/>
    </dgm:pt>
    <dgm:pt modelId="{2AF3DA64-340D-4501-8494-2D83D385FA0A}" type="pres">
      <dgm:prSet presAssocID="{0CF34DD6-1E84-411C-B1F6-F257B5A90CAB}" presName="box" presStyleLbl="node1" presStyleIdx="0" presStyleCnt="4"/>
      <dgm:spPr/>
    </dgm:pt>
    <dgm:pt modelId="{45E3F38B-C148-4EE3-AEDD-27B6CCE8FE7E}" type="pres">
      <dgm:prSet presAssocID="{0CF34DD6-1E84-411C-B1F6-F257B5A90CAB}" presName="img" presStyleLbl="fgImgPlace1" presStyleIdx="0" presStyleCnt="4"/>
      <dgm:spPr>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dgm:spPr>
    </dgm:pt>
    <dgm:pt modelId="{605359A2-11DB-4934-BB7D-54D078060421}" type="pres">
      <dgm:prSet presAssocID="{0CF34DD6-1E84-411C-B1F6-F257B5A90CAB}" presName="text" presStyleLbl="node1" presStyleIdx="0" presStyleCnt="4">
        <dgm:presLayoutVars>
          <dgm:bulletEnabled val="1"/>
        </dgm:presLayoutVars>
      </dgm:prSet>
      <dgm:spPr/>
    </dgm:pt>
    <dgm:pt modelId="{B553F5FE-71FA-49F3-B5BB-8EB87FA89A54}" type="pres">
      <dgm:prSet presAssocID="{58953B7C-DBEE-4F5C-9015-C07EFE80F2CD}" presName="spacer" presStyleCnt="0"/>
      <dgm:spPr/>
    </dgm:pt>
    <dgm:pt modelId="{BE490BA8-B670-4211-990B-7A8DC8B0F4A5}" type="pres">
      <dgm:prSet presAssocID="{7CE14A3C-DFA3-44CA-AD94-AC9A7E95756C}" presName="comp" presStyleCnt="0"/>
      <dgm:spPr/>
    </dgm:pt>
    <dgm:pt modelId="{2125F2F6-EC94-4ABC-8037-CE50E3522EB9}" type="pres">
      <dgm:prSet presAssocID="{7CE14A3C-DFA3-44CA-AD94-AC9A7E95756C}" presName="box" presStyleLbl="node1" presStyleIdx="1" presStyleCnt="4"/>
      <dgm:spPr/>
    </dgm:pt>
    <dgm:pt modelId="{75F722F5-1729-44A7-9658-103EA8B8AD28}" type="pres">
      <dgm:prSet presAssocID="{7CE14A3C-DFA3-44CA-AD94-AC9A7E95756C}" presName="img" presStyleLbl="fgImgPlace1" presStyleIdx="1" presStyleCnt="4"/>
      <dgm:spPr>
        <a:blipFill>
          <a:blip xmlns:r="http://schemas.openxmlformats.org/officeDocument/2006/relationships" r:embed="rId2" cstate="email">
            <a:extLst>
              <a:ext uri="{28A0092B-C50C-407E-A947-70E740481C1C}">
                <a14:useLocalDpi xmlns:a14="http://schemas.microsoft.com/office/drawing/2010/main"/>
              </a:ext>
            </a:extLst>
          </a:blip>
          <a:srcRect/>
          <a:stretch>
            <a:fillRect/>
          </a:stretch>
        </a:blipFill>
      </dgm:spPr>
    </dgm:pt>
    <dgm:pt modelId="{34F4EB1E-5250-405B-8BD2-BCB513BAD613}" type="pres">
      <dgm:prSet presAssocID="{7CE14A3C-DFA3-44CA-AD94-AC9A7E95756C}" presName="text" presStyleLbl="node1" presStyleIdx="1" presStyleCnt="4">
        <dgm:presLayoutVars>
          <dgm:bulletEnabled val="1"/>
        </dgm:presLayoutVars>
      </dgm:prSet>
      <dgm:spPr/>
    </dgm:pt>
    <dgm:pt modelId="{68B1761D-D03C-49F3-9F1C-A6A081DC5C3D}" type="pres">
      <dgm:prSet presAssocID="{FA1CA97F-5054-453F-84C8-D1840822DB27}" presName="spacer" presStyleCnt="0"/>
      <dgm:spPr/>
    </dgm:pt>
    <dgm:pt modelId="{9833C12E-DE14-45F6-A83B-384BD005E263}" type="pres">
      <dgm:prSet presAssocID="{196230A7-E18A-495F-869C-551FB44BD143}" presName="comp" presStyleCnt="0"/>
      <dgm:spPr/>
    </dgm:pt>
    <dgm:pt modelId="{EC31C1D0-FAA4-4873-A104-31BE77981FC6}" type="pres">
      <dgm:prSet presAssocID="{196230A7-E18A-495F-869C-551FB44BD143}" presName="box" presStyleLbl="node1" presStyleIdx="2" presStyleCnt="4"/>
      <dgm:spPr/>
    </dgm:pt>
    <dgm:pt modelId="{EBF2DA8C-3E51-4F31-AE7E-9E7087E570E6}" type="pres">
      <dgm:prSet presAssocID="{196230A7-E18A-495F-869C-551FB44BD143}" presName="img" presStyleLbl="fgImgPlace1" presStyleIdx="2" presStyleCnt="4"/>
      <dgm:spPr>
        <a:blipFill>
          <a:blip xmlns:r="http://schemas.openxmlformats.org/officeDocument/2006/relationships" r:embed="rId3" cstate="email">
            <a:extLst>
              <a:ext uri="{28A0092B-C50C-407E-A947-70E740481C1C}">
                <a14:useLocalDpi xmlns:a14="http://schemas.microsoft.com/office/drawing/2010/main"/>
              </a:ext>
            </a:extLst>
          </a:blip>
          <a:srcRect/>
          <a:stretch>
            <a:fillRect/>
          </a:stretch>
        </a:blipFill>
      </dgm:spPr>
    </dgm:pt>
    <dgm:pt modelId="{F6BB6DC4-1C44-4B32-BF5E-C104C5AA48EF}" type="pres">
      <dgm:prSet presAssocID="{196230A7-E18A-495F-869C-551FB44BD143}" presName="text" presStyleLbl="node1" presStyleIdx="2" presStyleCnt="4">
        <dgm:presLayoutVars>
          <dgm:bulletEnabled val="1"/>
        </dgm:presLayoutVars>
      </dgm:prSet>
      <dgm:spPr/>
    </dgm:pt>
    <dgm:pt modelId="{800670A2-825A-4304-A0CE-0E593BA668F7}" type="pres">
      <dgm:prSet presAssocID="{F08C9E67-91E4-4470-9313-F975821C2784}" presName="spacer" presStyleCnt="0"/>
      <dgm:spPr/>
    </dgm:pt>
    <dgm:pt modelId="{DCA2BB94-F40C-4EEE-BDBA-336A64503AC2}" type="pres">
      <dgm:prSet presAssocID="{64CA41DB-79E7-4ED5-9EAE-0147E3DC5CAE}" presName="comp" presStyleCnt="0"/>
      <dgm:spPr/>
    </dgm:pt>
    <dgm:pt modelId="{E41BABE2-F61E-4B67-BED8-3BC8CA6AE10D}" type="pres">
      <dgm:prSet presAssocID="{64CA41DB-79E7-4ED5-9EAE-0147E3DC5CAE}" presName="box" presStyleLbl="node1" presStyleIdx="3" presStyleCnt="4"/>
      <dgm:spPr/>
    </dgm:pt>
    <dgm:pt modelId="{7B13E8C8-33A8-4A22-B287-2401223D0CCD}" type="pres">
      <dgm:prSet presAssocID="{64CA41DB-79E7-4ED5-9EAE-0147E3DC5CAE}" presName="img" presStyleLbl="fgImgPlace1" presStyleIdx="3" presStyleCnt="4"/>
      <dgm:spPr>
        <a:blipFill>
          <a:blip xmlns:r="http://schemas.openxmlformats.org/officeDocument/2006/relationships" r:embed="rId4" cstate="email">
            <a:extLst>
              <a:ext uri="{28A0092B-C50C-407E-A947-70E740481C1C}">
                <a14:useLocalDpi xmlns:a14="http://schemas.microsoft.com/office/drawing/2010/main"/>
              </a:ext>
            </a:extLst>
          </a:blip>
          <a:srcRect/>
          <a:stretch>
            <a:fillRect/>
          </a:stretch>
        </a:blipFill>
      </dgm:spPr>
    </dgm:pt>
    <dgm:pt modelId="{2C8FA3E5-3D59-4313-871F-BEBAD3E2ACF0}" type="pres">
      <dgm:prSet presAssocID="{64CA41DB-79E7-4ED5-9EAE-0147E3DC5CAE}" presName="text" presStyleLbl="node1" presStyleIdx="3" presStyleCnt="4">
        <dgm:presLayoutVars>
          <dgm:bulletEnabled val="1"/>
        </dgm:presLayoutVars>
      </dgm:prSet>
      <dgm:spPr/>
    </dgm:pt>
  </dgm:ptLst>
  <dgm:cxnLst>
    <dgm:cxn modelId="{1B034B02-FB2B-490D-90D4-08F6EDF5BD96}" srcId="{0CF34DD6-1E84-411C-B1F6-F257B5A90CAB}" destId="{512DF050-8AFE-4B1B-A747-18FE309F5DDE}" srcOrd="1" destOrd="0" parTransId="{99699F37-403C-40EF-99A2-28C62C7FD671}" sibTransId="{ADF96E72-554D-4D75-BA1A-E673D09C6080}"/>
    <dgm:cxn modelId="{DE731003-E696-4B82-A416-A43016AC3CB9}" type="presOf" srcId="{2AEF4A72-C17A-494D-B80E-35088759D358}" destId="{2125F2F6-EC94-4ABC-8037-CE50E3522EB9}" srcOrd="0" destOrd="3" presId="urn:microsoft.com/office/officeart/2005/8/layout/vList4"/>
    <dgm:cxn modelId="{85D7F105-4456-4D89-99EC-B84786D27184}" type="presOf" srcId="{A229A284-69E5-4CE0-B1B6-BB523EC4E8F5}" destId="{2AF3DA64-340D-4501-8494-2D83D385FA0A}" srcOrd="0" destOrd="1" presId="urn:microsoft.com/office/officeart/2005/8/layout/vList4"/>
    <dgm:cxn modelId="{2269960C-8607-40ED-92EB-81DF13867A04}" type="presOf" srcId="{A229A284-69E5-4CE0-B1B6-BB523EC4E8F5}" destId="{605359A2-11DB-4934-BB7D-54D078060421}" srcOrd="1" destOrd="1" presId="urn:microsoft.com/office/officeart/2005/8/layout/vList4"/>
    <dgm:cxn modelId="{7BB7FB0C-9577-40B4-B6F1-07A52691A60F}" type="presOf" srcId="{2FC7B1EE-9CCA-43B5-A228-085D37EE179A}" destId="{2C8FA3E5-3D59-4313-871F-BEBAD3E2ACF0}" srcOrd="1" destOrd="2" presId="urn:microsoft.com/office/officeart/2005/8/layout/vList4"/>
    <dgm:cxn modelId="{ADCC6B11-23C1-494C-809C-450F95E04785}" type="presOf" srcId="{72337A2C-FEDF-40BD-AB3C-9700EE0B47CF}" destId="{2125F2F6-EC94-4ABC-8037-CE50E3522EB9}" srcOrd="0" destOrd="2" presId="urn:microsoft.com/office/officeart/2005/8/layout/vList4"/>
    <dgm:cxn modelId="{47D1D412-7DC1-44FE-A820-5C26957C386D}" type="presOf" srcId="{7CE14A3C-DFA3-44CA-AD94-AC9A7E95756C}" destId="{34F4EB1E-5250-405B-8BD2-BCB513BAD613}" srcOrd="1" destOrd="0" presId="urn:microsoft.com/office/officeart/2005/8/layout/vList4"/>
    <dgm:cxn modelId="{3B33901C-D85F-4600-9F63-E2D492D721AF}" type="presOf" srcId="{72337A2C-FEDF-40BD-AB3C-9700EE0B47CF}" destId="{34F4EB1E-5250-405B-8BD2-BCB513BAD613}" srcOrd="1" destOrd="2" presId="urn:microsoft.com/office/officeart/2005/8/layout/vList4"/>
    <dgm:cxn modelId="{02B4DD3C-D520-4FCB-97AE-B3725221009A}" type="presOf" srcId="{36982CD1-103D-482F-83FD-8781534E130B}" destId="{9D703600-DC9C-4D73-A0D1-305DF8DFD65B}" srcOrd="0" destOrd="0" presId="urn:microsoft.com/office/officeart/2005/8/layout/vList4"/>
    <dgm:cxn modelId="{2B69F33D-D2A7-4F96-84D8-6A698D231854}" srcId="{36982CD1-103D-482F-83FD-8781534E130B}" destId="{64CA41DB-79E7-4ED5-9EAE-0147E3DC5CAE}" srcOrd="3" destOrd="0" parTransId="{FC51974E-75A4-4802-9F8B-AACD80DCA36F}" sibTransId="{9B047948-D9DB-47F8-B1F9-39D4A53DACD1}"/>
    <dgm:cxn modelId="{7D1B613F-1267-4C13-B1ED-1E01ADBDCD7B}" type="presOf" srcId="{E36C808B-2DA8-4EB3-8F2E-E3DE76E89656}" destId="{EC31C1D0-FAA4-4873-A104-31BE77981FC6}" srcOrd="0" destOrd="1" presId="urn:microsoft.com/office/officeart/2005/8/layout/vList4"/>
    <dgm:cxn modelId="{98014A66-658D-4112-BF98-DC2493D44415}" type="presOf" srcId="{7EECEA2E-E6CD-4F68-9CD1-409DE2B6EC5A}" destId="{605359A2-11DB-4934-BB7D-54D078060421}" srcOrd="1" destOrd="3" presId="urn:microsoft.com/office/officeart/2005/8/layout/vList4"/>
    <dgm:cxn modelId="{68643E67-AE5B-4C89-B680-DE8212B38909}" type="presOf" srcId="{64CA41DB-79E7-4ED5-9EAE-0147E3DC5CAE}" destId="{2C8FA3E5-3D59-4313-871F-BEBAD3E2ACF0}" srcOrd="1" destOrd="0" presId="urn:microsoft.com/office/officeart/2005/8/layout/vList4"/>
    <dgm:cxn modelId="{A4BCF44C-8528-4B43-BCA0-795C95D08F43}" srcId="{196230A7-E18A-495F-869C-551FB44BD143}" destId="{2DD633D3-E0A7-4ADF-BA1C-28571D0DF096}" srcOrd="1" destOrd="0" parTransId="{419468D6-C644-42A1-BF00-26C92B2AF8DA}" sibTransId="{65C3D4F6-4F6A-4FF5-B320-9DE20330F423}"/>
    <dgm:cxn modelId="{6DD4F46E-9EE9-4CC2-ABE0-7056552A0A77}" type="presOf" srcId="{2AEF4A72-C17A-494D-B80E-35088759D358}" destId="{34F4EB1E-5250-405B-8BD2-BCB513BAD613}" srcOrd="1" destOrd="3" presId="urn:microsoft.com/office/officeart/2005/8/layout/vList4"/>
    <dgm:cxn modelId="{269F4671-E821-47E8-ACC8-06A57B0B8C35}" type="presOf" srcId="{566861B2-EDC5-4AD9-958F-D5AB82ACE3F4}" destId="{2C8FA3E5-3D59-4313-871F-BEBAD3E2ACF0}" srcOrd="1" destOrd="1" presId="urn:microsoft.com/office/officeart/2005/8/layout/vList4"/>
    <dgm:cxn modelId="{10A3F653-8B8E-4FE8-9DCF-BD75EE7CAB62}" srcId="{64CA41DB-79E7-4ED5-9EAE-0147E3DC5CAE}" destId="{2FC7B1EE-9CCA-43B5-A228-085D37EE179A}" srcOrd="1" destOrd="0" parTransId="{7009C012-97E8-4547-94C6-50FCA1DFEBA9}" sibTransId="{632BA2AF-1419-410C-9F96-043EC9D2CD53}"/>
    <dgm:cxn modelId="{132FC575-E5F3-4D7C-AA23-116F8ECCD004}" type="presOf" srcId="{0CF34DD6-1E84-411C-B1F6-F257B5A90CAB}" destId="{2AF3DA64-340D-4501-8494-2D83D385FA0A}" srcOrd="0" destOrd="0" presId="urn:microsoft.com/office/officeart/2005/8/layout/vList4"/>
    <dgm:cxn modelId="{3420E676-36FB-4930-90FE-6BFE40FDFA9F}" srcId="{64CA41DB-79E7-4ED5-9EAE-0147E3DC5CAE}" destId="{566861B2-EDC5-4AD9-958F-D5AB82ACE3F4}" srcOrd="0" destOrd="0" parTransId="{45914E8E-BDBC-413F-8DD8-7EAB1358D880}" sibTransId="{BB849E56-ABC3-4597-9653-8823D6DCCAD1}"/>
    <dgm:cxn modelId="{25F4A57E-F06D-40B0-9BEF-8C3AE9D03384}" type="presOf" srcId="{0CF34DD6-1E84-411C-B1F6-F257B5A90CAB}" destId="{605359A2-11DB-4934-BB7D-54D078060421}" srcOrd="1" destOrd="0" presId="urn:microsoft.com/office/officeart/2005/8/layout/vList4"/>
    <dgm:cxn modelId="{8B484885-64EA-4671-B432-503DF20324CB}" srcId="{0CF34DD6-1E84-411C-B1F6-F257B5A90CAB}" destId="{7EECEA2E-E6CD-4F68-9CD1-409DE2B6EC5A}" srcOrd="2" destOrd="0" parTransId="{81EFF578-C539-456D-89EE-6C5B1BFE06B4}" sibTransId="{A9DC519A-2CBE-40DB-AF8E-DD693AA1BC4E}"/>
    <dgm:cxn modelId="{6D62888E-38FC-4EFD-BF2F-F5166AA3D2CE}" srcId="{7CE14A3C-DFA3-44CA-AD94-AC9A7E95756C}" destId="{2AEF4A72-C17A-494D-B80E-35088759D358}" srcOrd="2" destOrd="0" parTransId="{3B1354D3-94CF-4EA9-A534-5674786470E9}" sibTransId="{DE73E277-2C41-4877-A11B-BB5B95F933B7}"/>
    <dgm:cxn modelId="{1E5D398F-B949-4E5D-B278-FF4F8118ACFD}" srcId="{0CF34DD6-1E84-411C-B1F6-F257B5A90CAB}" destId="{A229A284-69E5-4CE0-B1B6-BB523EC4E8F5}" srcOrd="0" destOrd="0" parTransId="{396CAC10-BABE-4282-AE4E-775D1ADFE20D}" sibTransId="{9F5D98D5-B5E1-44A2-B3C6-58390DAD8445}"/>
    <dgm:cxn modelId="{ECB39D91-0081-4840-86E4-0F97EB9E5683}" type="presOf" srcId="{62B96F1C-38D3-475C-A94C-AB6ADF958E86}" destId="{E41BABE2-F61E-4B67-BED8-3BC8CA6AE10D}" srcOrd="0" destOrd="3" presId="urn:microsoft.com/office/officeart/2005/8/layout/vList4"/>
    <dgm:cxn modelId="{52551B92-6706-45D2-83FE-99C6B90B30C7}" srcId="{7CE14A3C-DFA3-44CA-AD94-AC9A7E95756C}" destId="{72337A2C-FEDF-40BD-AB3C-9700EE0B47CF}" srcOrd="1" destOrd="0" parTransId="{6E8DEF65-2CF9-484E-A17C-F31F1B1E4058}" sibTransId="{D273798A-C4B5-48F1-9574-7E68F8292603}"/>
    <dgm:cxn modelId="{33187597-C595-4297-A4AC-E1936FD1ADA3}" srcId="{36982CD1-103D-482F-83FD-8781534E130B}" destId="{196230A7-E18A-495F-869C-551FB44BD143}" srcOrd="2" destOrd="0" parTransId="{377185EC-8E87-4B03-B0BA-75692F912489}" sibTransId="{F08C9E67-91E4-4470-9313-F975821C2784}"/>
    <dgm:cxn modelId="{AD4CDB97-26B1-440B-B130-6AC0AD7AAE17}" type="presOf" srcId="{2FC7B1EE-9CCA-43B5-A228-085D37EE179A}" destId="{E41BABE2-F61E-4B67-BED8-3BC8CA6AE10D}" srcOrd="0" destOrd="2" presId="urn:microsoft.com/office/officeart/2005/8/layout/vList4"/>
    <dgm:cxn modelId="{2452CE9A-88B7-4AD2-94B8-CED040B1C915}" type="presOf" srcId="{D18FBDDA-D278-45E2-BA83-65A9A708A31F}" destId="{2125F2F6-EC94-4ABC-8037-CE50E3522EB9}" srcOrd="0" destOrd="1" presId="urn:microsoft.com/office/officeart/2005/8/layout/vList4"/>
    <dgm:cxn modelId="{5393B8A4-C46B-41FA-8547-512A7E13FAA3}" type="presOf" srcId="{196230A7-E18A-495F-869C-551FB44BD143}" destId="{EC31C1D0-FAA4-4873-A104-31BE77981FC6}" srcOrd="0" destOrd="0" presId="urn:microsoft.com/office/officeart/2005/8/layout/vList4"/>
    <dgm:cxn modelId="{D7C68CA9-7E49-4ABE-A4CC-B98EBBE24893}" srcId="{64CA41DB-79E7-4ED5-9EAE-0147E3DC5CAE}" destId="{62B96F1C-38D3-475C-A94C-AB6ADF958E86}" srcOrd="2" destOrd="0" parTransId="{60D2A7BB-DB06-4C20-A444-B8CC105D6FD9}" sibTransId="{1CB8FC59-444F-4DCE-B106-925F3AE9E07C}"/>
    <dgm:cxn modelId="{8C7F8EAE-8A5D-438A-AED5-83E38E0CAD99}" type="presOf" srcId="{7CE14A3C-DFA3-44CA-AD94-AC9A7E95756C}" destId="{2125F2F6-EC94-4ABC-8037-CE50E3522EB9}" srcOrd="0" destOrd="0" presId="urn:microsoft.com/office/officeart/2005/8/layout/vList4"/>
    <dgm:cxn modelId="{13C8D0AF-3299-46BF-B971-2808D92F8C42}" type="presOf" srcId="{566861B2-EDC5-4AD9-958F-D5AB82ACE3F4}" destId="{E41BABE2-F61E-4B67-BED8-3BC8CA6AE10D}" srcOrd="0" destOrd="1" presId="urn:microsoft.com/office/officeart/2005/8/layout/vList4"/>
    <dgm:cxn modelId="{FEEA16BA-4AC6-4481-A71C-D3095CAC80F1}" type="presOf" srcId="{D18FBDDA-D278-45E2-BA83-65A9A708A31F}" destId="{34F4EB1E-5250-405B-8BD2-BCB513BAD613}" srcOrd="1" destOrd="1" presId="urn:microsoft.com/office/officeart/2005/8/layout/vList4"/>
    <dgm:cxn modelId="{2DD38DBD-5E83-4A60-94BA-D6C648D9665F}" srcId="{196230A7-E18A-495F-869C-551FB44BD143}" destId="{E36C808B-2DA8-4EB3-8F2E-E3DE76E89656}" srcOrd="0" destOrd="0" parTransId="{41DAD6AA-148E-4A6F-A8C9-4F40BD10F28D}" sibTransId="{1B663576-8256-4BFE-9D12-28497E650832}"/>
    <dgm:cxn modelId="{620843C4-360B-40F9-9B72-9B7F157C1C13}" type="presOf" srcId="{512DF050-8AFE-4B1B-A747-18FE309F5DDE}" destId="{605359A2-11DB-4934-BB7D-54D078060421}" srcOrd="1" destOrd="2" presId="urn:microsoft.com/office/officeart/2005/8/layout/vList4"/>
    <dgm:cxn modelId="{C10178C6-559F-4A9B-B60A-9728859B6A6D}" type="presOf" srcId="{2DD633D3-E0A7-4ADF-BA1C-28571D0DF096}" destId="{F6BB6DC4-1C44-4B32-BF5E-C104C5AA48EF}" srcOrd="1" destOrd="2" presId="urn:microsoft.com/office/officeart/2005/8/layout/vList4"/>
    <dgm:cxn modelId="{0BA787C9-3108-4DF8-BDDD-7F5A3A91D820}" type="presOf" srcId="{512DF050-8AFE-4B1B-A747-18FE309F5DDE}" destId="{2AF3DA64-340D-4501-8494-2D83D385FA0A}" srcOrd="0" destOrd="2" presId="urn:microsoft.com/office/officeart/2005/8/layout/vList4"/>
    <dgm:cxn modelId="{2221CBD3-B768-4BA4-AFF1-9163B96D0AC5}" type="presOf" srcId="{E36C808B-2DA8-4EB3-8F2E-E3DE76E89656}" destId="{F6BB6DC4-1C44-4B32-BF5E-C104C5AA48EF}" srcOrd="1" destOrd="1" presId="urn:microsoft.com/office/officeart/2005/8/layout/vList4"/>
    <dgm:cxn modelId="{E013E5D8-D967-46D7-9EFE-8EC4217134F4}" srcId="{7CE14A3C-DFA3-44CA-AD94-AC9A7E95756C}" destId="{D18FBDDA-D278-45E2-BA83-65A9A708A31F}" srcOrd="0" destOrd="0" parTransId="{4A3C8B58-FFE4-4F9C-84B2-D4A9A612085A}" sibTransId="{C3055EDB-4402-423E-BCAC-3BB36D919923}"/>
    <dgm:cxn modelId="{4924FDDD-0187-480F-B94A-1C6DE435E2E7}" srcId="{36982CD1-103D-482F-83FD-8781534E130B}" destId="{7CE14A3C-DFA3-44CA-AD94-AC9A7E95756C}" srcOrd="1" destOrd="0" parTransId="{6B8622E6-232D-47E7-9ED6-449772A04E00}" sibTransId="{FA1CA97F-5054-453F-84C8-D1840822DB27}"/>
    <dgm:cxn modelId="{5672FCDF-876E-4F50-9982-CF43DD669749}" type="presOf" srcId="{62B96F1C-38D3-475C-A94C-AB6ADF958E86}" destId="{2C8FA3E5-3D59-4313-871F-BEBAD3E2ACF0}" srcOrd="1" destOrd="3" presId="urn:microsoft.com/office/officeart/2005/8/layout/vList4"/>
    <dgm:cxn modelId="{86E6C7E0-FC02-4835-AA71-043D84C03908}" type="presOf" srcId="{7EECEA2E-E6CD-4F68-9CD1-409DE2B6EC5A}" destId="{2AF3DA64-340D-4501-8494-2D83D385FA0A}" srcOrd="0" destOrd="3" presId="urn:microsoft.com/office/officeart/2005/8/layout/vList4"/>
    <dgm:cxn modelId="{E7C3C3E1-2F09-46CE-9E0D-94C46553451A}" type="presOf" srcId="{64CA41DB-79E7-4ED5-9EAE-0147E3DC5CAE}" destId="{E41BABE2-F61E-4B67-BED8-3BC8CA6AE10D}" srcOrd="0" destOrd="0" presId="urn:microsoft.com/office/officeart/2005/8/layout/vList4"/>
    <dgm:cxn modelId="{5FCCE1E3-9E04-42B9-8597-EB5E49A67F4D}" type="presOf" srcId="{196230A7-E18A-495F-869C-551FB44BD143}" destId="{F6BB6DC4-1C44-4B32-BF5E-C104C5AA48EF}" srcOrd="1" destOrd="0" presId="urn:microsoft.com/office/officeart/2005/8/layout/vList4"/>
    <dgm:cxn modelId="{7EF00EE4-4179-40DD-86C9-D6F280D8DE74}" srcId="{36982CD1-103D-482F-83FD-8781534E130B}" destId="{0CF34DD6-1E84-411C-B1F6-F257B5A90CAB}" srcOrd="0" destOrd="0" parTransId="{B2DC3478-4C15-4A55-A694-AD53A1B81563}" sibTransId="{58953B7C-DBEE-4F5C-9015-C07EFE80F2CD}"/>
    <dgm:cxn modelId="{478EA4F1-B714-49AB-BA94-2AB3F151AD3A}" type="presOf" srcId="{2DD633D3-E0A7-4ADF-BA1C-28571D0DF096}" destId="{EC31C1D0-FAA4-4873-A104-31BE77981FC6}" srcOrd="0" destOrd="2" presId="urn:microsoft.com/office/officeart/2005/8/layout/vList4"/>
    <dgm:cxn modelId="{7063D23F-A7C1-4C0B-A2F4-32A165774F22}" type="presParOf" srcId="{9D703600-DC9C-4D73-A0D1-305DF8DFD65B}" destId="{8564BA8B-8B57-4432-B980-1F6A5B1ED19D}" srcOrd="0" destOrd="0" presId="urn:microsoft.com/office/officeart/2005/8/layout/vList4"/>
    <dgm:cxn modelId="{CE374AF5-4458-4BEC-8DAA-1CA3FB7F7ED6}" type="presParOf" srcId="{8564BA8B-8B57-4432-B980-1F6A5B1ED19D}" destId="{2AF3DA64-340D-4501-8494-2D83D385FA0A}" srcOrd="0" destOrd="0" presId="urn:microsoft.com/office/officeart/2005/8/layout/vList4"/>
    <dgm:cxn modelId="{0CB84810-436F-4A09-B98E-79632D39CF5D}" type="presParOf" srcId="{8564BA8B-8B57-4432-B980-1F6A5B1ED19D}" destId="{45E3F38B-C148-4EE3-AEDD-27B6CCE8FE7E}" srcOrd="1" destOrd="0" presId="urn:microsoft.com/office/officeart/2005/8/layout/vList4"/>
    <dgm:cxn modelId="{EBB6768A-8941-43D6-BF08-85717FDA8E72}" type="presParOf" srcId="{8564BA8B-8B57-4432-B980-1F6A5B1ED19D}" destId="{605359A2-11DB-4934-BB7D-54D078060421}" srcOrd="2" destOrd="0" presId="urn:microsoft.com/office/officeart/2005/8/layout/vList4"/>
    <dgm:cxn modelId="{F0026B26-FA97-44EE-9452-E51D4A9D873D}" type="presParOf" srcId="{9D703600-DC9C-4D73-A0D1-305DF8DFD65B}" destId="{B553F5FE-71FA-49F3-B5BB-8EB87FA89A54}" srcOrd="1" destOrd="0" presId="urn:microsoft.com/office/officeart/2005/8/layout/vList4"/>
    <dgm:cxn modelId="{EAEADF65-29A0-4F83-B510-FEA40B41FC0A}" type="presParOf" srcId="{9D703600-DC9C-4D73-A0D1-305DF8DFD65B}" destId="{BE490BA8-B670-4211-990B-7A8DC8B0F4A5}" srcOrd="2" destOrd="0" presId="urn:microsoft.com/office/officeart/2005/8/layout/vList4"/>
    <dgm:cxn modelId="{EF22A0A9-E659-428F-ACF4-51D91FB8EE65}" type="presParOf" srcId="{BE490BA8-B670-4211-990B-7A8DC8B0F4A5}" destId="{2125F2F6-EC94-4ABC-8037-CE50E3522EB9}" srcOrd="0" destOrd="0" presId="urn:microsoft.com/office/officeart/2005/8/layout/vList4"/>
    <dgm:cxn modelId="{D3E2295D-C023-4AE4-A277-49E804F2A49D}" type="presParOf" srcId="{BE490BA8-B670-4211-990B-7A8DC8B0F4A5}" destId="{75F722F5-1729-44A7-9658-103EA8B8AD28}" srcOrd="1" destOrd="0" presId="urn:microsoft.com/office/officeart/2005/8/layout/vList4"/>
    <dgm:cxn modelId="{3BCAC0AC-FACB-4204-B1CD-D75F2F1AE8C4}" type="presParOf" srcId="{BE490BA8-B670-4211-990B-7A8DC8B0F4A5}" destId="{34F4EB1E-5250-405B-8BD2-BCB513BAD613}" srcOrd="2" destOrd="0" presId="urn:microsoft.com/office/officeart/2005/8/layout/vList4"/>
    <dgm:cxn modelId="{8F0F82AA-D9F4-4412-825F-F7C19A3A8174}" type="presParOf" srcId="{9D703600-DC9C-4D73-A0D1-305DF8DFD65B}" destId="{68B1761D-D03C-49F3-9F1C-A6A081DC5C3D}" srcOrd="3" destOrd="0" presId="urn:microsoft.com/office/officeart/2005/8/layout/vList4"/>
    <dgm:cxn modelId="{9FE5FCCE-A60B-477A-94CC-94B0342E79D7}" type="presParOf" srcId="{9D703600-DC9C-4D73-A0D1-305DF8DFD65B}" destId="{9833C12E-DE14-45F6-A83B-384BD005E263}" srcOrd="4" destOrd="0" presId="urn:microsoft.com/office/officeart/2005/8/layout/vList4"/>
    <dgm:cxn modelId="{E1B4D771-0688-4272-8F52-667CAD47FFD8}" type="presParOf" srcId="{9833C12E-DE14-45F6-A83B-384BD005E263}" destId="{EC31C1D0-FAA4-4873-A104-31BE77981FC6}" srcOrd="0" destOrd="0" presId="urn:microsoft.com/office/officeart/2005/8/layout/vList4"/>
    <dgm:cxn modelId="{26F58DC2-4468-492F-BE5C-AB567FAB6A5D}" type="presParOf" srcId="{9833C12E-DE14-45F6-A83B-384BD005E263}" destId="{EBF2DA8C-3E51-4F31-AE7E-9E7087E570E6}" srcOrd="1" destOrd="0" presId="urn:microsoft.com/office/officeart/2005/8/layout/vList4"/>
    <dgm:cxn modelId="{B0699FAB-85E7-4D9E-88DA-BD3DAB60193A}" type="presParOf" srcId="{9833C12E-DE14-45F6-A83B-384BD005E263}" destId="{F6BB6DC4-1C44-4B32-BF5E-C104C5AA48EF}" srcOrd="2" destOrd="0" presId="urn:microsoft.com/office/officeart/2005/8/layout/vList4"/>
    <dgm:cxn modelId="{634F0878-87FC-47AC-8FB1-AF7FB8B00536}" type="presParOf" srcId="{9D703600-DC9C-4D73-A0D1-305DF8DFD65B}" destId="{800670A2-825A-4304-A0CE-0E593BA668F7}" srcOrd="5" destOrd="0" presId="urn:microsoft.com/office/officeart/2005/8/layout/vList4"/>
    <dgm:cxn modelId="{AF0A4433-AC7F-4DA6-8033-1F717EE6D811}" type="presParOf" srcId="{9D703600-DC9C-4D73-A0D1-305DF8DFD65B}" destId="{DCA2BB94-F40C-4EEE-BDBA-336A64503AC2}" srcOrd="6" destOrd="0" presId="urn:microsoft.com/office/officeart/2005/8/layout/vList4"/>
    <dgm:cxn modelId="{83D97EBB-D73B-424B-8F55-A77BA9393822}" type="presParOf" srcId="{DCA2BB94-F40C-4EEE-BDBA-336A64503AC2}" destId="{E41BABE2-F61E-4B67-BED8-3BC8CA6AE10D}" srcOrd="0" destOrd="0" presId="urn:microsoft.com/office/officeart/2005/8/layout/vList4"/>
    <dgm:cxn modelId="{0EDEFBA6-1847-47FF-A564-BF134E6ABFE9}" type="presParOf" srcId="{DCA2BB94-F40C-4EEE-BDBA-336A64503AC2}" destId="{7B13E8C8-33A8-4A22-B287-2401223D0CCD}" srcOrd="1" destOrd="0" presId="urn:microsoft.com/office/officeart/2005/8/layout/vList4"/>
    <dgm:cxn modelId="{B576A115-5FFC-4DFB-98AE-C2B616D993C4}" type="presParOf" srcId="{DCA2BB94-F40C-4EEE-BDBA-336A64503AC2}" destId="{2C8FA3E5-3D59-4313-871F-BEBAD3E2ACF0}" srcOrd="2" destOrd="0" presId="urn:microsoft.com/office/officeart/2005/8/layout/vList4"/>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6A79277-A387-4ED8-9CAC-4B68236EEED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bg-BG"/>
        </a:p>
      </dgm:t>
    </dgm:pt>
    <dgm:pt modelId="{F87755E2-5EED-409C-999B-2D4118F345D6}">
      <dgm:prSet phldrT="[Text]" custT="1"/>
      <dgm:spPr>
        <a:solidFill>
          <a:srgbClr val="152D54"/>
        </a:solidFill>
        <a:ln w="25400" cap="flat" cmpd="sng" algn="ctr">
          <a:solidFill>
            <a:srgbClr val="4F81BD">
              <a:hueOff val="0"/>
              <a:satOff val="0"/>
              <a:lumOff val="0"/>
              <a:alphaOff val="0"/>
            </a:srgbClr>
          </a:solidFill>
          <a:prstDash val="solid"/>
        </a:ln>
        <a:effectLst/>
      </dgm:spPr>
      <dgm:t>
        <a:bodyPr spcFirstLastPara="0" vert="horz" wrap="square" lIns="156464" tIns="89408" rIns="156464" bIns="89408" numCol="1" spcCol="1270" anchor="ctr" anchorCtr="0"/>
        <a:lstStyle/>
        <a:p>
          <a:pPr marL="0" lvl="0" indent="0" algn="ctr" defTabSz="977900">
            <a:lnSpc>
              <a:spcPct val="90000"/>
            </a:lnSpc>
            <a:spcBef>
              <a:spcPct val="0"/>
            </a:spcBef>
            <a:spcAft>
              <a:spcPct val="35000"/>
            </a:spcAft>
            <a:buNone/>
          </a:pPr>
          <a:r>
            <a:rPr lang="pl-PL" sz="2200" b="1" kern="1200" dirty="0"/>
            <a:t>Przyjmij podejście zorientowane na proces</a:t>
          </a:r>
          <a:endParaRPr lang="bg-BG" sz="2200" b="1" i="0" u="none" kern="1200" dirty="0">
            <a:solidFill>
              <a:prstClr val="white"/>
            </a:solidFill>
            <a:latin typeface="Calibri"/>
            <a:ea typeface="+mn-ea"/>
            <a:cs typeface="+mn-cs"/>
          </a:endParaRPr>
        </a:p>
      </dgm:t>
    </dgm:pt>
    <dgm:pt modelId="{AF3DA7D9-95AC-4425-A11D-8FFD316F39B0}" type="parTrans" cxnId="{81B84B56-7DD0-4E08-BBFA-C15CB1532744}">
      <dgm:prSet/>
      <dgm:spPr/>
      <dgm:t>
        <a:bodyPr/>
        <a:lstStyle/>
        <a:p>
          <a:endParaRPr lang="bg-BG"/>
        </a:p>
      </dgm:t>
    </dgm:pt>
    <dgm:pt modelId="{97FC06D8-7350-471B-931D-85CA3AF1B229}" type="sibTrans" cxnId="{81B84B56-7DD0-4E08-BBFA-C15CB1532744}">
      <dgm:prSet/>
      <dgm:spPr/>
      <dgm:t>
        <a:bodyPr/>
        <a:lstStyle/>
        <a:p>
          <a:endParaRPr lang="bg-BG"/>
        </a:p>
      </dgm:t>
    </dgm:pt>
    <dgm:pt modelId="{A3A5A708-59DE-4F9F-970B-F6070A2AEDF0}">
      <dgm:prSet custT="1"/>
      <dgm:spPr>
        <a:solidFill>
          <a:srgbClr val="152D54"/>
        </a:solidFill>
        <a:ln w="25400" cap="flat" cmpd="sng" algn="ctr">
          <a:solidFill>
            <a:srgbClr val="4F81BD">
              <a:hueOff val="0"/>
              <a:satOff val="0"/>
              <a:lumOff val="0"/>
              <a:alphaOff val="0"/>
            </a:srgbClr>
          </a:solidFill>
          <a:prstDash val="solid"/>
        </a:ln>
        <a:effectLst/>
      </dgm:spPr>
      <dgm:t>
        <a:bodyPr spcFirstLastPara="0" vert="horz" wrap="square" lIns="156464" tIns="89408" rIns="156464" bIns="89408" numCol="1" spcCol="1270" anchor="ctr" anchorCtr="0"/>
        <a:lstStyle/>
        <a:p>
          <a:pPr marL="0" lvl="0" indent="0" algn="ctr" defTabSz="977900">
            <a:lnSpc>
              <a:spcPct val="90000"/>
            </a:lnSpc>
            <a:spcBef>
              <a:spcPct val="0"/>
            </a:spcBef>
            <a:spcAft>
              <a:spcPct val="35000"/>
            </a:spcAft>
            <a:buNone/>
          </a:pPr>
          <a:r>
            <a:rPr lang="pl-PL" sz="2200" b="1" kern="1200" dirty="0"/>
            <a:t>Zaangażuj swój zespół w proces </a:t>
          </a:r>
          <a:endParaRPr lang="bg-BG" sz="2200" b="1" i="0" u="none" kern="1200" dirty="0">
            <a:solidFill>
              <a:prstClr val="white"/>
            </a:solidFill>
            <a:latin typeface="Calibri"/>
            <a:ea typeface="+mn-ea"/>
            <a:cs typeface="+mn-cs"/>
          </a:endParaRPr>
        </a:p>
      </dgm:t>
    </dgm:pt>
    <dgm:pt modelId="{5D06F324-7034-48E8-A75C-6077E0C3EA67}" type="parTrans" cxnId="{2A65B6A1-8ABB-4774-BD74-F2A285A688FF}">
      <dgm:prSet/>
      <dgm:spPr/>
      <dgm:t>
        <a:bodyPr/>
        <a:lstStyle/>
        <a:p>
          <a:endParaRPr lang="bg-BG"/>
        </a:p>
      </dgm:t>
    </dgm:pt>
    <dgm:pt modelId="{F9497E8C-F8CD-4386-B81A-7D93C4D294B3}" type="sibTrans" cxnId="{2A65B6A1-8ABB-4774-BD74-F2A285A688FF}">
      <dgm:prSet/>
      <dgm:spPr/>
      <dgm:t>
        <a:bodyPr/>
        <a:lstStyle/>
        <a:p>
          <a:endParaRPr lang="bg-BG"/>
        </a:p>
      </dgm:t>
    </dgm:pt>
    <dgm:pt modelId="{DC0E497B-1898-4B9E-BD58-AD6FC4795784}">
      <dgm:prSet custT="1"/>
      <dgm:spPr>
        <a:solidFill>
          <a:srgbClr val="152D54"/>
        </a:solidFill>
        <a:ln w="25400" cap="flat" cmpd="sng" algn="ctr">
          <a:solidFill>
            <a:srgbClr val="4F81BD">
              <a:hueOff val="0"/>
              <a:satOff val="0"/>
              <a:lumOff val="0"/>
              <a:alphaOff val="0"/>
            </a:srgbClr>
          </a:solidFill>
          <a:prstDash val="solid"/>
        </a:ln>
        <a:effectLst/>
      </dgm:spPr>
      <dgm:t>
        <a:bodyPr spcFirstLastPara="0" vert="horz" wrap="square" lIns="156464" tIns="89408" rIns="156464" bIns="89408" numCol="1" spcCol="1270" anchor="ctr" anchorCtr="0"/>
        <a:lstStyle/>
        <a:p>
          <a:r>
            <a:rPr lang="pl-PL" sz="2200" b="1" kern="1200" dirty="0"/>
            <a:t>Promuj nastawienie oparte na współpracy </a:t>
          </a:r>
          <a:endParaRPr lang="bg-BG" sz="2200" b="1" i="0" u="none" kern="1200" dirty="0">
            <a:solidFill>
              <a:prstClr val="white"/>
            </a:solidFill>
            <a:latin typeface="Calibri"/>
            <a:ea typeface="+mn-ea"/>
            <a:cs typeface="+mn-cs"/>
          </a:endParaRPr>
        </a:p>
      </dgm:t>
    </dgm:pt>
    <dgm:pt modelId="{05E5FE15-52EE-480D-9C97-CFE2211B06EF}" type="parTrans" cxnId="{33A4FB5C-C29A-42A7-836D-E4FA69200838}">
      <dgm:prSet/>
      <dgm:spPr/>
      <dgm:t>
        <a:bodyPr/>
        <a:lstStyle/>
        <a:p>
          <a:endParaRPr lang="bg-BG"/>
        </a:p>
      </dgm:t>
    </dgm:pt>
    <dgm:pt modelId="{19917CCC-8D5E-47DF-93E3-B2E2B0BBD614}" type="sibTrans" cxnId="{33A4FB5C-C29A-42A7-836D-E4FA69200838}">
      <dgm:prSet/>
      <dgm:spPr/>
      <dgm:t>
        <a:bodyPr/>
        <a:lstStyle/>
        <a:p>
          <a:endParaRPr lang="bg-BG"/>
        </a:p>
      </dgm:t>
    </dgm:pt>
    <dgm:pt modelId="{B57C7806-1B7F-4DC8-831E-B8F5C00B047C}">
      <dgm:prSet custT="1"/>
      <dgm:spPr>
        <a:solidFill>
          <a:srgbClr val="152D54"/>
        </a:solidFill>
        <a:ln w="25400" cap="flat" cmpd="sng" algn="ctr">
          <a:solidFill>
            <a:srgbClr val="4F81BD">
              <a:hueOff val="0"/>
              <a:satOff val="0"/>
              <a:lumOff val="0"/>
              <a:alphaOff val="0"/>
            </a:srgbClr>
          </a:solidFill>
          <a:prstDash val="solid"/>
        </a:ln>
        <a:effectLst/>
      </dgm:spPr>
      <dgm:t>
        <a:bodyPr spcFirstLastPara="0" vert="horz" wrap="square" lIns="156464" tIns="89408" rIns="156464" bIns="89408" numCol="1" spcCol="1270" anchor="ctr" anchorCtr="0"/>
        <a:lstStyle/>
        <a:p>
          <a:r>
            <a:rPr lang="pl-PL" sz="2200" b="1" kern="1200" dirty="0"/>
            <a:t>Twórz i utrzymuj bezpieczeństwo psychologiczne</a:t>
          </a:r>
          <a:endParaRPr lang="bg-BG" sz="2200" b="1" i="0" u="none" kern="1200" dirty="0">
            <a:solidFill>
              <a:prstClr val="white"/>
            </a:solidFill>
            <a:latin typeface="Calibri"/>
            <a:ea typeface="+mn-ea"/>
            <a:cs typeface="+mn-cs"/>
          </a:endParaRPr>
        </a:p>
      </dgm:t>
    </dgm:pt>
    <dgm:pt modelId="{4D45A650-91C4-44A3-BB91-62A94CF71A7A}" type="parTrans" cxnId="{37D8E563-13F2-428F-9124-B8275F434BED}">
      <dgm:prSet/>
      <dgm:spPr/>
      <dgm:t>
        <a:bodyPr/>
        <a:lstStyle/>
        <a:p>
          <a:endParaRPr lang="bg-BG"/>
        </a:p>
      </dgm:t>
    </dgm:pt>
    <dgm:pt modelId="{F182EBCD-8A56-4242-AE6D-01C148419BEB}" type="sibTrans" cxnId="{37D8E563-13F2-428F-9124-B8275F434BED}">
      <dgm:prSet/>
      <dgm:spPr/>
      <dgm:t>
        <a:bodyPr/>
        <a:lstStyle/>
        <a:p>
          <a:endParaRPr lang="bg-BG"/>
        </a:p>
      </dgm:t>
    </dgm:pt>
    <dgm:pt modelId="{B790BE43-9599-4EE1-9648-EC6D02C51CAA}">
      <dgm:prSet custT="1"/>
      <dgm:spPr>
        <a:solidFill>
          <a:srgbClr val="152D54"/>
        </a:solidFill>
        <a:ln w="25400" cap="flat" cmpd="sng" algn="ctr">
          <a:solidFill>
            <a:srgbClr val="4F81BD">
              <a:hueOff val="0"/>
              <a:satOff val="0"/>
              <a:lumOff val="0"/>
              <a:alphaOff val="0"/>
            </a:srgbClr>
          </a:solidFill>
          <a:prstDash val="solid"/>
        </a:ln>
        <a:effectLst/>
      </dgm:spPr>
      <dgm:t>
        <a:bodyPr spcFirstLastPara="0" vert="horz" wrap="square" lIns="156464" tIns="89408" rIns="156464" bIns="89408" numCol="1" spcCol="1270" anchor="ctr" anchorCtr="0"/>
        <a:lstStyle/>
        <a:p>
          <a:pPr marL="0" lvl="0" indent="0" algn="ctr" defTabSz="977900">
            <a:lnSpc>
              <a:spcPct val="90000"/>
            </a:lnSpc>
            <a:spcBef>
              <a:spcPct val="0"/>
            </a:spcBef>
            <a:spcAft>
              <a:spcPct val="35000"/>
            </a:spcAft>
            <a:buNone/>
          </a:pPr>
          <a:r>
            <a:rPr lang="pl-PL" sz="2200" b="1" kern="1200" dirty="0"/>
            <a:t>Powtórz cele i cel decyzji </a:t>
          </a:r>
          <a:endParaRPr lang="bg-BG" sz="2200" b="1" i="0" u="none" kern="1200" dirty="0">
            <a:solidFill>
              <a:prstClr val="white"/>
            </a:solidFill>
            <a:latin typeface="Calibri"/>
            <a:ea typeface="+mn-ea"/>
            <a:cs typeface="+mn-cs"/>
          </a:endParaRPr>
        </a:p>
      </dgm:t>
    </dgm:pt>
    <dgm:pt modelId="{D24B6B59-3FE6-489B-8792-E58C2592E9F6}" type="parTrans" cxnId="{B8A00A12-53BD-455E-818A-541FF40C3BBE}">
      <dgm:prSet/>
      <dgm:spPr/>
      <dgm:t>
        <a:bodyPr/>
        <a:lstStyle/>
        <a:p>
          <a:endParaRPr lang="bg-BG"/>
        </a:p>
      </dgm:t>
    </dgm:pt>
    <dgm:pt modelId="{86C65CE0-D9E8-4F3E-9B1F-9436C79E6562}" type="sibTrans" cxnId="{B8A00A12-53BD-455E-818A-541FF40C3BBE}">
      <dgm:prSet/>
      <dgm:spPr/>
      <dgm:t>
        <a:bodyPr/>
        <a:lstStyle/>
        <a:p>
          <a:endParaRPr lang="bg-BG"/>
        </a:p>
      </dgm:t>
    </dgm:pt>
    <dgm:pt modelId="{EF053D60-16EE-41D2-8D86-F884C7913C45}">
      <dgm:prSet phldrT="[Text]" custT="1"/>
      <dgm:spPr>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spcFirstLastPara="0" vert="horz" wrap="square" lIns="96012" tIns="96012" rIns="128016" bIns="144018" numCol="1" spcCol="1270" anchor="t" anchorCtr="0"/>
        <a:lstStyle/>
        <a:p>
          <a:r>
            <a:rPr lang="pl-PL" sz="1800" dirty="0"/>
            <a:t>Sformułuj  problem, aby upewnić się, że zadawane są właściwe pytania i wszyscy zgadzają się, co należy wybrać. </a:t>
          </a:r>
          <a:endParaRPr lang="bg-BG" sz="1800" dirty="0">
            <a:solidFill>
              <a:schemeClr val="tx1"/>
            </a:solidFill>
          </a:endParaRPr>
        </a:p>
      </dgm:t>
    </dgm:pt>
    <dgm:pt modelId="{162F7823-DFCC-457C-BC7D-BA7FA847AF8D}" type="parTrans" cxnId="{7182ECD4-BA56-4132-90F9-46CF189F4651}">
      <dgm:prSet/>
      <dgm:spPr/>
      <dgm:t>
        <a:bodyPr/>
        <a:lstStyle/>
        <a:p>
          <a:endParaRPr lang="bg-BG"/>
        </a:p>
      </dgm:t>
    </dgm:pt>
    <dgm:pt modelId="{01E415A5-F010-48E9-B8E9-E140B20AD4AF}" type="sibTrans" cxnId="{7182ECD4-BA56-4132-90F9-46CF189F4651}">
      <dgm:prSet/>
      <dgm:spPr/>
      <dgm:t>
        <a:bodyPr/>
        <a:lstStyle/>
        <a:p>
          <a:endParaRPr lang="bg-BG"/>
        </a:p>
      </dgm:t>
    </dgm:pt>
    <dgm:pt modelId="{D2F647E3-5C54-4699-A5A4-C3BDF1B6E41D}">
      <dgm:prSet custT="1"/>
      <dgm:spPr/>
      <dgm:t>
        <a:bodyPr/>
        <a:lstStyle/>
        <a:p>
          <a:r>
            <a:rPr lang="pl-PL" sz="1800" dirty="0"/>
            <a:t>Wprowadzi do rozmowy wiele punktów widzenia i pobudzi kreatywne rozwiązywanie problemów. </a:t>
          </a:r>
          <a:endParaRPr lang="bg-BG" sz="1800" dirty="0">
            <a:solidFill>
              <a:schemeClr val="tx1"/>
            </a:solidFill>
            <a:effectLst/>
            <a:latin typeface="Times New Roman" panose="02020603050405020304" pitchFamily="18" charset="0"/>
            <a:ea typeface="Times New Roman" panose="02020603050405020304" pitchFamily="18" charset="0"/>
          </a:endParaRPr>
        </a:p>
      </dgm:t>
    </dgm:pt>
    <dgm:pt modelId="{87A7D9F1-AD81-4F2C-AE27-546DD0CE6658}" type="parTrans" cxnId="{05EE06F1-2183-4A80-944A-D61471D4CB76}">
      <dgm:prSet/>
      <dgm:spPr/>
      <dgm:t>
        <a:bodyPr/>
        <a:lstStyle/>
        <a:p>
          <a:endParaRPr lang="bg-BG"/>
        </a:p>
      </dgm:t>
    </dgm:pt>
    <dgm:pt modelId="{2CDEDE6C-0986-4A05-91EB-E0DC482925B0}" type="sibTrans" cxnId="{05EE06F1-2183-4A80-944A-D61471D4CB76}">
      <dgm:prSet/>
      <dgm:spPr/>
      <dgm:t>
        <a:bodyPr/>
        <a:lstStyle/>
        <a:p>
          <a:endParaRPr lang="bg-BG"/>
        </a:p>
      </dgm:t>
    </dgm:pt>
    <dgm:pt modelId="{BC7A3418-9D7A-442D-B8C8-957EE399B05E}">
      <dgm:prSet custT="1"/>
      <dgm:spPr/>
      <dgm:t>
        <a:bodyPr/>
        <a:lstStyle/>
        <a:p>
          <a:r>
            <a:rPr lang="pl-PL" sz="1800" dirty="0"/>
            <a:t>Musisz wypracować sobie nastawienie dociekania, które kieruje podejmowaniem decyzji przy wspólnym rozwiązywaniu problemów. </a:t>
          </a:r>
          <a:endParaRPr lang="bg-BG" sz="1800" dirty="0">
            <a:solidFill>
              <a:schemeClr val="tx1"/>
            </a:solidFill>
            <a:effectLst/>
            <a:latin typeface="Times New Roman" panose="02020603050405020304" pitchFamily="18" charset="0"/>
            <a:ea typeface="Times New Roman" panose="02020603050405020304" pitchFamily="18" charset="0"/>
          </a:endParaRPr>
        </a:p>
      </dgm:t>
    </dgm:pt>
    <dgm:pt modelId="{E2EBD3F2-159A-4F64-9896-8F2EBB369070}" type="parTrans" cxnId="{0DF2FF88-C6AA-4B0C-8B78-3FCFCC642A7F}">
      <dgm:prSet/>
      <dgm:spPr/>
      <dgm:t>
        <a:bodyPr/>
        <a:lstStyle/>
        <a:p>
          <a:endParaRPr lang="bg-BG"/>
        </a:p>
      </dgm:t>
    </dgm:pt>
    <dgm:pt modelId="{C4B2CDE7-F37C-4972-80C0-4F36DDFABE77}" type="sibTrans" cxnId="{0DF2FF88-C6AA-4B0C-8B78-3FCFCC642A7F}">
      <dgm:prSet/>
      <dgm:spPr/>
      <dgm:t>
        <a:bodyPr/>
        <a:lstStyle/>
        <a:p>
          <a:endParaRPr lang="bg-BG"/>
        </a:p>
      </dgm:t>
    </dgm:pt>
    <dgm:pt modelId="{765747E5-E3F5-40D8-97EE-F2A269DA5763}">
      <dgm:prSet custT="1"/>
      <dgm:spPr/>
      <dgm:t>
        <a:bodyPr/>
        <a:lstStyle/>
        <a:p>
          <a:r>
            <a:rPr lang="pl-PL" sz="1800" dirty="0"/>
            <a:t>Aby członkowie Twojego zespołu czuli się komfortowo, dzieląc się różnymi perspektywami i pracując wspólnie, kluczowe jest stworzenie i utrzymanie środowiska bezpieczeństwa psychicznego. </a:t>
          </a:r>
          <a:endParaRPr lang="bg-BG" sz="1800" dirty="0">
            <a:solidFill>
              <a:schemeClr val="tx1"/>
            </a:solidFill>
            <a:effectLst/>
            <a:latin typeface="Times New Roman" panose="02020603050405020304" pitchFamily="18" charset="0"/>
            <a:ea typeface="Times New Roman" panose="02020603050405020304" pitchFamily="18" charset="0"/>
          </a:endParaRPr>
        </a:p>
      </dgm:t>
    </dgm:pt>
    <dgm:pt modelId="{83EFC1F9-862D-4A2E-B868-0326750C641C}" type="parTrans" cxnId="{BEF59419-A689-4373-BD9E-F6CD985BEE4C}">
      <dgm:prSet/>
      <dgm:spPr/>
      <dgm:t>
        <a:bodyPr/>
        <a:lstStyle/>
        <a:p>
          <a:endParaRPr lang="bg-BG"/>
        </a:p>
      </dgm:t>
    </dgm:pt>
    <dgm:pt modelId="{AFDE1027-C9B7-4E8D-844C-9AD1086D1989}" type="sibTrans" cxnId="{BEF59419-A689-4373-BD9E-F6CD985BEE4C}">
      <dgm:prSet/>
      <dgm:spPr/>
      <dgm:t>
        <a:bodyPr/>
        <a:lstStyle/>
        <a:p>
          <a:endParaRPr lang="bg-BG"/>
        </a:p>
      </dgm:t>
    </dgm:pt>
    <dgm:pt modelId="{67A80F1E-62AE-4522-A02D-32DA09CCB9C4}">
      <dgm:prSet custT="1"/>
      <dgm:spPr/>
      <dgm:t>
        <a:bodyPr/>
        <a:lstStyle/>
        <a:p>
          <a:r>
            <a:rPr lang="pl-PL" sz="1800" dirty="0">
              <a:latin typeface="+mj-lt"/>
            </a:rPr>
            <a:t>Cele, nad którymi pracujesz, muszą być jasno sformułowane na początku procesu podejmowania decyzji – i stale powtarzane przez cały czas – aby mieć pewność, że zostaną ostatecznie osiągnięte</a:t>
          </a:r>
          <a:r>
            <a:rPr lang="en-GB" sz="1800" dirty="0">
              <a:solidFill>
                <a:schemeClr val="tx1"/>
              </a:solidFill>
              <a:effectLst/>
              <a:latin typeface="+mj-lt"/>
              <a:ea typeface="Times New Roman" panose="02020603050405020304" pitchFamily="18" charset="0"/>
            </a:rPr>
            <a:t>.</a:t>
          </a:r>
          <a:endParaRPr lang="bg-BG" sz="1800" dirty="0">
            <a:solidFill>
              <a:schemeClr val="tx1"/>
            </a:solidFill>
            <a:effectLst/>
            <a:latin typeface="+mj-lt"/>
            <a:ea typeface="Times New Roman" panose="02020603050405020304" pitchFamily="18" charset="0"/>
          </a:endParaRPr>
        </a:p>
      </dgm:t>
    </dgm:pt>
    <dgm:pt modelId="{D5F00B3E-60EE-4CE1-9E28-30D3C6CD3FC7}" type="parTrans" cxnId="{A534B3CC-739C-41A6-B14A-0F91C5D9F795}">
      <dgm:prSet/>
      <dgm:spPr/>
      <dgm:t>
        <a:bodyPr/>
        <a:lstStyle/>
        <a:p>
          <a:endParaRPr lang="bg-BG"/>
        </a:p>
      </dgm:t>
    </dgm:pt>
    <dgm:pt modelId="{B0FF481C-C7C2-4DCA-986B-0DB808B67F78}" type="sibTrans" cxnId="{A534B3CC-739C-41A6-B14A-0F91C5D9F795}">
      <dgm:prSet/>
      <dgm:spPr/>
      <dgm:t>
        <a:bodyPr/>
        <a:lstStyle/>
        <a:p>
          <a:endParaRPr lang="bg-BG"/>
        </a:p>
      </dgm:t>
    </dgm:pt>
    <dgm:pt modelId="{BFB6DF3E-DFC0-4A0B-9DE7-51F637AE513A}">
      <dgm:prSet phldrT="[Text]" custT="1"/>
      <dgm:spPr>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spcFirstLastPara="0" vert="horz" wrap="square" lIns="96012" tIns="96012" rIns="128016" bIns="144018" numCol="1" spcCol="1270" anchor="t" anchorCtr="0"/>
        <a:lstStyle/>
        <a:p>
          <a:r>
            <a:rPr lang="pl-PL" sz="1800" dirty="0"/>
            <a:t>Zbuduj swój zespół i zarządzaj dynamiką grupy, aby przeanalizować problem i stworzyć realne rozwiązanie. </a:t>
          </a:r>
          <a:endParaRPr lang="bg-BG" sz="1800" dirty="0">
            <a:solidFill>
              <a:schemeClr val="tx1"/>
            </a:solidFill>
          </a:endParaRPr>
        </a:p>
      </dgm:t>
    </dgm:pt>
    <dgm:pt modelId="{A23C74B2-3EAF-415B-93D7-0BB30D43BC5B}" type="parTrans" cxnId="{05350F80-7C4B-437F-8EBF-828DB1F682E1}">
      <dgm:prSet/>
      <dgm:spPr/>
      <dgm:t>
        <a:bodyPr/>
        <a:lstStyle/>
        <a:p>
          <a:endParaRPr lang="pl-PL"/>
        </a:p>
      </dgm:t>
    </dgm:pt>
    <dgm:pt modelId="{A78C2541-3158-4579-A1D2-7B299838C92A}" type="sibTrans" cxnId="{05350F80-7C4B-437F-8EBF-828DB1F682E1}">
      <dgm:prSet/>
      <dgm:spPr/>
      <dgm:t>
        <a:bodyPr/>
        <a:lstStyle/>
        <a:p>
          <a:endParaRPr lang="pl-PL"/>
        </a:p>
      </dgm:t>
    </dgm:pt>
    <dgm:pt modelId="{DE2B8051-290D-4C9B-AC5F-F0CBE44C2C57}">
      <dgm:prSet phldrT="[Text]" custT="1"/>
      <dgm:spPr>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spcFirstLastPara="0" vert="horz" wrap="square" lIns="96012" tIns="96012" rIns="128016" bIns="144018" numCol="1" spcCol="1270" anchor="t" anchorCtr="0"/>
        <a:lstStyle/>
        <a:p>
          <a:r>
            <a:rPr lang="pl-PL" sz="1800" dirty="0"/>
            <a:t>Postępując zgodnie z ustrukturyzowanym, wieloetapowym procesem, możesz osiągnąć pożądany rezultat. </a:t>
          </a:r>
          <a:endParaRPr lang="bg-BG" sz="1800" dirty="0">
            <a:solidFill>
              <a:schemeClr val="tx1"/>
            </a:solidFill>
          </a:endParaRPr>
        </a:p>
      </dgm:t>
    </dgm:pt>
    <dgm:pt modelId="{677AEE74-1416-4F35-95A8-CC86A55BF49E}" type="parTrans" cxnId="{24296157-F7E1-4B48-9F11-4172CD31D3E5}">
      <dgm:prSet/>
      <dgm:spPr/>
      <dgm:t>
        <a:bodyPr/>
        <a:lstStyle/>
        <a:p>
          <a:endParaRPr lang="pl-PL"/>
        </a:p>
      </dgm:t>
    </dgm:pt>
    <dgm:pt modelId="{E5BA365A-995B-445A-A714-A506A48C67D9}" type="sibTrans" cxnId="{24296157-F7E1-4B48-9F11-4172CD31D3E5}">
      <dgm:prSet/>
      <dgm:spPr/>
      <dgm:t>
        <a:bodyPr/>
        <a:lstStyle/>
        <a:p>
          <a:endParaRPr lang="pl-PL"/>
        </a:p>
      </dgm:t>
    </dgm:pt>
    <dgm:pt modelId="{8F1BAB45-3810-4B1D-9B6E-E2DFD90F3C07}">
      <dgm:prSet custT="1"/>
      <dgm:spPr/>
      <dgm:t>
        <a:bodyPr/>
        <a:lstStyle/>
        <a:p>
          <a:r>
            <a:rPr lang="pl-PL" sz="1800" dirty="0"/>
            <a:t>W ten sposób możesz wykorzystać zbiorową wiedzę i doświadczenie poszczególnych osób, prowadząc do bardziej innowacyjnych rozwiązań i pomagając wydobyć i przezwyciężyć ukryte uprzedzenia w grupie.</a:t>
          </a:r>
          <a:endParaRPr lang="bg-BG" sz="1800" dirty="0">
            <a:solidFill>
              <a:schemeClr val="tx1"/>
            </a:solidFill>
            <a:effectLst/>
            <a:latin typeface="Times New Roman" panose="02020603050405020304" pitchFamily="18" charset="0"/>
            <a:ea typeface="Times New Roman" panose="02020603050405020304" pitchFamily="18" charset="0"/>
          </a:endParaRPr>
        </a:p>
      </dgm:t>
    </dgm:pt>
    <dgm:pt modelId="{B72962EC-FCA8-491B-898B-B8C33725520F}" type="parTrans" cxnId="{7CFB11E9-B8AA-478F-8CF9-B12EE1627512}">
      <dgm:prSet/>
      <dgm:spPr/>
      <dgm:t>
        <a:bodyPr/>
        <a:lstStyle/>
        <a:p>
          <a:endParaRPr lang="pl-PL"/>
        </a:p>
      </dgm:t>
    </dgm:pt>
    <dgm:pt modelId="{9CE1A96A-4E62-458F-8E3B-3974CD8532F6}" type="sibTrans" cxnId="{7CFB11E9-B8AA-478F-8CF9-B12EE1627512}">
      <dgm:prSet/>
      <dgm:spPr/>
      <dgm:t>
        <a:bodyPr/>
        <a:lstStyle/>
        <a:p>
          <a:endParaRPr lang="pl-PL"/>
        </a:p>
      </dgm:t>
    </dgm:pt>
    <dgm:pt modelId="{EBCD2780-1A68-42CD-ABC3-64B6531A6425}">
      <dgm:prSet custT="1"/>
      <dgm:spPr/>
      <dgm:t>
        <a:bodyPr/>
        <a:lstStyle/>
        <a:p>
          <a:r>
            <a:rPr lang="pl-PL" sz="1800" dirty="0"/>
            <a:t>Koncentruje się na osobach testujących i oceniających założenia, przedstawiając wyważone argumenty, rozważając alternatywy i będąc otwartym na konstruktywną krytykę</a:t>
          </a:r>
          <a:endParaRPr lang="bg-BG" sz="1800" dirty="0">
            <a:solidFill>
              <a:schemeClr val="tx1"/>
            </a:solidFill>
            <a:effectLst/>
            <a:latin typeface="Times New Roman" panose="02020603050405020304" pitchFamily="18" charset="0"/>
            <a:ea typeface="Times New Roman" panose="02020603050405020304" pitchFamily="18" charset="0"/>
          </a:endParaRPr>
        </a:p>
      </dgm:t>
    </dgm:pt>
    <dgm:pt modelId="{AC5B33FB-8049-4A0E-81DF-4018BBB40A0D}" type="parTrans" cxnId="{0EC784F3-73D3-4F50-96ED-3004D72F60F7}">
      <dgm:prSet/>
      <dgm:spPr/>
      <dgm:t>
        <a:bodyPr/>
        <a:lstStyle/>
        <a:p>
          <a:endParaRPr lang="pl-PL"/>
        </a:p>
      </dgm:t>
    </dgm:pt>
    <dgm:pt modelId="{5861D6CE-8906-4045-B8FB-2C33CDB85EDB}" type="sibTrans" cxnId="{0EC784F3-73D3-4F50-96ED-3004D72F60F7}">
      <dgm:prSet/>
      <dgm:spPr/>
      <dgm:t>
        <a:bodyPr/>
        <a:lstStyle/>
        <a:p>
          <a:endParaRPr lang="pl-PL"/>
        </a:p>
      </dgm:t>
    </dgm:pt>
    <dgm:pt modelId="{F1BF656A-991C-4B00-9CB7-BAFECC19FED7}">
      <dgm:prSet custT="1"/>
      <dgm:spPr/>
      <dgm:t>
        <a:bodyPr/>
        <a:lstStyle/>
        <a:p>
          <a:r>
            <a:rPr lang="pl-PL" sz="1800" dirty="0"/>
            <a:t>Aby pomóc swojemu zespołowi czuć się psychicznie bezpiecznym, okazuj szacunek i uczciwie rozważ podczas słuchania opinii wszystkich.</a:t>
          </a:r>
          <a:endParaRPr lang="bg-BG" sz="1800" dirty="0">
            <a:solidFill>
              <a:schemeClr val="tx1"/>
            </a:solidFill>
            <a:effectLst/>
            <a:latin typeface="Times New Roman" panose="02020603050405020304" pitchFamily="18" charset="0"/>
            <a:ea typeface="Times New Roman" panose="02020603050405020304" pitchFamily="18" charset="0"/>
          </a:endParaRPr>
        </a:p>
      </dgm:t>
    </dgm:pt>
    <dgm:pt modelId="{62B2B003-427D-4CF6-B8C5-E77E27A69898}" type="parTrans" cxnId="{6FB68746-9AEB-4BE4-8554-4362B0E1BF82}">
      <dgm:prSet/>
      <dgm:spPr/>
      <dgm:t>
        <a:bodyPr/>
        <a:lstStyle/>
        <a:p>
          <a:endParaRPr lang="pl-PL"/>
        </a:p>
      </dgm:t>
    </dgm:pt>
    <dgm:pt modelId="{E27889A4-D2CD-449B-8A27-5A525BFFD612}" type="sibTrans" cxnId="{6FB68746-9AEB-4BE4-8554-4362B0E1BF82}">
      <dgm:prSet/>
      <dgm:spPr/>
      <dgm:t>
        <a:bodyPr/>
        <a:lstStyle/>
        <a:p>
          <a:endParaRPr lang="pl-PL"/>
        </a:p>
      </dgm:t>
    </dgm:pt>
    <dgm:pt modelId="{50599EBB-F5EF-44EE-86BD-652E8CBAF606}" type="pres">
      <dgm:prSet presAssocID="{E6A79277-A387-4ED8-9CAC-4B68236EEED9}" presName="Name0" presStyleCnt="0">
        <dgm:presLayoutVars>
          <dgm:dir/>
          <dgm:animLvl val="lvl"/>
          <dgm:resizeHandles val="exact"/>
        </dgm:presLayoutVars>
      </dgm:prSet>
      <dgm:spPr/>
    </dgm:pt>
    <dgm:pt modelId="{DCAEE47A-352B-4B75-A2BC-9380CF08A334}" type="pres">
      <dgm:prSet presAssocID="{F87755E2-5EED-409C-999B-2D4118F345D6}" presName="composite" presStyleCnt="0"/>
      <dgm:spPr/>
    </dgm:pt>
    <dgm:pt modelId="{37A70DFF-E6C8-40E8-9C5B-FA7076B9D865}" type="pres">
      <dgm:prSet presAssocID="{F87755E2-5EED-409C-999B-2D4118F345D6}" presName="parTx" presStyleLbl="alignNode1" presStyleIdx="0" presStyleCnt="5">
        <dgm:presLayoutVars>
          <dgm:chMax val="0"/>
          <dgm:chPref val="0"/>
          <dgm:bulletEnabled val="1"/>
        </dgm:presLayoutVars>
      </dgm:prSet>
      <dgm:spPr>
        <a:xfrm>
          <a:off x="7599" y="33293"/>
          <a:ext cx="2912953" cy="658907"/>
        </a:xfrm>
        <a:prstGeom prst="rect">
          <a:avLst/>
        </a:prstGeom>
      </dgm:spPr>
    </dgm:pt>
    <dgm:pt modelId="{58824A5A-73C3-4CC4-80D7-D024A76913CB}" type="pres">
      <dgm:prSet presAssocID="{F87755E2-5EED-409C-999B-2D4118F345D6}" presName="desTx" presStyleLbl="alignAccFollowNode1" presStyleIdx="0" presStyleCnt="5" custScaleY="100000">
        <dgm:presLayoutVars>
          <dgm:bulletEnabled val="1"/>
        </dgm:presLayoutVars>
      </dgm:prSet>
      <dgm:spPr>
        <a:xfrm>
          <a:off x="7599" y="812187"/>
          <a:ext cx="2912953" cy="4558072"/>
        </a:xfrm>
        <a:prstGeom prst="rect">
          <a:avLst/>
        </a:prstGeom>
      </dgm:spPr>
    </dgm:pt>
    <dgm:pt modelId="{5D456293-7685-4649-B5BB-FF9DDB307B22}" type="pres">
      <dgm:prSet presAssocID="{97FC06D8-7350-471B-931D-85CA3AF1B229}" presName="space" presStyleCnt="0"/>
      <dgm:spPr/>
    </dgm:pt>
    <dgm:pt modelId="{AD8C84B1-F9BA-46DC-A9E1-E7B667370967}" type="pres">
      <dgm:prSet presAssocID="{A3A5A708-59DE-4F9F-970B-F6070A2AEDF0}" presName="composite" presStyleCnt="0"/>
      <dgm:spPr/>
    </dgm:pt>
    <dgm:pt modelId="{71E1FE2A-F616-42E1-B7E6-D671C1F67FBB}" type="pres">
      <dgm:prSet presAssocID="{A3A5A708-59DE-4F9F-970B-F6070A2AEDF0}" presName="parTx" presStyleLbl="alignNode1" presStyleIdx="1" presStyleCnt="5">
        <dgm:presLayoutVars>
          <dgm:chMax val="0"/>
          <dgm:chPref val="0"/>
          <dgm:bulletEnabled val="1"/>
        </dgm:presLayoutVars>
      </dgm:prSet>
      <dgm:spPr>
        <a:xfrm>
          <a:off x="3328365" y="400850"/>
          <a:ext cx="2912953" cy="798590"/>
        </a:xfrm>
        <a:prstGeom prst="rect">
          <a:avLst/>
        </a:prstGeom>
      </dgm:spPr>
    </dgm:pt>
    <dgm:pt modelId="{3853EFAB-B6E8-4257-8755-8DA9532ACB58}" type="pres">
      <dgm:prSet presAssocID="{A3A5A708-59DE-4F9F-970B-F6070A2AEDF0}" presName="desTx" presStyleLbl="alignAccFollowNode1" presStyleIdx="1" presStyleCnt="5">
        <dgm:presLayoutVars>
          <dgm:bulletEnabled val="1"/>
        </dgm:presLayoutVars>
      </dgm:prSet>
      <dgm:spPr/>
    </dgm:pt>
    <dgm:pt modelId="{115D5A33-B651-470D-874D-20F534ED9D1D}" type="pres">
      <dgm:prSet presAssocID="{F9497E8C-F8CD-4386-B81A-7D93C4D294B3}" presName="space" presStyleCnt="0"/>
      <dgm:spPr/>
    </dgm:pt>
    <dgm:pt modelId="{6BEAEDE9-7172-4874-A238-ACDCFD5E2A79}" type="pres">
      <dgm:prSet presAssocID="{DC0E497B-1898-4B9E-BD58-AD6FC4795784}" presName="composite" presStyleCnt="0"/>
      <dgm:spPr/>
    </dgm:pt>
    <dgm:pt modelId="{D4AE30FB-382C-404C-A2F4-9FAB434DDD60}" type="pres">
      <dgm:prSet presAssocID="{DC0E497B-1898-4B9E-BD58-AD6FC4795784}" presName="parTx" presStyleLbl="alignNode1" presStyleIdx="2" presStyleCnt="5">
        <dgm:presLayoutVars>
          <dgm:chMax val="0"/>
          <dgm:chPref val="0"/>
          <dgm:bulletEnabled val="1"/>
        </dgm:presLayoutVars>
      </dgm:prSet>
      <dgm:spPr>
        <a:xfrm>
          <a:off x="6649131" y="400850"/>
          <a:ext cx="2912953" cy="798590"/>
        </a:xfrm>
        <a:prstGeom prst="rect">
          <a:avLst/>
        </a:prstGeom>
      </dgm:spPr>
    </dgm:pt>
    <dgm:pt modelId="{B962DCE6-946F-403B-B57C-58E27FAEF961}" type="pres">
      <dgm:prSet presAssocID="{DC0E497B-1898-4B9E-BD58-AD6FC4795784}" presName="desTx" presStyleLbl="alignAccFollowNode1" presStyleIdx="2" presStyleCnt="5">
        <dgm:presLayoutVars>
          <dgm:bulletEnabled val="1"/>
        </dgm:presLayoutVars>
      </dgm:prSet>
      <dgm:spPr/>
    </dgm:pt>
    <dgm:pt modelId="{1B1B75B8-ED1A-4762-AF20-931515C870F6}" type="pres">
      <dgm:prSet presAssocID="{19917CCC-8D5E-47DF-93E3-B2E2B0BBD614}" presName="space" presStyleCnt="0"/>
      <dgm:spPr/>
    </dgm:pt>
    <dgm:pt modelId="{155A4291-876A-4C63-876C-C1CCB240ACB8}" type="pres">
      <dgm:prSet presAssocID="{B57C7806-1B7F-4DC8-831E-B8F5C00B047C}" presName="composite" presStyleCnt="0"/>
      <dgm:spPr/>
    </dgm:pt>
    <dgm:pt modelId="{22058898-BB98-44FC-9586-B40277A4F9B5}" type="pres">
      <dgm:prSet presAssocID="{B57C7806-1B7F-4DC8-831E-B8F5C00B047C}" presName="parTx" presStyleLbl="alignNode1" presStyleIdx="3" presStyleCnt="5">
        <dgm:presLayoutVars>
          <dgm:chMax val="0"/>
          <dgm:chPref val="0"/>
          <dgm:bulletEnabled val="1"/>
        </dgm:presLayoutVars>
      </dgm:prSet>
      <dgm:spPr>
        <a:xfrm>
          <a:off x="9969898" y="400850"/>
          <a:ext cx="2912953" cy="798590"/>
        </a:xfrm>
        <a:prstGeom prst="rect">
          <a:avLst/>
        </a:prstGeom>
      </dgm:spPr>
    </dgm:pt>
    <dgm:pt modelId="{22F1A544-E753-4065-8505-09A97EF157FF}" type="pres">
      <dgm:prSet presAssocID="{B57C7806-1B7F-4DC8-831E-B8F5C00B047C}" presName="desTx" presStyleLbl="alignAccFollowNode1" presStyleIdx="3" presStyleCnt="5">
        <dgm:presLayoutVars>
          <dgm:bulletEnabled val="1"/>
        </dgm:presLayoutVars>
      </dgm:prSet>
      <dgm:spPr/>
    </dgm:pt>
    <dgm:pt modelId="{A786EFE1-794D-48EB-A69F-601D051D2DAC}" type="pres">
      <dgm:prSet presAssocID="{F182EBCD-8A56-4242-AE6D-01C148419BEB}" presName="space" presStyleCnt="0"/>
      <dgm:spPr/>
    </dgm:pt>
    <dgm:pt modelId="{B7B9B77F-5259-486A-8186-233DF2E77E44}" type="pres">
      <dgm:prSet presAssocID="{B790BE43-9599-4EE1-9648-EC6D02C51CAA}" presName="composite" presStyleCnt="0"/>
      <dgm:spPr/>
    </dgm:pt>
    <dgm:pt modelId="{4B3D52F7-9FEF-4D71-8033-92AD1EA3EC59}" type="pres">
      <dgm:prSet presAssocID="{B790BE43-9599-4EE1-9648-EC6D02C51CAA}" presName="parTx" presStyleLbl="alignNode1" presStyleIdx="4" presStyleCnt="5">
        <dgm:presLayoutVars>
          <dgm:chMax val="0"/>
          <dgm:chPref val="0"/>
          <dgm:bulletEnabled val="1"/>
        </dgm:presLayoutVars>
      </dgm:prSet>
      <dgm:spPr>
        <a:xfrm>
          <a:off x="13290664" y="400850"/>
          <a:ext cx="2912953" cy="798590"/>
        </a:xfrm>
        <a:prstGeom prst="rect">
          <a:avLst/>
        </a:prstGeom>
      </dgm:spPr>
    </dgm:pt>
    <dgm:pt modelId="{DE40C9B8-1EA1-4CC1-A45D-C3AE8A69EC94}" type="pres">
      <dgm:prSet presAssocID="{B790BE43-9599-4EE1-9648-EC6D02C51CAA}" presName="desTx" presStyleLbl="alignAccFollowNode1" presStyleIdx="4" presStyleCnt="5">
        <dgm:presLayoutVars>
          <dgm:bulletEnabled val="1"/>
        </dgm:presLayoutVars>
      </dgm:prSet>
      <dgm:spPr/>
    </dgm:pt>
  </dgm:ptLst>
  <dgm:cxnLst>
    <dgm:cxn modelId="{983A0400-2DC1-4852-A275-28132705BBD7}" type="presOf" srcId="{765747E5-E3F5-40D8-97EE-F2A269DA5763}" destId="{22F1A544-E753-4065-8505-09A97EF157FF}" srcOrd="0" destOrd="0" presId="urn:microsoft.com/office/officeart/2005/8/layout/hList1"/>
    <dgm:cxn modelId="{6B726A02-BB9E-4D13-8C15-E3A2F0E19FC5}" type="presOf" srcId="{EF053D60-16EE-41D2-8D86-F884C7913C45}" destId="{58824A5A-73C3-4CC4-80D7-D024A76913CB}" srcOrd="0" destOrd="0" presId="urn:microsoft.com/office/officeart/2005/8/layout/hList1"/>
    <dgm:cxn modelId="{EEC2CC0E-B37F-4B75-BC86-1303D195B4AE}" type="presOf" srcId="{BFB6DF3E-DFC0-4A0B-9DE7-51F637AE513A}" destId="{58824A5A-73C3-4CC4-80D7-D024A76913CB}" srcOrd="0" destOrd="1" presId="urn:microsoft.com/office/officeart/2005/8/layout/hList1"/>
    <dgm:cxn modelId="{2936C310-B5CB-44A5-98DF-5CD2F5E4C54D}" type="presOf" srcId="{DE2B8051-290D-4C9B-AC5F-F0CBE44C2C57}" destId="{58824A5A-73C3-4CC4-80D7-D024A76913CB}" srcOrd="0" destOrd="2" presId="urn:microsoft.com/office/officeart/2005/8/layout/hList1"/>
    <dgm:cxn modelId="{B8A00A12-53BD-455E-818A-541FF40C3BBE}" srcId="{E6A79277-A387-4ED8-9CAC-4B68236EEED9}" destId="{B790BE43-9599-4EE1-9648-EC6D02C51CAA}" srcOrd="4" destOrd="0" parTransId="{D24B6B59-3FE6-489B-8792-E58C2592E9F6}" sibTransId="{86C65CE0-D9E8-4F3E-9B1F-9436C79E6562}"/>
    <dgm:cxn modelId="{BEF59419-A689-4373-BD9E-F6CD985BEE4C}" srcId="{B57C7806-1B7F-4DC8-831E-B8F5C00B047C}" destId="{765747E5-E3F5-40D8-97EE-F2A269DA5763}" srcOrd="0" destOrd="0" parTransId="{83EFC1F9-862D-4A2E-B868-0326750C641C}" sibTransId="{AFDE1027-C9B7-4E8D-844C-9AD1086D1989}"/>
    <dgm:cxn modelId="{D783E25B-720B-4F18-A3A1-7CAB1195CE1B}" type="presOf" srcId="{B57C7806-1B7F-4DC8-831E-B8F5C00B047C}" destId="{22058898-BB98-44FC-9586-B40277A4F9B5}" srcOrd="0" destOrd="0" presId="urn:microsoft.com/office/officeart/2005/8/layout/hList1"/>
    <dgm:cxn modelId="{33A4FB5C-C29A-42A7-836D-E4FA69200838}" srcId="{E6A79277-A387-4ED8-9CAC-4B68236EEED9}" destId="{DC0E497B-1898-4B9E-BD58-AD6FC4795784}" srcOrd="2" destOrd="0" parTransId="{05E5FE15-52EE-480D-9C97-CFE2211B06EF}" sibTransId="{19917CCC-8D5E-47DF-93E3-B2E2B0BBD614}"/>
    <dgm:cxn modelId="{37D8E563-13F2-428F-9124-B8275F434BED}" srcId="{E6A79277-A387-4ED8-9CAC-4B68236EEED9}" destId="{B57C7806-1B7F-4DC8-831E-B8F5C00B047C}" srcOrd="3" destOrd="0" parTransId="{4D45A650-91C4-44A3-BB91-62A94CF71A7A}" sibTransId="{F182EBCD-8A56-4242-AE6D-01C148419BEB}"/>
    <dgm:cxn modelId="{6FB68746-9AEB-4BE4-8554-4362B0E1BF82}" srcId="{B57C7806-1B7F-4DC8-831E-B8F5C00B047C}" destId="{F1BF656A-991C-4B00-9CB7-BAFECC19FED7}" srcOrd="1" destOrd="0" parTransId="{62B2B003-427D-4CF6-B8C5-E77E27A69898}" sibTransId="{E27889A4-D2CD-449B-8A27-5A525BFFD612}"/>
    <dgm:cxn modelId="{B41CC16F-90E6-4FCF-8947-9E6E00EA27AD}" type="presOf" srcId="{A3A5A708-59DE-4F9F-970B-F6070A2AEDF0}" destId="{71E1FE2A-F616-42E1-B7E6-D671C1F67FBB}" srcOrd="0" destOrd="0" presId="urn:microsoft.com/office/officeart/2005/8/layout/hList1"/>
    <dgm:cxn modelId="{F78F0270-E92E-413D-B00B-02BD9C528A52}" type="presOf" srcId="{B790BE43-9599-4EE1-9648-EC6D02C51CAA}" destId="{4B3D52F7-9FEF-4D71-8033-92AD1EA3EC59}" srcOrd="0" destOrd="0" presId="urn:microsoft.com/office/officeart/2005/8/layout/hList1"/>
    <dgm:cxn modelId="{81B84B56-7DD0-4E08-BBFA-C15CB1532744}" srcId="{E6A79277-A387-4ED8-9CAC-4B68236EEED9}" destId="{F87755E2-5EED-409C-999B-2D4118F345D6}" srcOrd="0" destOrd="0" parTransId="{AF3DA7D9-95AC-4425-A11D-8FFD316F39B0}" sibTransId="{97FC06D8-7350-471B-931D-85CA3AF1B229}"/>
    <dgm:cxn modelId="{24296157-F7E1-4B48-9F11-4172CD31D3E5}" srcId="{F87755E2-5EED-409C-999B-2D4118F345D6}" destId="{DE2B8051-290D-4C9B-AC5F-F0CBE44C2C57}" srcOrd="2" destOrd="0" parTransId="{677AEE74-1416-4F35-95A8-CC86A55BF49E}" sibTransId="{E5BA365A-995B-445A-A714-A506A48C67D9}"/>
    <dgm:cxn modelId="{B324215A-EAFB-49CC-8A6C-027F5CB799F1}" type="presOf" srcId="{DC0E497B-1898-4B9E-BD58-AD6FC4795784}" destId="{D4AE30FB-382C-404C-A2F4-9FAB434DDD60}" srcOrd="0" destOrd="0" presId="urn:microsoft.com/office/officeart/2005/8/layout/hList1"/>
    <dgm:cxn modelId="{0318F77C-11A0-49E1-902D-790B4B79933A}" type="presOf" srcId="{8F1BAB45-3810-4B1D-9B6E-E2DFD90F3C07}" destId="{3853EFAB-B6E8-4257-8755-8DA9532ACB58}" srcOrd="0" destOrd="1" presId="urn:microsoft.com/office/officeart/2005/8/layout/hList1"/>
    <dgm:cxn modelId="{05350F80-7C4B-437F-8EBF-828DB1F682E1}" srcId="{F87755E2-5EED-409C-999B-2D4118F345D6}" destId="{BFB6DF3E-DFC0-4A0B-9DE7-51F637AE513A}" srcOrd="1" destOrd="0" parTransId="{A23C74B2-3EAF-415B-93D7-0BB30D43BC5B}" sibTransId="{A78C2541-3158-4579-A1D2-7B299838C92A}"/>
    <dgm:cxn modelId="{0DF2FF88-C6AA-4B0C-8B78-3FCFCC642A7F}" srcId="{DC0E497B-1898-4B9E-BD58-AD6FC4795784}" destId="{BC7A3418-9D7A-442D-B8C8-957EE399B05E}" srcOrd="0" destOrd="0" parTransId="{E2EBD3F2-159A-4F64-9896-8F2EBB369070}" sibTransId="{C4B2CDE7-F37C-4972-80C0-4F36DDFABE77}"/>
    <dgm:cxn modelId="{2A65B6A1-8ABB-4774-BD74-F2A285A688FF}" srcId="{E6A79277-A387-4ED8-9CAC-4B68236EEED9}" destId="{A3A5A708-59DE-4F9F-970B-F6070A2AEDF0}" srcOrd="1" destOrd="0" parTransId="{5D06F324-7034-48E8-A75C-6077E0C3EA67}" sibTransId="{F9497E8C-F8CD-4386-B81A-7D93C4D294B3}"/>
    <dgm:cxn modelId="{87517FA3-5A95-4CC7-996D-FA2998975A23}" type="presOf" srcId="{D2F647E3-5C54-4699-A5A4-C3BDF1B6E41D}" destId="{3853EFAB-B6E8-4257-8755-8DA9532ACB58}" srcOrd="0" destOrd="0" presId="urn:microsoft.com/office/officeart/2005/8/layout/hList1"/>
    <dgm:cxn modelId="{AD408FA3-DB27-4832-BB56-BA8FC176CE42}" type="presOf" srcId="{E6A79277-A387-4ED8-9CAC-4B68236EEED9}" destId="{50599EBB-F5EF-44EE-86BD-652E8CBAF606}" srcOrd="0" destOrd="0" presId="urn:microsoft.com/office/officeart/2005/8/layout/hList1"/>
    <dgm:cxn modelId="{C0003AAE-B5D3-4D15-86B1-0174E5E00076}" type="presOf" srcId="{EBCD2780-1A68-42CD-ABC3-64B6531A6425}" destId="{B962DCE6-946F-403B-B57C-58E27FAEF961}" srcOrd="0" destOrd="1" presId="urn:microsoft.com/office/officeart/2005/8/layout/hList1"/>
    <dgm:cxn modelId="{3378D3B3-4495-4C5B-B7FA-3B86C46E6DD2}" type="presOf" srcId="{BC7A3418-9D7A-442D-B8C8-957EE399B05E}" destId="{B962DCE6-946F-403B-B57C-58E27FAEF961}" srcOrd="0" destOrd="0" presId="urn:microsoft.com/office/officeart/2005/8/layout/hList1"/>
    <dgm:cxn modelId="{0B41F0B9-BF1C-4144-B5A9-946F1C6DDFE4}" type="presOf" srcId="{F87755E2-5EED-409C-999B-2D4118F345D6}" destId="{37A70DFF-E6C8-40E8-9C5B-FA7076B9D865}" srcOrd="0" destOrd="0" presId="urn:microsoft.com/office/officeart/2005/8/layout/hList1"/>
    <dgm:cxn modelId="{A534B3CC-739C-41A6-B14A-0F91C5D9F795}" srcId="{B790BE43-9599-4EE1-9648-EC6D02C51CAA}" destId="{67A80F1E-62AE-4522-A02D-32DA09CCB9C4}" srcOrd="0" destOrd="0" parTransId="{D5F00B3E-60EE-4CE1-9E28-30D3C6CD3FC7}" sibTransId="{B0FF481C-C7C2-4DCA-986B-0DB808B67F78}"/>
    <dgm:cxn modelId="{7182ECD4-BA56-4132-90F9-46CF189F4651}" srcId="{F87755E2-5EED-409C-999B-2D4118F345D6}" destId="{EF053D60-16EE-41D2-8D86-F884C7913C45}" srcOrd="0" destOrd="0" parTransId="{162F7823-DFCC-457C-BC7D-BA7FA847AF8D}" sibTransId="{01E415A5-F010-48E9-B8E9-E140B20AD4AF}"/>
    <dgm:cxn modelId="{6DD7AAD9-C4DE-4FE1-A810-4A7A6CDCA9A9}" type="presOf" srcId="{F1BF656A-991C-4B00-9CB7-BAFECC19FED7}" destId="{22F1A544-E753-4065-8505-09A97EF157FF}" srcOrd="0" destOrd="1" presId="urn:microsoft.com/office/officeart/2005/8/layout/hList1"/>
    <dgm:cxn modelId="{262988E8-BDF4-4D0C-81FB-7757EC2A9B4D}" type="presOf" srcId="{67A80F1E-62AE-4522-A02D-32DA09CCB9C4}" destId="{DE40C9B8-1EA1-4CC1-A45D-C3AE8A69EC94}" srcOrd="0" destOrd="0" presId="urn:microsoft.com/office/officeart/2005/8/layout/hList1"/>
    <dgm:cxn modelId="{7CFB11E9-B8AA-478F-8CF9-B12EE1627512}" srcId="{A3A5A708-59DE-4F9F-970B-F6070A2AEDF0}" destId="{8F1BAB45-3810-4B1D-9B6E-E2DFD90F3C07}" srcOrd="1" destOrd="0" parTransId="{B72962EC-FCA8-491B-898B-B8C33725520F}" sibTransId="{9CE1A96A-4E62-458F-8E3B-3974CD8532F6}"/>
    <dgm:cxn modelId="{05EE06F1-2183-4A80-944A-D61471D4CB76}" srcId="{A3A5A708-59DE-4F9F-970B-F6070A2AEDF0}" destId="{D2F647E3-5C54-4699-A5A4-C3BDF1B6E41D}" srcOrd="0" destOrd="0" parTransId="{87A7D9F1-AD81-4F2C-AE27-546DD0CE6658}" sibTransId="{2CDEDE6C-0986-4A05-91EB-E0DC482925B0}"/>
    <dgm:cxn modelId="{0EC784F3-73D3-4F50-96ED-3004D72F60F7}" srcId="{DC0E497B-1898-4B9E-BD58-AD6FC4795784}" destId="{EBCD2780-1A68-42CD-ABC3-64B6531A6425}" srcOrd="1" destOrd="0" parTransId="{AC5B33FB-8049-4A0E-81DF-4018BBB40A0D}" sibTransId="{5861D6CE-8906-4045-B8FB-2C33CDB85EDB}"/>
    <dgm:cxn modelId="{C935137A-C4D1-411F-BDC2-30C1EC6F58C2}" type="presParOf" srcId="{50599EBB-F5EF-44EE-86BD-652E8CBAF606}" destId="{DCAEE47A-352B-4B75-A2BC-9380CF08A334}" srcOrd="0" destOrd="0" presId="urn:microsoft.com/office/officeart/2005/8/layout/hList1"/>
    <dgm:cxn modelId="{57E17A5E-F6FB-4B72-969E-05D770F7040D}" type="presParOf" srcId="{DCAEE47A-352B-4B75-A2BC-9380CF08A334}" destId="{37A70DFF-E6C8-40E8-9C5B-FA7076B9D865}" srcOrd="0" destOrd="0" presId="urn:microsoft.com/office/officeart/2005/8/layout/hList1"/>
    <dgm:cxn modelId="{B22CC9CF-C6EE-43D4-9E7D-C9B008CF858B}" type="presParOf" srcId="{DCAEE47A-352B-4B75-A2BC-9380CF08A334}" destId="{58824A5A-73C3-4CC4-80D7-D024A76913CB}" srcOrd="1" destOrd="0" presId="urn:microsoft.com/office/officeart/2005/8/layout/hList1"/>
    <dgm:cxn modelId="{C67FB542-20D8-47CD-A452-D15D63139E5B}" type="presParOf" srcId="{50599EBB-F5EF-44EE-86BD-652E8CBAF606}" destId="{5D456293-7685-4649-B5BB-FF9DDB307B22}" srcOrd="1" destOrd="0" presId="urn:microsoft.com/office/officeart/2005/8/layout/hList1"/>
    <dgm:cxn modelId="{5ED000FB-DFF6-4FB8-839B-5C18C7F2CE1C}" type="presParOf" srcId="{50599EBB-F5EF-44EE-86BD-652E8CBAF606}" destId="{AD8C84B1-F9BA-46DC-A9E1-E7B667370967}" srcOrd="2" destOrd="0" presId="urn:microsoft.com/office/officeart/2005/8/layout/hList1"/>
    <dgm:cxn modelId="{21E1E7E1-2239-430C-B2E1-CA385AA383BE}" type="presParOf" srcId="{AD8C84B1-F9BA-46DC-A9E1-E7B667370967}" destId="{71E1FE2A-F616-42E1-B7E6-D671C1F67FBB}" srcOrd="0" destOrd="0" presId="urn:microsoft.com/office/officeart/2005/8/layout/hList1"/>
    <dgm:cxn modelId="{623619FF-8423-4A11-989E-491D94E7C8D8}" type="presParOf" srcId="{AD8C84B1-F9BA-46DC-A9E1-E7B667370967}" destId="{3853EFAB-B6E8-4257-8755-8DA9532ACB58}" srcOrd="1" destOrd="0" presId="urn:microsoft.com/office/officeart/2005/8/layout/hList1"/>
    <dgm:cxn modelId="{68CD259F-F712-467D-9986-392E7BFF49E5}" type="presParOf" srcId="{50599EBB-F5EF-44EE-86BD-652E8CBAF606}" destId="{115D5A33-B651-470D-874D-20F534ED9D1D}" srcOrd="3" destOrd="0" presId="urn:microsoft.com/office/officeart/2005/8/layout/hList1"/>
    <dgm:cxn modelId="{5107EBD1-459B-466B-8022-2211E9164E11}" type="presParOf" srcId="{50599EBB-F5EF-44EE-86BD-652E8CBAF606}" destId="{6BEAEDE9-7172-4874-A238-ACDCFD5E2A79}" srcOrd="4" destOrd="0" presId="urn:microsoft.com/office/officeart/2005/8/layout/hList1"/>
    <dgm:cxn modelId="{8B53B25C-146F-42A2-9800-993EA9A66065}" type="presParOf" srcId="{6BEAEDE9-7172-4874-A238-ACDCFD5E2A79}" destId="{D4AE30FB-382C-404C-A2F4-9FAB434DDD60}" srcOrd="0" destOrd="0" presId="urn:microsoft.com/office/officeart/2005/8/layout/hList1"/>
    <dgm:cxn modelId="{1FE63632-EAC9-4E35-A9A2-6BBE053465D0}" type="presParOf" srcId="{6BEAEDE9-7172-4874-A238-ACDCFD5E2A79}" destId="{B962DCE6-946F-403B-B57C-58E27FAEF961}" srcOrd="1" destOrd="0" presId="urn:microsoft.com/office/officeart/2005/8/layout/hList1"/>
    <dgm:cxn modelId="{338868AD-16B4-4004-B9AA-FB200E0654E8}" type="presParOf" srcId="{50599EBB-F5EF-44EE-86BD-652E8CBAF606}" destId="{1B1B75B8-ED1A-4762-AF20-931515C870F6}" srcOrd="5" destOrd="0" presId="urn:microsoft.com/office/officeart/2005/8/layout/hList1"/>
    <dgm:cxn modelId="{F7DFB8C9-6BAE-40C9-90AA-7D7DDC477A7F}" type="presParOf" srcId="{50599EBB-F5EF-44EE-86BD-652E8CBAF606}" destId="{155A4291-876A-4C63-876C-C1CCB240ACB8}" srcOrd="6" destOrd="0" presId="urn:microsoft.com/office/officeart/2005/8/layout/hList1"/>
    <dgm:cxn modelId="{68EAC9A6-9668-4BDE-88F0-E914BF974A59}" type="presParOf" srcId="{155A4291-876A-4C63-876C-C1CCB240ACB8}" destId="{22058898-BB98-44FC-9586-B40277A4F9B5}" srcOrd="0" destOrd="0" presId="urn:microsoft.com/office/officeart/2005/8/layout/hList1"/>
    <dgm:cxn modelId="{AB1239D6-0879-400E-AB95-4FB84A5C1F92}" type="presParOf" srcId="{155A4291-876A-4C63-876C-C1CCB240ACB8}" destId="{22F1A544-E753-4065-8505-09A97EF157FF}" srcOrd="1" destOrd="0" presId="urn:microsoft.com/office/officeart/2005/8/layout/hList1"/>
    <dgm:cxn modelId="{5809E42D-BBBC-43C1-9720-4EF91FC3B5F4}" type="presParOf" srcId="{50599EBB-F5EF-44EE-86BD-652E8CBAF606}" destId="{A786EFE1-794D-48EB-A69F-601D051D2DAC}" srcOrd="7" destOrd="0" presId="urn:microsoft.com/office/officeart/2005/8/layout/hList1"/>
    <dgm:cxn modelId="{49A455CB-4E96-4910-A194-6F5B15F7C595}" type="presParOf" srcId="{50599EBB-F5EF-44EE-86BD-652E8CBAF606}" destId="{B7B9B77F-5259-486A-8186-233DF2E77E44}" srcOrd="8" destOrd="0" presId="urn:microsoft.com/office/officeart/2005/8/layout/hList1"/>
    <dgm:cxn modelId="{A9EB796B-28BB-40EF-A96D-B79FD521CBD7}" type="presParOf" srcId="{B7B9B77F-5259-486A-8186-233DF2E77E44}" destId="{4B3D52F7-9FEF-4D71-8033-92AD1EA3EC59}" srcOrd="0" destOrd="0" presId="urn:microsoft.com/office/officeart/2005/8/layout/hList1"/>
    <dgm:cxn modelId="{957B8524-48B8-408C-A07D-D75162C920E0}" type="presParOf" srcId="{B7B9B77F-5259-486A-8186-233DF2E77E44}" destId="{DE40C9B8-1EA1-4CC1-A45D-C3AE8A69EC94}" srcOrd="1" destOrd="0" presId="urn:microsoft.com/office/officeart/2005/8/layout/hList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7A3F63-B384-4236-A6CB-F7842457FB8F}"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bg-BG"/>
        </a:p>
      </dgm:t>
    </dgm:pt>
    <dgm:pt modelId="{F477A846-9803-47EB-805B-A96F6CF87E6F}">
      <dgm:prSet phldrT="[Text]" custT="1"/>
      <dgm:spPr/>
      <dgm:t>
        <a:bodyPr/>
        <a:lstStyle/>
        <a:p>
          <a:r>
            <a:rPr lang="pl-PL" sz="3200" b="1" dirty="0"/>
            <a:t>Założenia paradygmatu racjonalnego wyboru</a:t>
          </a:r>
          <a:endParaRPr lang="bg-BG" sz="3200" dirty="0"/>
        </a:p>
      </dgm:t>
    </dgm:pt>
    <dgm:pt modelId="{DDAFD6BF-0E47-4B06-B5A1-A23ADBD1F7EA}" type="parTrans" cxnId="{97DCD761-32EB-4512-ABAF-9975D81D030A}">
      <dgm:prSet/>
      <dgm:spPr/>
      <dgm:t>
        <a:bodyPr/>
        <a:lstStyle/>
        <a:p>
          <a:endParaRPr lang="bg-BG"/>
        </a:p>
      </dgm:t>
    </dgm:pt>
    <dgm:pt modelId="{44447966-E918-46F5-812F-0103D8391F97}" type="sibTrans" cxnId="{97DCD761-32EB-4512-ABAF-9975D81D030A}">
      <dgm:prSet/>
      <dgm:spPr/>
      <dgm:t>
        <a:bodyPr/>
        <a:lstStyle/>
        <a:p>
          <a:endParaRPr lang="bg-BG"/>
        </a:p>
      </dgm:t>
    </dgm:pt>
    <dgm:pt modelId="{0FB66274-6EF0-4C2E-830B-10F3F5F958DF}">
      <dgm:prSet custT="1"/>
      <dgm:spPr/>
      <dgm:t>
        <a:bodyPr/>
        <a:lstStyle/>
        <a:p>
          <a:r>
            <a:rPr lang="pl-PL" sz="1800" b="1" dirty="0"/>
            <a:t>Cele są jasne, zgodne i uzgodnione</a:t>
          </a:r>
          <a:endParaRPr lang="bg-BG" sz="1800" b="1" dirty="0"/>
        </a:p>
      </dgm:t>
    </dgm:pt>
    <dgm:pt modelId="{D9F31F53-7F0F-4C91-8497-F247617C346F}" type="parTrans" cxnId="{FD92B5DE-AC7A-4BD7-BE67-E242283C5DFF}">
      <dgm:prSet/>
      <dgm:spPr/>
      <dgm:t>
        <a:bodyPr/>
        <a:lstStyle/>
        <a:p>
          <a:endParaRPr lang="bg-BG"/>
        </a:p>
      </dgm:t>
    </dgm:pt>
    <dgm:pt modelId="{2E39FA8D-D4CE-43FB-83C2-B394CEAE8F61}" type="sibTrans" cxnId="{FD92B5DE-AC7A-4BD7-BE67-E242283C5DFF}">
      <dgm:prSet/>
      <dgm:spPr/>
      <dgm:t>
        <a:bodyPr/>
        <a:lstStyle/>
        <a:p>
          <a:endParaRPr lang="bg-BG"/>
        </a:p>
      </dgm:t>
    </dgm:pt>
    <dgm:pt modelId="{8610D1E4-322A-41B4-AFE3-0E0DEB2A184A}">
      <dgm:prSet custT="1"/>
      <dgm:spPr/>
      <dgm:t>
        <a:bodyPr/>
        <a:lstStyle/>
        <a:p>
          <a:r>
            <a:rPr lang="pl-PL" sz="1800" b="1" dirty="0"/>
            <a:t>Decydenci mogą obliczyć wszystkie alternatywy i ich wyniki</a:t>
          </a:r>
          <a:endParaRPr lang="bg-BG" sz="1800" b="1" dirty="0"/>
        </a:p>
      </dgm:t>
    </dgm:pt>
    <dgm:pt modelId="{E03552A3-08FF-4AB7-AA63-459187A82C65}" type="parTrans" cxnId="{7D73C20C-D444-4997-8838-74088AC25449}">
      <dgm:prSet/>
      <dgm:spPr/>
      <dgm:t>
        <a:bodyPr/>
        <a:lstStyle/>
        <a:p>
          <a:endParaRPr lang="bg-BG"/>
        </a:p>
      </dgm:t>
    </dgm:pt>
    <dgm:pt modelId="{0B192010-02BC-45C1-A2E2-C56A047FECA1}" type="sibTrans" cxnId="{7D73C20C-D444-4997-8838-74088AC25449}">
      <dgm:prSet/>
      <dgm:spPr/>
      <dgm:t>
        <a:bodyPr/>
        <a:lstStyle/>
        <a:p>
          <a:endParaRPr lang="bg-BG"/>
        </a:p>
      </dgm:t>
    </dgm:pt>
    <dgm:pt modelId="{C2030EAC-101B-488B-8F1A-19F41ACA7D87}">
      <dgm:prSet custT="1"/>
      <dgm:spPr/>
      <dgm:t>
        <a:bodyPr/>
        <a:lstStyle/>
        <a:p>
          <a:r>
            <a:rPr lang="pl-PL" sz="1800" b="1" dirty="0"/>
            <a:t>Decydenci oceniają wszystkie alternatywy jednocześnie</a:t>
          </a:r>
          <a:endParaRPr lang="bg-BG" sz="1800" b="1" dirty="0"/>
        </a:p>
      </dgm:t>
    </dgm:pt>
    <dgm:pt modelId="{F6E31C99-0996-4072-9769-8C6850360593}" type="parTrans" cxnId="{5A4C12D3-01DB-40D8-8860-B5790DD0ED55}">
      <dgm:prSet/>
      <dgm:spPr/>
      <dgm:t>
        <a:bodyPr/>
        <a:lstStyle/>
        <a:p>
          <a:endParaRPr lang="bg-BG"/>
        </a:p>
      </dgm:t>
    </dgm:pt>
    <dgm:pt modelId="{2D23C69D-1B58-4B57-8690-55CBB2DC83C9}" type="sibTrans" cxnId="{5A4C12D3-01DB-40D8-8860-B5790DD0ED55}">
      <dgm:prSet/>
      <dgm:spPr/>
      <dgm:t>
        <a:bodyPr/>
        <a:lstStyle/>
        <a:p>
          <a:endParaRPr lang="bg-BG"/>
        </a:p>
      </dgm:t>
    </dgm:pt>
    <dgm:pt modelId="{6893FE2F-2014-4F39-B15B-807E9E5BB470}">
      <dgm:prSet custT="1"/>
      <dgm:spPr/>
      <dgm:t>
        <a:bodyPr/>
        <a:lstStyle/>
        <a:p>
          <a:r>
            <a:rPr lang="pl-PL" sz="1800" b="1" dirty="0"/>
            <a:t>Decydenci używają przyjętych standardów do oceny alternatyw</a:t>
          </a:r>
          <a:endParaRPr lang="bg-BG" sz="1800" b="1" dirty="0"/>
        </a:p>
      </dgm:t>
    </dgm:pt>
    <dgm:pt modelId="{0D2DC7F9-A5F2-4F80-9DD7-973F45E9FAAA}" type="parTrans" cxnId="{3F67FCB7-8927-409E-BBCB-F38BBD1383EA}">
      <dgm:prSet/>
      <dgm:spPr/>
      <dgm:t>
        <a:bodyPr/>
        <a:lstStyle/>
        <a:p>
          <a:endParaRPr lang="bg-BG"/>
        </a:p>
      </dgm:t>
    </dgm:pt>
    <dgm:pt modelId="{C1104648-B9BA-431F-B62C-EEE0B6B2DF73}" type="sibTrans" cxnId="{3F67FCB7-8927-409E-BBCB-F38BBD1383EA}">
      <dgm:prSet/>
      <dgm:spPr/>
      <dgm:t>
        <a:bodyPr/>
        <a:lstStyle/>
        <a:p>
          <a:endParaRPr lang="bg-BG"/>
        </a:p>
      </dgm:t>
    </dgm:pt>
    <dgm:pt modelId="{3427D858-C00E-430D-8E04-4EC1BA7CFDE8}">
      <dgm:prSet custT="1"/>
      <dgm:spPr/>
      <dgm:t>
        <a:bodyPr/>
        <a:lstStyle/>
        <a:p>
          <a:r>
            <a:rPr lang="pl-PL" sz="1700" b="1" dirty="0"/>
            <a:t>Decydenci wykorzystują informacje faktyczne do wyboru alternatyw</a:t>
          </a:r>
          <a:endParaRPr lang="bg-BG" sz="1700" b="1" dirty="0"/>
        </a:p>
      </dgm:t>
    </dgm:pt>
    <dgm:pt modelId="{E78A94BD-C930-4A20-ABF6-A7FA3FE823D7}" type="parTrans" cxnId="{B720810D-5CA1-4496-A732-299529B5B43B}">
      <dgm:prSet/>
      <dgm:spPr/>
      <dgm:t>
        <a:bodyPr/>
        <a:lstStyle/>
        <a:p>
          <a:endParaRPr lang="bg-BG"/>
        </a:p>
      </dgm:t>
    </dgm:pt>
    <dgm:pt modelId="{A6286006-0D71-467D-B66C-238F26D1B776}" type="sibTrans" cxnId="{B720810D-5CA1-4496-A732-299529B5B43B}">
      <dgm:prSet/>
      <dgm:spPr/>
      <dgm:t>
        <a:bodyPr/>
        <a:lstStyle/>
        <a:p>
          <a:endParaRPr lang="bg-BG"/>
        </a:p>
      </dgm:t>
    </dgm:pt>
    <dgm:pt modelId="{3431407C-725F-4F0E-98E2-639159A15181}">
      <dgm:prSet custT="1"/>
      <dgm:spPr/>
      <dgm:t>
        <a:bodyPr/>
        <a:lstStyle/>
        <a:p>
          <a:r>
            <a:rPr lang="pl-PL" sz="1800" b="1" dirty="0"/>
            <a:t>Decydenci wybierają alternatywę o najwyższej opłacalności</a:t>
          </a:r>
          <a:endParaRPr lang="bg-BG" sz="1800" b="1" dirty="0"/>
        </a:p>
      </dgm:t>
    </dgm:pt>
    <dgm:pt modelId="{5DAF0618-5AD9-4F7A-89E6-9595C0B0BFEB}" type="parTrans" cxnId="{D22BCBC8-08AC-4903-B7E8-BF26F55778AB}">
      <dgm:prSet/>
      <dgm:spPr/>
      <dgm:t>
        <a:bodyPr/>
        <a:lstStyle/>
        <a:p>
          <a:endParaRPr lang="bg-BG"/>
        </a:p>
      </dgm:t>
    </dgm:pt>
    <dgm:pt modelId="{DC8877E3-F720-4288-9501-8A179E8BC9D7}" type="sibTrans" cxnId="{D22BCBC8-08AC-4903-B7E8-BF26F55778AB}">
      <dgm:prSet/>
      <dgm:spPr/>
      <dgm:t>
        <a:bodyPr/>
        <a:lstStyle/>
        <a:p>
          <a:endParaRPr lang="bg-BG"/>
        </a:p>
      </dgm:t>
    </dgm:pt>
    <dgm:pt modelId="{8EF56D87-0C97-472F-8A4D-4EAE374E7E58}">
      <dgm:prSet custT="1"/>
      <dgm:spPr/>
      <dgm:t>
        <a:bodyPr/>
        <a:lstStyle/>
        <a:p>
          <a:r>
            <a:rPr lang="pl-PL" sz="3200" b="1" dirty="0"/>
            <a:t>Obserwacje z </a:t>
          </a:r>
          <a:r>
            <a:rPr lang="pl-PL" sz="3200" b="1" dirty="0" err="1"/>
            <a:t>zachowań</a:t>
          </a:r>
          <a:r>
            <a:rPr lang="pl-PL" sz="3200" b="1" dirty="0"/>
            <a:t> organizacyjnych</a:t>
          </a:r>
          <a:endParaRPr lang="bg-BG" sz="3200" b="1" dirty="0"/>
        </a:p>
      </dgm:t>
    </dgm:pt>
    <dgm:pt modelId="{4F38D3C0-0481-4B89-8E9C-51D651390370}" type="parTrans" cxnId="{0C8805A5-0A6C-4635-98B1-E760B76057E4}">
      <dgm:prSet/>
      <dgm:spPr/>
      <dgm:t>
        <a:bodyPr/>
        <a:lstStyle/>
        <a:p>
          <a:endParaRPr lang="bg-BG"/>
        </a:p>
      </dgm:t>
    </dgm:pt>
    <dgm:pt modelId="{A44D2D46-19AE-4664-B361-932192789421}" type="sibTrans" cxnId="{0C8805A5-0A6C-4635-98B1-E760B76057E4}">
      <dgm:prSet/>
      <dgm:spPr/>
      <dgm:t>
        <a:bodyPr/>
        <a:lstStyle/>
        <a:p>
          <a:endParaRPr lang="bg-BG"/>
        </a:p>
      </dgm:t>
    </dgm:pt>
    <dgm:pt modelId="{AF8288A8-E474-47FD-A507-3DFAE2E15736}">
      <dgm:prSet custT="1"/>
      <dgm:spPr/>
      <dgm:t>
        <a:bodyPr/>
        <a:lstStyle/>
        <a:p>
          <a:r>
            <a:rPr lang="pl-PL" sz="1700" b="1" dirty="0"/>
            <a:t>Cele są niejednoznaczne, sprzeczne i pozbawione pełnego wsparcia</a:t>
          </a:r>
          <a:endParaRPr lang="bg-BG" sz="1700" b="1" dirty="0"/>
        </a:p>
      </dgm:t>
    </dgm:pt>
    <dgm:pt modelId="{2355258E-658C-4C53-8A18-5A50BCEB45C4}" type="parTrans" cxnId="{447F059A-01AB-46A7-B82E-D9F75367973E}">
      <dgm:prSet/>
      <dgm:spPr/>
      <dgm:t>
        <a:bodyPr/>
        <a:lstStyle/>
        <a:p>
          <a:endParaRPr lang="bg-BG"/>
        </a:p>
      </dgm:t>
    </dgm:pt>
    <dgm:pt modelId="{A4CBCEC9-3695-4426-BB42-918CFD502D0F}" type="sibTrans" cxnId="{447F059A-01AB-46A7-B82E-D9F75367973E}">
      <dgm:prSet/>
      <dgm:spPr/>
      <dgm:t>
        <a:bodyPr/>
        <a:lstStyle/>
        <a:p>
          <a:endParaRPr lang="bg-BG"/>
        </a:p>
      </dgm:t>
    </dgm:pt>
    <dgm:pt modelId="{C75A3286-AD34-4F2E-8210-29131A61B1D6}">
      <dgm:prSet custT="1"/>
      <dgm:spPr/>
      <dgm:t>
        <a:bodyPr/>
        <a:lstStyle/>
        <a:p>
          <a:r>
            <a:rPr lang="pl-PL" sz="1800" b="1" dirty="0"/>
            <a:t>Decydenci mają ograniczone możliwości przetwarzania informacji</a:t>
          </a:r>
          <a:endParaRPr lang="bg-BG" sz="1800" b="1" dirty="0"/>
        </a:p>
      </dgm:t>
    </dgm:pt>
    <dgm:pt modelId="{3B39A78D-E44E-4C87-AF52-18C9F252F1C3}" type="parTrans" cxnId="{7B54086C-0B16-4C10-818C-7DD17EA6E025}">
      <dgm:prSet/>
      <dgm:spPr/>
      <dgm:t>
        <a:bodyPr/>
        <a:lstStyle/>
        <a:p>
          <a:endParaRPr lang="bg-BG"/>
        </a:p>
      </dgm:t>
    </dgm:pt>
    <dgm:pt modelId="{E9462483-4902-4BA2-8269-2317F07E092C}" type="sibTrans" cxnId="{7B54086C-0B16-4C10-818C-7DD17EA6E025}">
      <dgm:prSet/>
      <dgm:spPr/>
      <dgm:t>
        <a:bodyPr/>
        <a:lstStyle/>
        <a:p>
          <a:endParaRPr lang="bg-BG"/>
        </a:p>
      </dgm:t>
    </dgm:pt>
    <dgm:pt modelId="{DB2630BE-1E1D-447C-BF0A-F624B70D4B16}">
      <dgm:prSet custT="1"/>
      <dgm:spPr/>
      <dgm:t>
        <a:bodyPr/>
        <a:lstStyle/>
        <a:p>
          <a:r>
            <a:rPr lang="pl-PL" sz="1800" b="1" dirty="0"/>
            <a:t>Decydenci oceniają alternatywy sekwencyjnie</a:t>
          </a:r>
          <a:endParaRPr lang="bg-BG" sz="1800" b="1" dirty="0"/>
        </a:p>
      </dgm:t>
    </dgm:pt>
    <dgm:pt modelId="{DACD2E28-AA16-44A3-BE59-BEB15348B502}" type="parTrans" cxnId="{D8978BF2-B61F-435E-BF61-E3DDFAEB974C}">
      <dgm:prSet/>
      <dgm:spPr/>
      <dgm:t>
        <a:bodyPr/>
        <a:lstStyle/>
        <a:p>
          <a:endParaRPr lang="bg-BG"/>
        </a:p>
      </dgm:t>
    </dgm:pt>
    <dgm:pt modelId="{8427134B-FF4C-4C82-A392-2FFF05F04BD8}" type="sibTrans" cxnId="{D8978BF2-B61F-435E-BF61-E3DDFAEB974C}">
      <dgm:prSet/>
      <dgm:spPr/>
      <dgm:t>
        <a:bodyPr/>
        <a:lstStyle/>
        <a:p>
          <a:endParaRPr lang="bg-BG"/>
        </a:p>
      </dgm:t>
    </dgm:pt>
    <dgm:pt modelId="{45EF201E-7FC2-4CDD-944C-B4AE0EEA8798}">
      <dgm:prSet custT="1"/>
      <dgm:spPr/>
      <dgm:t>
        <a:bodyPr/>
        <a:lstStyle/>
        <a:p>
          <a:r>
            <a:rPr lang="pl-PL" sz="1800" b="1" dirty="0"/>
            <a:t>Decydenci oceniają alternatywy względem ukrytego faworyta</a:t>
          </a:r>
          <a:endParaRPr lang="bg-BG" sz="1800" b="1" dirty="0"/>
        </a:p>
      </dgm:t>
    </dgm:pt>
    <dgm:pt modelId="{0509D89F-F79D-4248-BC07-CA3B3AC56748}" type="parTrans" cxnId="{A57AF6A0-929C-4D28-86F3-86292CF305E2}">
      <dgm:prSet/>
      <dgm:spPr/>
      <dgm:t>
        <a:bodyPr/>
        <a:lstStyle/>
        <a:p>
          <a:endParaRPr lang="bg-BG"/>
        </a:p>
      </dgm:t>
    </dgm:pt>
    <dgm:pt modelId="{A3D0F1DA-3CCE-479D-8594-8A8FDF56B097}" type="sibTrans" cxnId="{A57AF6A0-929C-4D28-86F3-86292CF305E2}">
      <dgm:prSet/>
      <dgm:spPr/>
      <dgm:t>
        <a:bodyPr/>
        <a:lstStyle/>
        <a:p>
          <a:endParaRPr lang="bg-BG"/>
        </a:p>
      </dgm:t>
    </dgm:pt>
    <dgm:pt modelId="{FFDF651D-1833-4DCA-9832-4A8F268BFAE6}">
      <dgm:prSet custT="1"/>
      <dgm:spPr/>
      <dgm:t>
        <a:bodyPr/>
        <a:lstStyle/>
        <a:p>
          <a:r>
            <a:rPr lang="pl-PL" sz="1800" b="1" dirty="0"/>
            <a:t>Decydenci przetwarzają percepcyjnie zniekształcone informacje</a:t>
          </a:r>
          <a:endParaRPr lang="bg-BG" sz="1800" b="1" dirty="0"/>
        </a:p>
      </dgm:t>
    </dgm:pt>
    <dgm:pt modelId="{E23431AB-8F51-4AC8-A51E-6DE624CA6F9E}" type="parTrans" cxnId="{BC0A5DAF-FBA2-407E-B6FD-83FCB61B0723}">
      <dgm:prSet/>
      <dgm:spPr/>
      <dgm:t>
        <a:bodyPr/>
        <a:lstStyle/>
        <a:p>
          <a:endParaRPr lang="bg-BG"/>
        </a:p>
      </dgm:t>
    </dgm:pt>
    <dgm:pt modelId="{9F4FB420-1745-495A-B3C6-7B010B6527A4}" type="sibTrans" cxnId="{BC0A5DAF-FBA2-407E-B6FD-83FCB61B0723}">
      <dgm:prSet/>
      <dgm:spPr/>
      <dgm:t>
        <a:bodyPr/>
        <a:lstStyle/>
        <a:p>
          <a:endParaRPr lang="bg-BG"/>
        </a:p>
      </dgm:t>
    </dgm:pt>
    <dgm:pt modelId="{C9366C66-625B-4CDB-8A43-90AB0AAE952E}">
      <dgm:prSet custT="1"/>
      <dgm:spPr/>
      <dgm:t>
        <a:bodyPr/>
        <a:lstStyle/>
        <a:p>
          <a:r>
            <a:rPr lang="pl-PL" sz="1600" b="1" dirty="0"/>
            <a:t>Decydenci wybierają wystarczająco dobrą (satysfakcjonującą) alternatywę</a:t>
          </a:r>
          <a:endParaRPr lang="bg-BG" sz="1600" b="1" dirty="0"/>
        </a:p>
      </dgm:t>
    </dgm:pt>
    <dgm:pt modelId="{E8014974-4376-4738-8B66-5B2D153C467A}" type="parTrans" cxnId="{DDD2443A-CB50-43E0-A598-BC5E5BE078DF}">
      <dgm:prSet/>
      <dgm:spPr/>
      <dgm:t>
        <a:bodyPr/>
        <a:lstStyle/>
        <a:p>
          <a:endParaRPr lang="bg-BG"/>
        </a:p>
      </dgm:t>
    </dgm:pt>
    <dgm:pt modelId="{3F102A29-3D58-4A70-B0FE-BFD57153BFA5}" type="sibTrans" cxnId="{DDD2443A-CB50-43E0-A598-BC5E5BE078DF}">
      <dgm:prSet/>
      <dgm:spPr/>
      <dgm:t>
        <a:bodyPr/>
        <a:lstStyle/>
        <a:p>
          <a:endParaRPr lang="bg-BG"/>
        </a:p>
      </dgm:t>
    </dgm:pt>
    <dgm:pt modelId="{1B491B47-A3CA-42C4-B736-1C9E36AEE79B}" type="pres">
      <dgm:prSet presAssocID="{A87A3F63-B384-4236-A6CB-F7842457FB8F}" presName="theList" presStyleCnt="0">
        <dgm:presLayoutVars>
          <dgm:dir/>
          <dgm:animLvl val="lvl"/>
          <dgm:resizeHandles val="exact"/>
        </dgm:presLayoutVars>
      </dgm:prSet>
      <dgm:spPr/>
    </dgm:pt>
    <dgm:pt modelId="{284CCBE1-1C8A-4DA2-BAAB-799ACF60A3DE}" type="pres">
      <dgm:prSet presAssocID="{F477A846-9803-47EB-805B-A96F6CF87E6F}" presName="compNode" presStyleCnt="0"/>
      <dgm:spPr/>
    </dgm:pt>
    <dgm:pt modelId="{66B5317F-EF9A-404B-AA00-A2E343E4595F}" type="pres">
      <dgm:prSet presAssocID="{F477A846-9803-47EB-805B-A96F6CF87E6F}" presName="aNode" presStyleLbl="bgShp" presStyleIdx="0" presStyleCnt="2" custScaleY="75891" custLinFactNeighborX="-1061"/>
      <dgm:spPr/>
    </dgm:pt>
    <dgm:pt modelId="{7D357883-FCCB-46A2-9F44-D2A46A528CA1}" type="pres">
      <dgm:prSet presAssocID="{F477A846-9803-47EB-805B-A96F6CF87E6F}" presName="textNode" presStyleLbl="bgShp" presStyleIdx="0" presStyleCnt="2"/>
      <dgm:spPr/>
    </dgm:pt>
    <dgm:pt modelId="{45341C9E-0E0D-4FC9-8E90-5E402F7B5CCE}" type="pres">
      <dgm:prSet presAssocID="{F477A846-9803-47EB-805B-A96F6CF87E6F}" presName="compChildNode" presStyleCnt="0"/>
      <dgm:spPr/>
    </dgm:pt>
    <dgm:pt modelId="{6108FCF2-2540-487D-9747-0807CF4A0D1E}" type="pres">
      <dgm:prSet presAssocID="{F477A846-9803-47EB-805B-A96F6CF87E6F}" presName="theInnerList" presStyleCnt="0"/>
      <dgm:spPr/>
    </dgm:pt>
    <dgm:pt modelId="{171051CF-E7FC-41E1-931F-B60B639CFD44}" type="pres">
      <dgm:prSet presAssocID="{0FB66274-6EF0-4C2E-830B-10F3F5F958DF}" presName="childNode" presStyleLbl="node1" presStyleIdx="0" presStyleCnt="12">
        <dgm:presLayoutVars>
          <dgm:bulletEnabled val="1"/>
        </dgm:presLayoutVars>
      </dgm:prSet>
      <dgm:spPr/>
    </dgm:pt>
    <dgm:pt modelId="{BA435E29-84F7-412D-B66D-3E2CA0958740}" type="pres">
      <dgm:prSet presAssocID="{0FB66274-6EF0-4C2E-830B-10F3F5F958DF}" presName="aSpace2" presStyleCnt="0"/>
      <dgm:spPr/>
    </dgm:pt>
    <dgm:pt modelId="{166A3151-8BA9-47C6-91F6-477E912F1B43}" type="pres">
      <dgm:prSet presAssocID="{8610D1E4-322A-41B4-AFE3-0E0DEB2A184A}" presName="childNode" presStyleLbl="node1" presStyleIdx="1" presStyleCnt="12">
        <dgm:presLayoutVars>
          <dgm:bulletEnabled val="1"/>
        </dgm:presLayoutVars>
      </dgm:prSet>
      <dgm:spPr/>
    </dgm:pt>
    <dgm:pt modelId="{78AF890E-04C7-4111-8EBF-CB327A19FB52}" type="pres">
      <dgm:prSet presAssocID="{8610D1E4-322A-41B4-AFE3-0E0DEB2A184A}" presName="aSpace2" presStyleCnt="0"/>
      <dgm:spPr/>
    </dgm:pt>
    <dgm:pt modelId="{E4408EF3-1A02-42AD-9EF8-DDBEC346134B}" type="pres">
      <dgm:prSet presAssocID="{C2030EAC-101B-488B-8F1A-19F41ACA7D87}" presName="childNode" presStyleLbl="node1" presStyleIdx="2" presStyleCnt="12">
        <dgm:presLayoutVars>
          <dgm:bulletEnabled val="1"/>
        </dgm:presLayoutVars>
      </dgm:prSet>
      <dgm:spPr/>
    </dgm:pt>
    <dgm:pt modelId="{C126E04B-FB8C-4B84-A354-E22790C44392}" type="pres">
      <dgm:prSet presAssocID="{C2030EAC-101B-488B-8F1A-19F41ACA7D87}" presName="aSpace2" presStyleCnt="0"/>
      <dgm:spPr/>
    </dgm:pt>
    <dgm:pt modelId="{8E1017B3-8285-4848-8B52-2B69B9433B59}" type="pres">
      <dgm:prSet presAssocID="{6893FE2F-2014-4F39-B15B-807E9E5BB470}" presName="childNode" presStyleLbl="node1" presStyleIdx="3" presStyleCnt="12">
        <dgm:presLayoutVars>
          <dgm:bulletEnabled val="1"/>
        </dgm:presLayoutVars>
      </dgm:prSet>
      <dgm:spPr/>
    </dgm:pt>
    <dgm:pt modelId="{AA1EB9BC-E829-4596-8C5D-EBCF973789A0}" type="pres">
      <dgm:prSet presAssocID="{6893FE2F-2014-4F39-B15B-807E9E5BB470}" presName="aSpace2" presStyleCnt="0"/>
      <dgm:spPr/>
    </dgm:pt>
    <dgm:pt modelId="{66D426EA-570A-4675-8BBC-0460960206CA}" type="pres">
      <dgm:prSet presAssocID="{3427D858-C00E-430D-8E04-4EC1BA7CFDE8}" presName="childNode" presStyleLbl="node1" presStyleIdx="4" presStyleCnt="12">
        <dgm:presLayoutVars>
          <dgm:bulletEnabled val="1"/>
        </dgm:presLayoutVars>
      </dgm:prSet>
      <dgm:spPr/>
    </dgm:pt>
    <dgm:pt modelId="{97024FDF-21D5-43E3-8316-55CE3678C8F3}" type="pres">
      <dgm:prSet presAssocID="{3427D858-C00E-430D-8E04-4EC1BA7CFDE8}" presName="aSpace2" presStyleCnt="0"/>
      <dgm:spPr/>
    </dgm:pt>
    <dgm:pt modelId="{B037D9E2-5DFE-4954-99D7-5AB55C0DADD8}" type="pres">
      <dgm:prSet presAssocID="{3431407C-725F-4F0E-98E2-639159A15181}" presName="childNode" presStyleLbl="node1" presStyleIdx="5" presStyleCnt="12">
        <dgm:presLayoutVars>
          <dgm:bulletEnabled val="1"/>
        </dgm:presLayoutVars>
      </dgm:prSet>
      <dgm:spPr/>
    </dgm:pt>
    <dgm:pt modelId="{42B2BACF-2FD1-4931-8C7D-64CD32D95E21}" type="pres">
      <dgm:prSet presAssocID="{F477A846-9803-47EB-805B-A96F6CF87E6F}" presName="aSpace" presStyleCnt="0"/>
      <dgm:spPr/>
    </dgm:pt>
    <dgm:pt modelId="{45A9852C-343A-4777-836B-0F190FC99D6B}" type="pres">
      <dgm:prSet presAssocID="{8EF56D87-0C97-472F-8A4D-4EAE374E7E58}" presName="compNode" presStyleCnt="0"/>
      <dgm:spPr/>
    </dgm:pt>
    <dgm:pt modelId="{8F34CF33-6E47-4B46-BA80-2211531DC94B}" type="pres">
      <dgm:prSet presAssocID="{8EF56D87-0C97-472F-8A4D-4EAE374E7E58}" presName="aNode" presStyleLbl="bgShp" presStyleIdx="1" presStyleCnt="2" custScaleY="77274"/>
      <dgm:spPr/>
    </dgm:pt>
    <dgm:pt modelId="{503A5140-0226-4770-8D30-CD5CEB69AA0F}" type="pres">
      <dgm:prSet presAssocID="{8EF56D87-0C97-472F-8A4D-4EAE374E7E58}" presName="textNode" presStyleLbl="bgShp" presStyleIdx="1" presStyleCnt="2"/>
      <dgm:spPr/>
    </dgm:pt>
    <dgm:pt modelId="{7A37DF48-0EB6-4BC3-8B85-D73429B4A4BC}" type="pres">
      <dgm:prSet presAssocID="{8EF56D87-0C97-472F-8A4D-4EAE374E7E58}" presName="compChildNode" presStyleCnt="0"/>
      <dgm:spPr/>
    </dgm:pt>
    <dgm:pt modelId="{9D2B2563-C531-44E1-B1E4-61DD155214AE}" type="pres">
      <dgm:prSet presAssocID="{8EF56D87-0C97-472F-8A4D-4EAE374E7E58}" presName="theInnerList" presStyleCnt="0"/>
      <dgm:spPr/>
    </dgm:pt>
    <dgm:pt modelId="{85C9D9F2-7B4C-4408-8211-BB3599D635FF}" type="pres">
      <dgm:prSet presAssocID="{AF8288A8-E474-47FD-A507-3DFAE2E15736}" presName="childNode" presStyleLbl="node1" presStyleIdx="6" presStyleCnt="12">
        <dgm:presLayoutVars>
          <dgm:bulletEnabled val="1"/>
        </dgm:presLayoutVars>
      </dgm:prSet>
      <dgm:spPr/>
    </dgm:pt>
    <dgm:pt modelId="{DF5724ED-1083-40E5-837C-90EC76C8219D}" type="pres">
      <dgm:prSet presAssocID="{AF8288A8-E474-47FD-A507-3DFAE2E15736}" presName="aSpace2" presStyleCnt="0"/>
      <dgm:spPr/>
    </dgm:pt>
    <dgm:pt modelId="{7DBC0841-BE04-4DAB-AE58-4DF26E4B132C}" type="pres">
      <dgm:prSet presAssocID="{C75A3286-AD34-4F2E-8210-29131A61B1D6}" presName="childNode" presStyleLbl="node1" presStyleIdx="7" presStyleCnt="12">
        <dgm:presLayoutVars>
          <dgm:bulletEnabled val="1"/>
        </dgm:presLayoutVars>
      </dgm:prSet>
      <dgm:spPr/>
    </dgm:pt>
    <dgm:pt modelId="{CB411923-46F6-4C2C-A176-3188BE973B41}" type="pres">
      <dgm:prSet presAssocID="{C75A3286-AD34-4F2E-8210-29131A61B1D6}" presName="aSpace2" presStyleCnt="0"/>
      <dgm:spPr/>
    </dgm:pt>
    <dgm:pt modelId="{FE6BD8F9-25BA-43EE-8587-829A39E36A07}" type="pres">
      <dgm:prSet presAssocID="{DB2630BE-1E1D-447C-BF0A-F624B70D4B16}" presName="childNode" presStyleLbl="node1" presStyleIdx="8" presStyleCnt="12">
        <dgm:presLayoutVars>
          <dgm:bulletEnabled val="1"/>
        </dgm:presLayoutVars>
      </dgm:prSet>
      <dgm:spPr/>
    </dgm:pt>
    <dgm:pt modelId="{D1C19F9B-95A7-4999-AC14-CADF9F282F2C}" type="pres">
      <dgm:prSet presAssocID="{DB2630BE-1E1D-447C-BF0A-F624B70D4B16}" presName="aSpace2" presStyleCnt="0"/>
      <dgm:spPr/>
    </dgm:pt>
    <dgm:pt modelId="{FCB76508-E073-4413-90B0-E228FB14FE90}" type="pres">
      <dgm:prSet presAssocID="{45EF201E-7FC2-4CDD-944C-B4AE0EEA8798}" presName="childNode" presStyleLbl="node1" presStyleIdx="9" presStyleCnt="12">
        <dgm:presLayoutVars>
          <dgm:bulletEnabled val="1"/>
        </dgm:presLayoutVars>
      </dgm:prSet>
      <dgm:spPr/>
    </dgm:pt>
    <dgm:pt modelId="{0838BFDE-9E61-4007-996B-A9408E295822}" type="pres">
      <dgm:prSet presAssocID="{45EF201E-7FC2-4CDD-944C-B4AE0EEA8798}" presName="aSpace2" presStyleCnt="0"/>
      <dgm:spPr/>
    </dgm:pt>
    <dgm:pt modelId="{D2198535-3936-4B83-9BB7-11407740174D}" type="pres">
      <dgm:prSet presAssocID="{FFDF651D-1833-4DCA-9832-4A8F268BFAE6}" presName="childNode" presStyleLbl="node1" presStyleIdx="10" presStyleCnt="12">
        <dgm:presLayoutVars>
          <dgm:bulletEnabled val="1"/>
        </dgm:presLayoutVars>
      </dgm:prSet>
      <dgm:spPr/>
    </dgm:pt>
    <dgm:pt modelId="{63442EA3-FD3F-4211-B4FA-188A051EDBC2}" type="pres">
      <dgm:prSet presAssocID="{FFDF651D-1833-4DCA-9832-4A8F268BFAE6}" presName="aSpace2" presStyleCnt="0"/>
      <dgm:spPr/>
    </dgm:pt>
    <dgm:pt modelId="{560CCF97-94C2-4EFA-8CD2-1191312A2916}" type="pres">
      <dgm:prSet presAssocID="{C9366C66-625B-4CDB-8A43-90AB0AAE952E}" presName="childNode" presStyleLbl="node1" presStyleIdx="11" presStyleCnt="12">
        <dgm:presLayoutVars>
          <dgm:bulletEnabled val="1"/>
        </dgm:presLayoutVars>
      </dgm:prSet>
      <dgm:spPr/>
    </dgm:pt>
  </dgm:ptLst>
  <dgm:cxnLst>
    <dgm:cxn modelId="{7C16270B-10E3-4781-BAF0-7E8B93D56B1F}" type="presOf" srcId="{8EF56D87-0C97-472F-8A4D-4EAE374E7E58}" destId="{8F34CF33-6E47-4B46-BA80-2211531DC94B}" srcOrd="0" destOrd="0" presId="urn:microsoft.com/office/officeart/2005/8/layout/lProcess2"/>
    <dgm:cxn modelId="{7D73C20C-D444-4997-8838-74088AC25449}" srcId="{F477A846-9803-47EB-805B-A96F6CF87E6F}" destId="{8610D1E4-322A-41B4-AFE3-0E0DEB2A184A}" srcOrd="1" destOrd="0" parTransId="{E03552A3-08FF-4AB7-AA63-459187A82C65}" sibTransId="{0B192010-02BC-45C1-A2E2-C56A047FECA1}"/>
    <dgm:cxn modelId="{B720810D-5CA1-4496-A732-299529B5B43B}" srcId="{F477A846-9803-47EB-805B-A96F6CF87E6F}" destId="{3427D858-C00E-430D-8E04-4EC1BA7CFDE8}" srcOrd="4" destOrd="0" parTransId="{E78A94BD-C930-4A20-ABF6-A7FA3FE823D7}" sibTransId="{A6286006-0D71-467D-B66C-238F26D1B776}"/>
    <dgm:cxn modelId="{0B21E320-AC2A-469C-B560-65EEA459772A}" type="presOf" srcId="{0FB66274-6EF0-4C2E-830B-10F3F5F958DF}" destId="{171051CF-E7FC-41E1-931F-B60B639CFD44}" srcOrd="0" destOrd="0" presId="urn:microsoft.com/office/officeart/2005/8/layout/lProcess2"/>
    <dgm:cxn modelId="{FE0FE023-7D4F-4046-8CCD-66171D2E5BD1}" type="presOf" srcId="{DB2630BE-1E1D-447C-BF0A-F624B70D4B16}" destId="{FE6BD8F9-25BA-43EE-8587-829A39E36A07}" srcOrd="0" destOrd="0" presId="urn:microsoft.com/office/officeart/2005/8/layout/lProcess2"/>
    <dgm:cxn modelId="{03A44B27-1C91-4B15-9249-7F3215D2574C}" type="presOf" srcId="{C2030EAC-101B-488B-8F1A-19F41ACA7D87}" destId="{E4408EF3-1A02-42AD-9EF8-DDBEC346134B}" srcOrd="0" destOrd="0" presId="urn:microsoft.com/office/officeart/2005/8/layout/lProcess2"/>
    <dgm:cxn modelId="{5FB91E38-D42F-442C-99A9-8F87EE417A0A}" type="presOf" srcId="{F477A846-9803-47EB-805B-A96F6CF87E6F}" destId="{66B5317F-EF9A-404B-AA00-A2E343E4595F}" srcOrd="0" destOrd="0" presId="urn:microsoft.com/office/officeart/2005/8/layout/lProcess2"/>
    <dgm:cxn modelId="{DDD2443A-CB50-43E0-A598-BC5E5BE078DF}" srcId="{8EF56D87-0C97-472F-8A4D-4EAE374E7E58}" destId="{C9366C66-625B-4CDB-8A43-90AB0AAE952E}" srcOrd="5" destOrd="0" parTransId="{E8014974-4376-4738-8B66-5B2D153C467A}" sibTransId="{3F102A29-3D58-4A70-B0FE-BFD57153BFA5}"/>
    <dgm:cxn modelId="{C65DF23C-8CFD-4E2F-948D-9733ECF071D2}" type="presOf" srcId="{A87A3F63-B384-4236-A6CB-F7842457FB8F}" destId="{1B491B47-A3CA-42C4-B736-1C9E36AEE79B}" srcOrd="0" destOrd="0" presId="urn:microsoft.com/office/officeart/2005/8/layout/lProcess2"/>
    <dgm:cxn modelId="{97DCD761-32EB-4512-ABAF-9975D81D030A}" srcId="{A87A3F63-B384-4236-A6CB-F7842457FB8F}" destId="{F477A846-9803-47EB-805B-A96F6CF87E6F}" srcOrd="0" destOrd="0" parTransId="{DDAFD6BF-0E47-4B06-B5A1-A23ADBD1F7EA}" sibTransId="{44447966-E918-46F5-812F-0103D8391F97}"/>
    <dgm:cxn modelId="{83E5C243-2763-4B20-9A14-C49C5680FF7C}" type="presOf" srcId="{3431407C-725F-4F0E-98E2-639159A15181}" destId="{B037D9E2-5DFE-4954-99D7-5AB55C0DADD8}" srcOrd="0" destOrd="0" presId="urn:microsoft.com/office/officeart/2005/8/layout/lProcess2"/>
    <dgm:cxn modelId="{C9CF946B-6180-42B3-A61D-920A5D838DDE}" type="presOf" srcId="{C9366C66-625B-4CDB-8A43-90AB0AAE952E}" destId="{560CCF97-94C2-4EFA-8CD2-1191312A2916}" srcOrd="0" destOrd="0" presId="urn:microsoft.com/office/officeart/2005/8/layout/lProcess2"/>
    <dgm:cxn modelId="{7B54086C-0B16-4C10-818C-7DD17EA6E025}" srcId="{8EF56D87-0C97-472F-8A4D-4EAE374E7E58}" destId="{C75A3286-AD34-4F2E-8210-29131A61B1D6}" srcOrd="1" destOrd="0" parTransId="{3B39A78D-E44E-4C87-AF52-18C9F252F1C3}" sibTransId="{E9462483-4902-4BA2-8269-2317F07E092C}"/>
    <dgm:cxn modelId="{447F059A-01AB-46A7-B82E-D9F75367973E}" srcId="{8EF56D87-0C97-472F-8A4D-4EAE374E7E58}" destId="{AF8288A8-E474-47FD-A507-3DFAE2E15736}" srcOrd="0" destOrd="0" parTransId="{2355258E-658C-4C53-8A18-5A50BCEB45C4}" sibTransId="{A4CBCEC9-3695-4426-BB42-918CFD502D0F}"/>
    <dgm:cxn modelId="{AEAFF29E-11A7-4470-92DB-414BFFAFD498}" type="presOf" srcId="{45EF201E-7FC2-4CDD-944C-B4AE0EEA8798}" destId="{FCB76508-E073-4413-90B0-E228FB14FE90}" srcOrd="0" destOrd="0" presId="urn:microsoft.com/office/officeart/2005/8/layout/lProcess2"/>
    <dgm:cxn modelId="{A57AF6A0-929C-4D28-86F3-86292CF305E2}" srcId="{8EF56D87-0C97-472F-8A4D-4EAE374E7E58}" destId="{45EF201E-7FC2-4CDD-944C-B4AE0EEA8798}" srcOrd="3" destOrd="0" parTransId="{0509D89F-F79D-4248-BC07-CA3B3AC56748}" sibTransId="{A3D0F1DA-3CCE-479D-8594-8A8FDF56B097}"/>
    <dgm:cxn modelId="{0C8805A5-0A6C-4635-98B1-E760B76057E4}" srcId="{A87A3F63-B384-4236-A6CB-F7842457FB8F}" destId="{8EF56D87-0C97-472F-8A4D-4EAE374E7E58}" srcOrd="1" destOrd="0" parTransId="{4F38D3C0-0481-4B89-8E9C-51D651390370}" sibTransId="{A44D2D46-19AE-4664-B361-932192789421}"/>
    <dgm:cxn modelId="{BC0A5DAF-FBA2-407E-B6FD-83FCB61B0723}" srcId="{8EF56D87-0C97-472F-8A4D-4EAE374E7E58}" destId="{FFDF651D-1833-4DCA-9832-4A8F268BFAE6}" srcOrd="4" destOrd="0" parTransId="{E23431AB-8F51-4AC8-A51E-6DE624CA6F9E}" sibTransId="{9F4FB420-1745-495A-B3C6-7B010B6527A4}"/>
    <dgm:cxn modelId="{B233EDB7-6765-4B27-AC01-2EC67DE7319B}" type="presOf" srcId="{3427D858-C00E-430D-8E04-4EC1BA7CFDE8}" destId="{66D426EA-570A-4675-8BBC-0460960206CA}" srcOrd="0" destOrd="0" presId="urn:microsoft.com/office/officeart/2005/8/layout/lProcess2"/>
    <dgm:cxn modelId="{3F67FCB7-8927-409E-BBCB-F38BBD1383EA}" srcId="{F477A846-9803-47EB-805B-A96F6CF87E6F}" destId="{6893FE2F-2014-4F39-B15B-807E9E5BB470}" srcOrd="3" destOrd="0" parTransId="{0D2DC7F9-A5F2-4F80-9DD7-973F45E9FAAA}" sibTransId="{C1104648-B9BA-431F-B62C-EEE0B6B2DF73}"/>
    <dgm:cxn modelId="{74151EBA-4DE3-4467-AFEE-FFB72B9EBDF7}" type="presOf" srcId="{8610D1E4-322A-41B4-AFE3-0E0DEB2A184A}" destId="{166A3151-8BA9-47C6-91F6-477E912F1B43}" srcOrd="0" destOrd="0" presId="urn:microsoft.com/office/officeart/2005/8/layout/lProcess2"/>
    <dgm:cxn modelId="{248174BB-9BE2-4104-B90E-4D73740ABE10}" type="presOf" srcId="{F477A846-9803-47EB-805B-A96F6CF87E6F}" destId="{7D357883-FCCB-46A2-9F44-D2A46A528CA1}" srcOrd="1" destOrd="0" presId="urn:microsoft.com/office/officeart/2005/8/layout/lProcess2"/>
    <dgm:cxn modelId="{A6A811C1-D4C5-4684-B3FB-9A3B81D138E5}" type="presOf" srcId="{6893FE2F-2014-4F39-B15B-807E9E5BB470}" destId="{8E1017B3-8285-4848-8B52-2B69B9433B59}" srcOrd="0" destOrd="0" presId="urn:microsoft.com/office/officeart/2005/8/layout/lProcess2"/>
    <dgm:cxn modelId="{924E0BC4-64D9-4E72-B9E1-824A39FFE319}" type="presOf" srcId="{AF8288A8-E474-47FD-A507-3DFAE2E15736}" destId="{85C9D9F2-7B4C-4408-8211-BB3599D635FF}" srcOrd="0" destOrd="0" presId="urn:microsoft.com/office/officeart/2005/8/layout/lProcess2"/>
    <dgm:cxn modelId="{D22BCBC8-08AC-4903-B7E8-BF26F55778AB}" srcId="{F477A846-9803-47EB-805B-A96F6CF87E6F}" destId="{3431407C-725F-4F0E-98E2-639159A15181}" srcOrd="5" destOrd="0" parTransId="{5DAF0618-5AD9-4F7A-89E6-9595C0B0BFEB}" sibTransId="{DC8877E3-F720-4288-9501-8A179E8BC9D7}"/>
    <dgm:cxn modelId="{6A73BCCA-2376-4361-9D86-3D01C50ADC2A}" type="presOf" srcId="{8EF56D87-0C97-472F-8A4D-4EAE374E7E58}" destId="{503A5140-0226-4770-8D30-CD5CEB69AA0F}" srcOrd="1" destOrd="0" presId="urn:microsoft.com/office/officeart/2005/8/layout/lProcess2"/>
    <dgm:cxn modelId="{5A4C12D3-01DB-40D8-8860-B5790DD0ED55}" srcId="{F477A846-9803-47EB-805B-A96F6CF87E6F}" destId="{C2030EAC-101B-488B-8F1A-19F41ACA7D87}" srcOrd="2" destOrd="0" parTransId="{F6E31C99-0996-4072-9769-8C6850360593}" sibTransId="{2D23C69D-1B58-4B57-8690-55CBB2DC83C9}"/>
    <dgm:cxn modelId="{FD92B5DE-AC7A-4BD7-BE67-E242283C5DFF}" srcId="{F477A846-9803-47EB-805B-A96F6CF87E6F}" destId="{0FB66274-6EF0-4C2E-830B-10F3F5F958DF}" srcOrd="0" destOrd="0" parTransId="{D9F31F53-7F0F-4C91-8497-F247617C346F}" sibTransId="{2E39FA8D-D4CE-43FB-83C2-B394CEAE8F61}"/>
    <dgm:cxn modelId="{14F51BE3-F242-46B7-93DD-61C84FFD1CE6}" type="presOf" srcId="{C75A3286-AD34-4F2E-8210-29131A61B1D6}" destId="{7DBC0841-BE04-4DAB-AE58-4DF26E4B132C}" srcOrd="0" destOrd="0" presId="urn:microsoft.com/office/officeart/2005/8/layout/lProcess2"/>
    <dgm:cxn modelId="{6D0106F1-1639-4B86-B179-B4B5673FE394}" type="presOf" srcId="{FFDF651D-1833-4DCA-9832-4A8F268BFAE6}" destId="{D2198535-3936-4B83-9BB7-11407740174D}" srcOrd="0" destOrd="0" presId="urn:microsoft.com/office/officeart/2005/8/layout/lProcess2"/>
    <dgm:cxn modelId="{D8978BF2-B61F-435E-BF61-E3DDFAEB974C}" srcId="{8EF56D87-0C97-472F-8A4D-4EAE374E7E58}" destId="{DB2630BE-1E1D-447C-BF0A-F624B70D4B16}" srcOrd="2" destOrd="0" parTransId="{DACD2E28-AA16-44A3-BE59-BEB15348B502}" sibTransId="{8427134B-FF4C-4C82-A392-2FFF05F04BD8}"/>
    <dgm:cxn modelId="{27A7B8DA-3908-4EB1-9950-660998B8D16A}" type="presParOf" srcId="{1B491B47-A3CA-42C4-B736-1C9E36AEE79B}" destId="{284CCBE1-1C8A-4DA2-BAAB-799ACF60A3DE}" srcOrd="0" destOrd="0" presId="urn:microsoft.com/office/officeart/2005/8/layout/lProcess2"/>
    <dgm:cxn modelId="{21B8FC01-4106-41CD-8925-787B5FB0B84E}" type="presParOf" srcId="{284CCBE1-1C8A-4DA2-BAAB-799ACF60A3DE}" destId="{66B5317F-EF9A-404B-AA00-A2E343E4595F}" srcOrd="0" destOrd="0" presId="urn:microsoft.com/office/officeart/2005/8/layout/lProcess2"/>
    <dgm:cxn modelId="{B202D02C-67D6-45D6-AA3A-E3983A7B04DE}" type="presParOf" srcId="{284CCBE1-1C8A-4DA2-BAAB-799ACF60A3DE}" destId="{7D357883-FCCB-46A2-9F44-D2A46A528CA1}" srcOrd="1" destOrd="0" presId="urn:microsoft.com/office/officeart/2005/8/layout/lProcess2"/>
    <dgm:cxn modelId="{7759CD9E-0E75-45E6-997F-FA9DD224E200}" type="presParOf" srcId="{284CCBE1-1C8A-4DA2-BAAB-799ACF60A3DE}" destId="{45341C9E-0E0D-4FC9-8E90-5E402F7B5CCE}" srcOrd="2" destOrd="0" presId="urn:microsoft.com/office/officeart/2005/8/layout/lProcess2"/>
    <dgm:cxn modelId="{4C151639-7548-4304-9A2B-DDC72701EED7}" type="presParOf" srcId="{45341C9E-0E0D-4FC9-8E90-5E402F7B5CCE}" destId="{6108FCF2-2540-487D-9747-0807CF4A0D1E}" srcOrd="0" destOrd="0" presId="urn:microsoft.com/office/officeart/2005/8/layout/lProcess2"/>
    <dgm:cxn modelId="{2A86D5E3-82B5-4220-8871-34DB2B6225CF}" type="presParOf" srcId="{6108FCF2-2540-487D-9747-0807CF4A0D1E}" destId="{171051CF-E7FC-41E1-931F-B60B639CFD44}" srcOrd="0" destOrd="0" presId="urn:microsoft.com/office/officeart/2005/8/layout/lProcess2"/>
    <dgm:cxn modelId="{4C8E37A9-3126-4DEF-B366-EB2727FE69AC}" type="presParOf" srcId="{6108FCF2-2540-487D-9747-0807CF4A0D1E}" destId="{BA435E29-84F7-412D-B66D-3E2CA0958740}" srcOrd="1" destOrd="0" presId="urn:microsoft.com/office/officeart/2005/8/layout/lProcess2"/>
    <dgm:cxn modelId="{7D090DBE-551C-4DF7-A530-DF5766BC23FF}" type="presParOf" srcId="{6108FCF2-2540-487D-9747-0807CF4A0D1E}" destId="{166A3151-8BA9-47C6-91F6-477E912F1B43}" srcOrd="2" destOrd="0" presId="urn:microsoft.com/office/officeart/2005/8/layout/lProcess2"/>
    <dgm:cxn modelId="{167E6A8E-E82D-4729-B487-4F338D175347}" type="presParOf" srcId="{6108FCF2-2540-487D-9747-0807CF4A0D1E}" destId="{78AF890E-04C7-4111-8EBF-CB327A19FB52}" srcOrd="3" destOrd="0" presId="urn:microsoft.com/office/officeart/2005/8/layout/lProcess2"/>
    <dgm:cxn modelId="{DB4A9AF5-BD68-410F-8EC8-ABC2F2E05F2D}" type="presParOf" srcId="{6108FCF2-2540-487D-9747-0807CF4A0D1E}" destId="{E4408EF3-1A02-42AD-9EF8-DDBEC346134B}" srcOrd="4" destOrd="0" presId="urn:microsoft.com/office/officeart/2005/8/layout/lProcess2"/>
    <dgm:cxn modelId="{30C41A05-E9E7-48AD-A595-9C3110DFE11C}" type="presParOf" srcId="{6108FCF2-2540-487D-9747-0807CF4A0D1E}" destId="{C126E04B-FB8C-4B84-A354-E22790C44392}" srcOrd="5" destOrd="0" presId="urn:microsoft.com/office/officeart/2005/8/layout/lProcess2"/>
    <dgm:cxn modelId="{81A8A84D-51D7-4983-9D91-553513C5417D}" type="presParOf" srcId="{6108FCF2-2540-487D-9747-0807CF4A0D1E}" destId="{8E1017B3-8285-4848-8B52-2B69B9433B59}" srcOrd="6" destOrd="0" presId="urn:microsoft.com/office/officeart/2005/8/layout/lProcess2"/>
    <dgm:cxn modelId="{99F93131-3482-4F47-86B8-CF13A684A9A9}" type="presParOf" srcId="{6108FCF2-2540-487D-9747-0807CF4A0D1E}" destId="{AA1EB9BC-E829-4596-8C5D-EBCF973789A0}" srcOrd="7" destOrd="0" presId="urn:microsoft.com/office/officeart/2005/8/layout/lProcess2"/>
    <dgm:cxn modelId="{4AF63B65-C131-4C18-A930-3B2FB06FCA3C}" type="presParOf" srcId="{6108FCF2-2540-487D-9747-0807CF4A0D1E}" destId="{66D426EA-570A-4675-8BBC-0460960206CA}" srcOrd="8" destOrd="0" presId="urn:microsoft.com/office/officeart/2005/8/layout/lProcess2"/>
    <dgm:cxn modelId="{57DE07EB-6742-4690-8420-F6EE982B6003}" type="presParOf" srcId="{6108FCF2-2540-487D-9747-0807CF4A0D1E}" destId="{97024FDF-21D5-43E3-8316-55CE3678C8F3}" srcOrd="9" destOrd="0" presId="urn:microsoft.com/office/officeart/2005/8/layout/lProcess2"/>
    <dgm:cxn modelId="{C1A2E591-921A-46B5-B325-619F0851226E}" type="presParOf" srcId="{6108FCF2-2540-487D-9747-0807CF4A0D1E}" destId="{B037D9E2-5DFE-4954-99D7-5AB55C0DADD8}" srcOrd="10" destOrd="0" presId="urn:microsoft.com/office/officeart/2005/8/layout/lProcess2"/>
    <dgm:cxn modelId="{CAADC3D8-DFC5-4EF3-8812-3FC63FAC0F1E}" type="presParOf" srcId="{1B491B47-A3CA-42C4-B736-1C9E36AEE79B}" destId="{42B2BACF-2FD1-4931-8C7D-64CD32D95E21}" srcOrd="1" destOrd="0" presId="urn:microsoft.com/office/officeart/2005/8/layout/lProcess2"/>
    <dgm:cxn modelId="{69B68C17-BDC0-47FE-AEBC-7E621EBB7C57}" type="presParOf" srcId="{1B491B47-A3CA-42C4-B736-1C9E36AEE79B}" destId="{45A9852C-343A-4777-836B-0F190FC99D6B}" srcOrd="2" destOrd="0" presId="urn:microsoft.com/office/officeart/2005/8/layout/lProcess2"/>
    <dgm:cxn modelId="{CE994AB4-C2D5-4D25-A74B-2ED7043D8C55}" type="presParOf" srcId="{45A9852C-343A-4777-836B-0F190FC99D6B}" destId="{8F34CF33-6E47-4B46-BA80-2211531DC94B}" srcOrd="0" destOrd="0" presId="urn:microsoft.com/office/officeart/2005/8/layout/lProcess2"/>
    <dgm:cxn modelId="{E8277A16-25D3-4DA9-A31B-10F3961CDC57}" type="presParOf" srcId="{45A9852C-343A-4777-836B-0F190FC99D6B}" destId="{503A5140-0226-4770-8D30-CD5CEB69AA0F}" srcOrd="1" destOrd="0" presId="urn:microsoft.com/office/officeart/2005/8/layout/lProcess2"/>
    <dgm:cxn modelId="{98D8369F-DF33-4C60-AABA-D3FB0A22835C}" type="presParOf" srcId="{45A9852C-343A-4777-836B-0F190FC99D6B}" destId="{7A37DF48-0EB6-4BC3-8B85-D73429B4A4BC}" srcOrd="2" destOrd="0" presId="urn:microsoft.com/office/officeart/2005/8/layout/lProcess2"/>
    <dgm:cxn modelId="{53A93C91-C9A0-4908-8372-B02AE50C90F0}" type="presParOf" srcId="{7A37DF48-0EB6-4BC3-8B85-D73429B4A4BC}" destId="{9D2B2563-C531-44E1-B1E4-61DD155214AE}" srcOrd="0" destOrd="0" presId="urn:microsoft.com/office/officeart/2005/8/layout/lProcess2"/>
    <dgm:cxn modelId="{FCBAACDC-53A4-4CCE-8C84-7FFC4F170191}" type="presParOf" srcId="{9D2B2563-C531-44E1-B1E4-61DD155214AE}" destId="{85C9D9F2-7B4C-4408-8211-BB3599D635FF}" srcOrd="0" destOrd="0" presId="urn:microsoft.com/office/officeart/2005/8/layout/lProcess2"/>
    <dgm:cxn modelId="{1108E11E-6E5F-4557-84A5-771961A395ED}" type="presParOf" srcId="{9D2B2563-C531-44E1-B1E4-61DD155214AE}" destId="{DF5724ED-1083-40E5-837C-90EC76C8219D}" srcOrd="1" destOrd="0" presId="urn:microsoft.com/office/officeart/2005/8/layout/lProcess2"/>
    <dgm:cxn modelId="{53CC211A-D90D-41C4-8DEB-FFC270CD0AD4}" type="presParOf" srcId="{9D2B2563-C531-44E1-B1E4-61DD155214AE}" destId="{7DBC0841-BE04-4DAB-AE58-4DF26E4B132C}" srcOrd="2" destOrd="0" presId="urn:microsoft.com/office/officeart/2005/8/layout/lProcess2"/>
    <dgm:cxn modelId="{5CD49189-BD2C-41DE-8724-B33F89750E9C}" type="presParOf" srcId="{9D2B2563-C531-44E1-B1E4-61DD155214AE}" destId="{CB411923-46F6-4C2C-A176-3188BE973B41}" srcOrd="3" destOrd="0" presId="urn:microsoft.com/office/officeart/2005/8/layout/lProcess2"/>
    <dgm:cxn modelId="{1E2BA240-98D3-4626-BD15-5174AD10C745}" type="presParOf" srcId="{9D2B2563-C531-44E1-B1E4-61DD155214AE}" destId="{FE6BD8F9-25BA-43EE-8587-829A39E36A07}" srcOrd="4" destOrd="0" presId="urn:microsoft.com/office/officeart/2005/8/layout/lProcess2"/>
    <dgm:cxn modelId="{AA116775-0BBF-4790-8617-B728B284A056}" type="presParOf" srcId="{9D2B2563-C531-44E1-B1E4-61DD155214AE}" destId="{D1C19F9B-95A7-4999-AC14-CADF9F282F2C}" srcOrd="5" destOrd="0" presId="urn:microsoft.com/office/officeart/2005/8/layout/lProcess2"/>
    <dgm:cxn modelId="{4D936D9B-98F0-4717-B29A-14E594549588}" type="presParOf" srcId="{9D2B2563-C531-44E1-B1E4-61DD155214AE}" destId="{FCB76508-E073-4413-90B0-E228FB14FE90}" srcOrd="6" destOrd="0" presId="urn:microsoft.com/office/officeart/2005/8/layout/lProcess2"/>
    <dgm:cxn modelId="{4D37C43C-5A06-4552-AB18-E1A22F05F3F3}" type="presParOf" srcId="{9D2B2563-C531-44E1-B1E4-61DD155214AE}" destId="{0838BFDE-9E61-4007-996B-A9408E295822}" srcOrd="7" destOrd="0" presId="urn:microsoft.com/office/officeart/2005/8/layout/lProcess2"/>
    <dgm:cxn modelId="{559C7C71-865E-44BE-B623-EFFC982CE1FC}" type="presParOf" srcId="{9D2B2563-C531-44E1-B1E4-61DD155214AE}" destId="{D2198535-3936-4B83-9BB7-11407740174D}" srcOrd="8" destOrd="0" presId="urn:microsoft.com/office/officeart/2005/8/layout/lProcess2"/>
    <dgm:cxn modelId="{D31E39BE-FE63-41E6-A683-23CA5AD64BBC}" type="presParOf" srcId="{9D2B2563-C531-44E1-B1E4-61DD155214AE}" destId="{63442EA3-FD3F-4211-B4FA-188A051EDBC2}" srcOrd="9" destOrd="0" presId="urn:microsoft.com/office/officeart/2005/8/layout/lProcess2"/>
    <dgm:cxn modelId="{3540360B-2401-47FB-81D9-C333479DE9A6}" type="presParOf" srcId="{9D2B2563-C531-44E1-B1E4-61DD155214AE}" destId="{560CCF97-94C2-4EFA-8CD2-1191312A2916}" srcOrd="10"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2D78AFC-732C-4532-90B8-CD5326869193}" type="doc">
      <dgm:prSet loTypeId="urn:microsoft.com/office/officeart/2009/layout/CirclePictureHierarchy" loCatId="hierarchy" qsTypeId="urn:microsoft.com/office/officeart/2005/8/quickstyle/simple1" qsCatId="simple" csTypeId="urn:microsoft.com/office/officeart/2005/8/colors/accent0_3" csCatId="mainScheme" phldr="1"/>
      <dgm:spPr/>
      <dgm:t>
        <a:bodyPr/>
        <a:lstStyle/>
        <a:p>
          <a:endParaRPr lang="en-US"/>
        </a:p>
      </dgm:t>
    </dgm:pt>
    <dgm:pt modelId="{F0D852E7-6B74-4ADB-946F-602238192DD0}">
      <dgm:prSet phldrT="[Text]" custT="1"/>
      <dgm:spPr/>
      <dgm:t>
        <a:bodyPr/>
        <a:lstStyle/>
        <a:p>
          <a:r>
            <a:rPr lang="pl-PL" sz="1800" dirty="0"/>
            <a:t>Czy powinienem zrobić stopień magistra bezpośrednio po uzyskaniu tytułu licencjata?</a:t>
          </a:r>
          <a:endParaRPr lang="en-US" sz="1800" dirty="0"/>
        </a:p>
      </dgm:t>
    </dgm:pt>
    <dgm:pt modelId="{675EB8C7-03A1-4528-AA74-7F32A2F87A7D}" type="parTrans" cxnId="{19383ECF-F14F-40D1-B7C8-DE1363090169}">
      <dgm:prSet/>
      <dgm:spPr/>
      <dgm:t>
        <a:bodyPr/>
        <a:lstStyle/>
        <a:p>
          <a:endParaRPr lang="en-US" sz="1800">
            <a:solidFill>
              <a:srgbClr val="002060"/>
            </a:solidFill>
          </a:endParaRPr>
        </a:p>
      </dgm:t>
    </dgm:pt>
    <dgm:pt modelId="{75B8913C-E17B-4CB3-8AAC-083FF539B5FE}" type="sibTrans" cxnId="{19383ECF-F14F-40D1-B7C8-DE1363090169}">
      <dgm:prSet/>
      <dgm:spPr/>
      <dgm:t>
        <a:bodyPr/>
        <a:lstStyle/>
        <a:p>
          <a:endParaRPr lang="en-US" sz="1800">
            <a:solidFill>
              <a:srgbClr val="002060"/>
            </a:solidFill>
          </a:endParaRPr>
        </a:p>
      </dgm:t>
    </dgm:pt>
    <dgm:pt modelId="{E161FC7B-60B7-4297-8CE6-04233A366EF4}">
      <dgm:prSet phldrT="[Text]" custT="1"/>
      <dgm:spPr/>
      <dgm:t>
        <a:bodyPr/>
        <a:lstStyle/>
        <a:p>
          <a:r>
            <a:rPr lang="pl-PL" sz="1800" dirty="0"/>
            <a:t>Tak</a:t>
          </a:r>
          <a:endParaRPr lang="en-US" sz="1800" dirty="0"/>
        </a:p>
      </dgm:t>
    </dgm:pt>
    <dgm:pt modelId="{2B7D44C4-9421-4067-B20A-E4C69D67BD96}" type="parTrans" cxnId="{FED9D236-0755-44D5-BD7B-719C88F0F253}">
      <dgm:prSet/>
      <dgm:spPr/>
      <dgm:t>
        <a:bodyPr/>
        <a:lstStyle/>
        <a:p>
          <a:endParaRPr lang="en-US" sz="1800">
            <a:solidFill>
              <a:srgbClr val="002060"/>
            </a:solidFill>
          </a:endParaRPr>
        </a:p>
      </dgm:t>
    </dgm:pt>
    <dgm:pt modelId="{25309FC2-2FA3-4D15-BF23-9FDA4F4B5666}" type="sibTrans" cxnId="{FED9D236-0755-44D5-BD7B-719C88F0F253}">
      <dgm:prSet/>
      <dgm:spPr/>
      <dgm:t>
        <a:bodyPr/>
        <a:lstStyle/>
        <a:p>
          <a:endParaRPr lang="en-US" sz="1800">
            <a:solidFill>
              <a:srgbClr val="002060"/>
            </a:solidFill>
          </a:endParaRPr>
        </a:p>
      </dgm:t>
    </dgm:pt>
    <dgm:pt modelId="{7B2D785E-DABA-4EA1-A5FF-C545C38066BB}">
      <dgm:prSet phldrT="[Text]" custT="1"/>
      <dgm:spPr/>
      <dgm:t>
        <a:bodyPr/>
        <a:lstStyle/>
        <a:p>
          <a:pPr>
            <a:lnSpc>
              <a:spcPct val="70000"/>
            </a:lnSpc>
          </a:pPr>
          <a:r>
            <a:rPr lang="pl-PL" sz="1800" dirty="0"/>
            <a:t>na Uniwersytecie Ekonomicznym w Warnie</a:t>
          </a:r>
          <a:endParaRPr lang="en-US" sz="1800" dirty="0"/>
        </a:p>
      </dgm:t>
    </dgm:pt>
    <dgm:pt modelId="{C5EB8CF7-02EA-4828-8B40-7DF9B55F1E8B}" type="parTrans" cxnId="{44339838-20FA-42A6-A8C4-35185138F370}">
      <dgm:prSet/>
      <dgm:spPr/>
      <dgm:t>
        <a:bodyPr/>
        <a:lstStyle/>
        <a:p>
          <a:endParaRPr lang="en-US" sz="1800">
            <a:solidFill>
              <a:srgbClr val="002060"/>
            </a:solidFill>
          </a:endParaRPr>
        </a:p>
      </dgm:t>
    </dgm:pt>
    <dgm:pt modelId="{EB9344C3-521B-4CA7-9A03-E78EB0AC0C7A}" type="sibTrans" cxnId="{44339838-20FA-42A6-A8C4-35185138F370}">
      <dgm:prSet/>
      <dgm:spPr/>
      <dgm:t>
        <a:bodyPr/>
        <a:lstStyle/>
        <a:p>
          <a:endParaRPr lang="en-US" sz="1800">
            <a:solidFill>
              <a:srgbClr val="002060"/>
            </a:solidFill>
          </a:endParaRPr>
        </a:p>
      </dgm:t>
    </dgm:pt>
    <dgm:pt modelId="{5035B3E6-4D0A-4393-B8BC-692411E1192A}">
      <dgm:prSet phldrT="[Text]" custT="1"/>
      <dgm:spPr/>
      <dgm:t>
        <a:bodyPr/>
        <a:lstStyle/>
        <a:p>
          <a:r>
            <a:rPr lang="pl-PL" sz="1800" dirty="0"/>
            <a:t>Za granicą</a:t>
          </a:r>
          <a:endParaRPr lang="en-US" sz="1800" dirty="0"/>
        </a:p>
      </dgm:t>
    </dgm:pt>
    <dgm:pt modelId="{C9DA0041-D3B2-40DF-A576-A83588814252}" type="parTrans" cxnId="{7F9BB0F6-3C1F-4E4B-A859-D192D4543DB2}">
      <dgm:prSet/>
      <dgm:spPr/>
      <dgm:t>
        <a:bodyPr/>
        <a:lstStyle/>
        <a:p>
          <a:endParaRPr lang="en-US" sz="1800">
            <a:solidFill>
              <a:srgbClr val="002060"/>
            </a:solidFill>
          </a:endParaRPr>
        </a:p>
      </dgm:t>
    </dgm:pt>
    <dgm:pt modelId="{2EAF05DF-4F2E-4083-A822-62367F8F1C51}" type="sibTrans" cxnId="{7F9BB0F6-3C1F-4E4B-A859-D192D4543DB2}">
      <dgm:prSet/>
      <dgm:spPr/>
      <dgm:t>
        <a:bodyPr/>
        <a:lstStyle/>
        <a:p>
          <a:endParaRPr lang="en-US" sz="1800">
            <a:solidFill>
              <a:srgbClr val="002060"/>
            </a:solidFill>
          </a:endParaRPr>
        </a:p>
      </dgm:t>
    </dgm:pt>
    <dgm:pt modelId="{5F224912-727D-4A67-8808-B579AF8BED70}">
      <dgm:prSet phldrT="[Text]" custT="1"/>
      <dgm:spPr/>
      <dgm:t>
        <a:bodyPr/>
        <a:lstStyle/>
        <a:p>
          <a:r>
            <a:rPr lang="pl-PL" sz="1800" dirty="0"/>
            <a:t>Nie</a:t>
          </a:r>
          <a:endParaRPr lang="en-US" sz="1800" dirty="0"/>
        </a:p>
      </dgm:t>
    </dgm:pt>
    <dgm:pt modelId="{56247FEE-FC4B-44D9-9EB3-C2CE569FD5E6}" type="parTrans" cxnId="{046EF9F5-1EBA-4F4F-A653-F79918C290F4}">
      <dgm:prSet/>
      <dgm:spPr/>
      <dgm:t>
        <a:bodyPr/>
        <a:lstStyle/>
        <a:p>
          <a:endParaRPr lang="en-US" sz="1800">
            <a:solidFill>
              <a:srgbClr val="002060"/>
            </a:solidFill>
          </a:endParaRPr>
        </a:p>
      </dgm:t>
    </dgm:pt>
    <dgm:pt modelId="{C8881BAA-0D6E-4213-94AC-E250DFE9CF7B}" type="sibTrans" cxnId="{046EF9F5-1EBA-4F4F-A653-F79918C290F4}">
      <dgm:prSet/>
      <dgm:spPr/>
      <dgm:t>
        <a:bodyPr/>
        <a:lstStyle/>
        <a:p>
          <a:endParaRPr lang="en-US" sz="1800">
            <a:solidFill>
              <a:srgbClr val="002060"/>
            </a:solidFill>
          </a:endParaRPr>
        </a:p>
      </dgm:t>
    </dgm:pt>
    <dgm:pt modelId="{EB35E93D-F4A3-44F2-B6B3-C8B7A8AC8203}">
      <dgm:prSet phldrT="[Text]" custT="1"/>
      <dgm:spPr/>
      <dgm:t>
        <a:bodyPr/>
        <a:lstStyle/>
        <a:p>
          <a:r>
            <a:rPr lang="pl-PL" sz="1800" dirty="0"/>
            <a:t>Mogę zrobić MBA za 5 lat</a:t>
          </a:r>
          <a:endParaRPr lang="en-US" sz="1800" dirty="0"/>
        </a:p>
      </dgm:t>
    </dgm:pt>
    <dgm:pt modelId="{59BB443A-D51B-4166-BAC7-D3F55A0B684E}" type="parTrans" cxnId="{AB775668-7862-468B-8CD8-55B4ACAF6C97}">
      <dgm:prSet/>
      <dgm:spPr/>
      <dgm:t>
        <a:bodyPr/>
        <a:lstStyle/>
        <a:p>
          <a:endParaRPr lang="en-US" sz="1800">
            <a:solidFill>
              <a:srgbClr val="002060"/>
            </a:solidFill>
          </a:endParaRPr>
        </a:p>
      </dgm:t>
    </dgm:pt>
    <dgm:pt modelId="{29EA3FA6-FD03-4633-A88D-0E3AC95FC5B4}" type="sibTrans" cxnId="{AB775668-7862-468B-8CD8-55B4ACAF6C97}">
      <dgm:prSet/>
      <dgm:spPr/>
      <dgm:t>
        <a:bodyPr/>
        <a:lstStyle/>
        <a:p>
          <a:endParaRPr lang="en-US" sz="1800">
            <a:solidFill>
              <a:srgbClr val="002060"/>
            </a:solidFill>
          </a:endParaRPr>
        </a:p>
      </dgm:t>
    </dgm:pt>
    <dgm:pt modelId="{879E0A48-ACDF-4571-9C2D-FC966DB99A2D}">
      <dgm:prSet custT="1"/>
      <dgm:spPr/>
      <dgm:t>
        <a:bodyPr/>
        <a:lstStyle/>
        <a:p>
          <a:r>
            <a:rPr lang="pl-PL" sz="1800" dirty="0"/>
            <a:t>Mogę zrobić tytuł magistra za 2 lata, jeśli to będzie dobry krok w mojej karierze</a:t>
          </a:r>
          <a:endParaRPr lang="en-US" sz="1800" dirty="0"/>
        </a:p>
      </dgm:t>
    </dgm:pt>
    <dgm:pt modelId="{2762581E-79CE-47CE-BC09-1FF4FB55CE2B}" type="parTrans" cxnId="{2AC6D7E3-17A4-4615-8715-06AE75AFFA30}">
      <dgm:prSet/>
      <dgm:spPr/>
      <dgm:t>
        <a:bodyPr/>
        <a:lstStyle/>
        <a:p>
          <a:endParaRPr lang="en-US" sz="1800">
            <a:solidFill>
              <a:srgbClr val="002060"/>
            </a:solidFill>
          </a:endParaRPr>
        </a:p>
      </dgm:t>
    </dgm:pt>
    <dgm:pt modelId="{775FC217-37DA-444C-A17C-E618E6CC6887}" type="sibTrans" cxnId="{2AC6D7E3-17A4-4615-8715-06AE75AFFA30}">
      <dgm:prSet/>
      <dgm:spPr/>
      <dgm:t>
        <a:bodyPr/>
        <a:lstStyle/>
        <a:p>
          <a:endParaRPr lang="en-US" sz="1800">
            <a:solidFill>
              <a:srgbClr val="002060"/>
            </a:solidFill>
          </a:endParaRPr>
        </a:p>
      </dgm:t>
    </dgm:pt>
    <dgm:pt modelId="{7D27B521-1D2F-4E86-8CF1-581A56033D0A}">
      <dgm:prSet custT="1"/>
      <dgm:spPr/>
      <dgm:t>
        <a:bodyPr/>
        <a:lstStyle/>
        <a:p>
          <a:r>
            <a:rPr lang="pl-PL" sz="1800" dirty="0"/>
            <a:t>W Europie</a:t>
          </a:r>
          <a:endParaRPr lang="en-US" sz="1800" dirty="0"/>
        </a:p>
      </dgm:t>
    </dgm:pt>
    <dgm:pt modelId="{681E8F4E-72E2-464F-AA83-250714A4C416}" type="parTrans" cxnId="{EACED590-F5C9-4A83-8762-F72B589A0E2F}">
      <dgm:prSet/>
      <dgm:spPr/>
      <dgm:t>
        <a:bodyPr/>
        <a:lstStyle/>
        <a:p>
          <a:endParaRPr lang="en-US" sz="1800">
            <a:solidFill>
              <a:srgbClr val="002060"/>
            </a:solidFill>
          </a:endParaRPr>
        </a:p>
      </dgm:t>
    </dgm:pt>
    <dgm:pt modelId="{0EEA8527-2E15-48BF-BB24-C3ED6D156075}" type="sibTrans" cxnId="{EACED590-F5C9-4A83-8762-F72B589A0E2F}">
      <dgm:prSet/>
      <dgm:spPr/>
      <dgm:t>
        <a:bodyPr/>
        <a:lstStyle/>
        <a:p>
          <a:endParaRPr lang="en-US" sz="1800">
            <a:solidFill>
              <a:srgbClr val="002060"/>
            </a:solidFill>
          </a:endParaRPr>
        </a:p>
      </dgm:t>
    </dgm:pt>
    <dgm:pt modelId="{F527E744-0D61-4EA9-A489-691DA196AD08}">
      <dgm:prSet custT="1"/>
      <dgm:spPr/>
      <dgm:t>
        <a:bodyPr/>
        <a:lstStyle/>
        <a:p>
          <a:r>
            <a:rPr lang="pl-PL" sz="1800" dirty="0"/>
            <a:t>W USA</a:t>
          </a:r>
          <a:endParaRPr lang="en-US" sz="1800" dirty="0"/>
        </a:p>
      </dgm:t>
    </dgm:pt>
    <dgm:pt modelId="{8F6F4670-1C0D-4CB5-B502-A88BEBFB9E9F}" type="parTrans" cxnId="{4BAA7B94-1E86-4A5A-8819-A858C533B681}">
      <dgm:prSet/>
      <dgm:spPr/>
      <dgm:t>
        <a:bodyPr/>
        <a:lstStyle/>
        <a:p>
          <a:endParaRPr lang="en-US" sz="1800">
            <a:solidFill>
              <a:srgbClr val="002060"/>
            </a:solidFill>
          </a:endParaRPr>
        </a:p>
      </dgm:t>
    </dgm:pt>
    <dgm:pt modelId="{CE1AE723-8F82-4D48-9069-9BB0E1A2D589}" type="sibTrans" cxnId="{4BAA7B94-1E86-4A5A-8819-A858C533B681}">
      <dgm:prSet/>
      <dgm:spPr/>
      <dgm:t>
        <a:bodyPr/>
        <a:lstStyle/>
        <a:p>
          <a:endParaRPr lang="en-US" sz="1800">
            <a:solidFill>
              <a:srgbClr val="002060"/>
            </a:solidFill>
          </a:endParaRPr>
        </a:p>
      </dgm:t>
    </dgm:pt>
    <dgm:pt modelId="{FE101A7E-8266-4A8E-9FE9-E5808CFCF5AB}">
      <dgm:prSet custT="1"/>
      <dgm:spPr/>
      <dgm:t>
        <a:bodyPr/>
        <a:lstStyle/>
        <a:p>
          <a:r>
            <a:rPr lang="pl-PL" sz="1800" dirty="0"/>
            <a:t>Wszystko czego potrzebuję to więcej praktycznego doświadczenia</a:t>
          </a:r>
          <a:endParaRPr lang="en-US" sz="1800" dirty="0"/>
        </a:p>
      </dgm:t>
    </dgm:pt>
    <dgm:pt modelId="{F13A3A26-2EC3-483A-9282-AE19771B5E6F}" type="parTrans" cxnId="{5A493A4C-3EE5-446E-B256-231574DA0AB2}">
      <dgm:prSet/>
      <dgm:spPr/>
      <dgm:t>
        <a:bodyPr/>
        <a:lstStyle/>
        <a:p>
          <a:endParaRPr lang="en-US" sz="1800">
            <a:solidFill>
              <a:srgbClr val="002060"/>
            </a:solidFill>
          </a:endParaRPr>
        </a:p>
      </dgm:t>
    </dgm:pt>
    <dgm:pt modelId="{03FF5CAC-8B41-44C6-ABA5-37E8DA7CE013}" type="sibTrans" cxnId="{5A493A4C-3EE5-446E-B256-231574DA0AB2}">
      <dgm:prSet/>
      <dgm:spPr/>
      <dgm:t>
        <a:bodyPr/>
        <a:lstStyle/>
        <a:p>
          <a:endParaRPr lang="en-US" sz="1800">
            <a:solidFill>
              <a:srgbClr val="002060"/>
            </a:solidFill>
          </a:endParaRPr>
        </a:p>
      </dgm:t>
    </dgm:pt>
    <dgm:pt modelId="{DC877ECF-FDB9-4A82-B854-2497D3EB68C6}">
      <dgm:prSet custT="1"/>
      <dgm:spPr/>
      <dgm:t>
        <a:bodyPr/>
        <a:lstStyle/>
        <a:p>
          <a:r>
            <a:rPr lang="pl-PL" sz="1800" dirty="0"/>
            <a:t>W Azji</a:t>
          </a:r>
          <a:endParaRPr lang="en-US" sz="1800" dirty="0"/>
        </a:p>
      </dgm:t>
    </dgm:pt>
    <dgm:pt modelId="{E8D1FDFA-80BF-4997-9A3B-4BF6CA5FCC01}" type="sibTrans" cxnId="{EAA3B9F6-3EF8-4F61-A96A-4220D804B7CB}">
      <dgm:prSet/>
      <dgm:spPr/>
      <dgm:t>
        <a:bodyPr/>
        <a:lstStyle/>
        <a:p>
          <a:endParaRPr lang="en-US" sz="1800">
            <a:solidFill>
              <a:srgbClr val="002060"/>
            </a:solidFill>
          </a:endParaRPr>
        </a:p>
      </dgm:t>
    </dgm:pt>
    <dgm:pt modelId="{E2C87E79-09BF-4602-8C3B-8F92FE14BA4C}" type="parTrans" cxnId="{EAA3B9F6-3EF8-4F61-A96A-4220D804B7CB}">
      <dgm:prSet/>
      <dgm:spPr/>
      <dgm:t>
        <a:bodyPr/>
        <a:lstStyle/>
        <a:p>
          <a:endParaRPr lang="en-US" sz="1800">
            <a:solidFill>
              <a:srgbClr val="002060"/>
            </a:solidFill>
          </a:endParaRPr>
        </a:p>
      </dgm:t>
    </dgm:pt>
    <dgm:pt modelId="{6B8CB92D-A1F9-4B24-9EC5-7EDCF9A0C59F}" type="pres">
      <dgm:prSet presAssocID="{82D78AFC-732C-4532-90B8-CD5326869193}" presName="hierChild1" presStyleCnt="0">
        <dgm:presLayoutVars>
          <dgm:chPref val="1"/>
          <dgm:dir/>
          <dgm:animOne val="branch"/>
          <dgm:animLvl val="lvl"/>
          <dgm:resizeHandles/>
        </dgm:presLayoutVars>
      </dgm:prSet>
      <dgm:spPr/>
    </dgm:pt>
    <dgm:pt modelId="{8501D170-FD98-4944-A885-001A71872FB1}" type="pres">
      <dgm:prSet presAssocID="{F0D852E7-6B74-4ADB-946F-602238192DD0}" presName="hierRoot1" presStyleCnt="0"/>
      <dgm:spPr/>
    </dgm:pt>
    <dgm:pt modelId="{A399D7F1-5BDD-447B-8760-6B1BCCE5F7B8}" type="pres">
      <dgm:prSet presAssocID="{F0D852E7-6B74-4ADB-946F-602238192DD0}" presName="composite" presStyleCnt="0"/>
      <dgm:spPr/>
    </dgm:pt>
    <dgm:pt modelId="{94310845-5D9C-416D-9F03-D8E8CADEAD47}" type="pres">
      <dgm:prSet presAssocID="{F0D852E7-6B74-4ADB-946F-602238192DD0}" presName="image" presStyleLbl="node0" presStyleIdx="0" presStyleCnt="1"/>
      <dgm:spPr>
        <a:blipFill>
          <a:blip xmlns:r="http://schemas.openxmlformats.org/officeDocument/2006/relationships" r:embed="rId1" cstate="email">
            <a:extLst>
              <a:ext uri="{28A0092B-C50C-407E-A947-70E740481C1C}">
                <a14:useLocalDpi xmlns:a14="http://schemas.microsoft.com/office/drawing/2010/main"/>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adge Question Mark with solid fill"/>
        </a:ext>
      </dgm:extLst>
    </dgm:pt>
    <dgm:pt modelId="{CFCA88FB-9344-4EEE-B2C3-2A1FF6C6F9E3}" type="pres">
      <dgm:prSet presAssocID="{F0D852E7-6B74-4ADB-946F-602238192DD0}" presName="text" presStyleLbl="revTx" presStyleIdx="0" presStyleCnt="11" custScaleX="215968" custLinFactNeighborX="75935" custLinFactNeighborY="-94440">
        <dgm:presLayoutVars>
          <dgm:chPref val="3"/>
        </dgm:presLayoutVars>
      </dgm:prSet>
      <dgm:spPr/>
    </dgm:pt>
    <dgm:pt modelId="{B94A5EEC-01FE-4F4A-8D6A-7068FB738AF4}" type="pres">
      <dgm:prSet presAssocID="{F0D852E7-6B74-4ADB-946F-602238192DD0}" presName="hierChild2" presStyleCnt="0"/>
      <dgm:spPr/>
    </dgm:pt>
    <dgm:pt modelId="{D75CBB21-CBA3-4B18-BB2B-718EED4B61EE}" type="pres">
      <dgm:prSet presAssocID="{2B7D44C4-9421-4067-B20A-E4C69D67BD96}" presName="Name10" presStyleLbl="parChTrans1D2" presStyleIdx="0" presStyleCnt="2"/>
      <dgm:spPr/>
    </dgm:pt>
    <dgm:pt modelId="{89AE2966-2431-4D83-BF15-EB0FE85303DD}" type="pres">
      <dgm:prSet presAssocID="{E161FC7B-60B7-4297-8CE6-04233A366EF4}" presName="hierRoot2" presStyleCnt="0"/>
      <dgm:spPr/>
    </dgm:pt>
    <dgm:pt modelId="{84B1A4F5-A40A-4225-AF35-63C452BB480E}" type="pres">
      <dgm:prSet presAssocID="{E161FC7B-60B7-4297-8CE6-04233A366EF4}" presName="composite2" presStyleCnt="0"/>
      <dgm:spPr/>
    </dgm:pt>
    <dgm:pt modelId="{8EBB05D2-4C36-45FA-BD26-945E31F8DC6B}" type="pres">
      <dgm:prSet presAssocID="{E161FC7B-60B7-4297-8CE6-04233A366EF4}" presName="image2" presStyleLbl="node2" presStyleIdx="0" presStyleCnt="2"/>
      <dgm:spPr>
        <a:blipFill>
          <a:blip xmlns:r="http://schemas.openxmlformats.org/officeDocument/2006/relationships"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heckbox Checked with solid fill"/>
        </a:ext>
      </dgm:extLst>
    </dgm:pt>
    <dgm:pt modelId="{02D6FFBD-7A71-42DB-84B9-6E9530217B45}" type="pres">
      <dgm:prSet presAssocID="{E161FC7B-60B7-4297-8CE6-04233A366EF4}" presName="text2" presStyleLbl="revTx" presStyleIdx="1" presStyleCnt="11" custLinFactNeighborX="5718" custLinFactNeighborY="-1715">
        <dgm:presLayoutVars>
          <dgm:chPref val="3"/>
        </dgm:presLayoutVars>
      </dgm:prSet>
      <dgm:spPr/>
    </dgm:pt>
    <dgm:pt modelId="{F9ED0187-2816-4062-9A0E-CCF808192571}" type="pres">
      <dgm:prSet presAssocID="{E161FC7B-60B7-4297-8CE6-04233A366EF4}" presName="hierChild3" presStyleCnt="0"/>
      <dgm:spPr/>
    </dgm:pt>
    <dgm:pt modelId="{C48FA01F-5F7B-416E-B754-F8BC3AF18A19}" type="pres">
      <dgm:prSet presAssocID="{C5EB8CF7-02EA-4828-8B40-7DF9B55F1E8B}" presName="Name17" presStyleLbl="parChTrans1D3" presStyleIdx="0" presStyleCnt="5"/>
      <dgm:spPr/>
    </dgm:pt>
    <dgm:pt modelId="{677700C3-0D28-4270-A91D-5CF4B623A804}" type="pres">
      <dgm:prSet presAssocID="{7B2D785E-DABA-4EA1-A5FF-C545C38066BB}" presName="hierRoot3" presStyleCnt="0"/>
      <dgm:spPr/>
    </dgm:pt>
    <dgm:pt modelId="{D8B9F8DE-F75C-4D3D-A4DF-D37358D127B0}" type="pres">
      <dgm:prSet presAssocID="{7B2D785E-DABA-4EA1-A5FF-C545C38066BB}" presName="composite3" presStyleCnt="0"/>
      <dgm:spPr/>
    </dgm:pt>
    <dgm:pt modelId="{3C53D7F3-C0E9-4F5E-A8C1-8D34E8E98FD6}" type="pres">
      <dgm:prSet presAssocID="{7B2D785E-DABA-4EA1-A5FF-C545C38066BB}" presName="image3" presStyleLbl="node3" presStyleIdx="0" presStyleCnt="5"/>
      <dgm:spPr>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heckbox Crossed with solid fill"/>
        </a:ext>
      </dgm:extLst>
    </dgm:pt>
    <dgm:pt modelId="{8311C41D-D907-4F87-A380-65254B227FD9}" type="pres">
      <dgm:prSet presAssocID="{7B2D785E-DABA-4EA1-A5FF-C545C38066BB}" presName="text3" presStyleLbl="revTx" presStyleIdx="2" presStyleCnt="11" custScaleX="205102" custLinFactNeighborX="32580" custLinFactNeighborY="4911">
        <dgm:presLayoutVars>
          <dgm:chPref val="3"/>
        </dgm:presLayoutVars>
      </dgm:prSet>
      <dgm:spPr/>
    </dgm:pt>
    <dgm:pt modelId="{687EA431-C739-465B-8E01-5A9F75D9B689}" type="pres">
      <dgm:prSet presAssocID="{7B2D785E-DABA-4EA1-A5FF-C545C38066BB}" presName="hierChild4" presStyleCnt="0"/>
      <dgm:spPr/>
    </dgm:pt>
    <dgm:pt modelId="{19AD23F0-4FA3-4982-87C5-7DA0BE30158F}" type="pres">
      <dgm:prSet presAssocID="{C9DA0041-D3B2-40DF-A576-A83588814252}" presName="Name17" presStyleLbl="parChTrans1D3" presStyleIdx="1" presStyleCnt="5"/>
      <dgm:spPr/>
    </dgm:pt>
    <dgm:pt modelId="{DAF64CE7-95CC-404D-96A0-8D8B3EE8AFF8}" type="pres">
      <dgm:prSet presAssocID="{5035B3E6-4D0A-4393-B8BC-692411E1192A}" presName="hierRoot3" presStyleCnt="0"/>
      <dgm:spPr/>
    </dgm:pt>
    <dgm:pt modelId="{FFB71DF7-11B0-463D-A1E7-2C2FD5782C2C}" type="pres">
      <dgm:prSet presAssocID="{5035B3E6-4D0A-4393-B8BC-692411E1192A}" presName="composite3" presStyleCnt="0"/>
      <dgm:spPr/>
    </dgm:pt>
    <dgm:pt modelId="{BA7B312D-E3FC-4ACA-A538-F2D541E55DC1}" type="pres">
      <dgm:prSet presAssocID="{5035B3E6-4D0A-4393-B8BC-692411E1192A}" presName="image3" presStyleLbl="node3" presStyleIdx="1" presStyleCnt="5"/>
      <dgm:spPr>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heckbox Crossed with solid fill"/>
        </a:ext>
      </dgm:extLst>
    </dgm:pt>
    <dgm:pt modelId="{36D8F040-0190-436C-9DD8-008B4EBD562F}" type="pres">
      <dgm:prSet presAssocID="{5035B3E6-4D0A-4393-B8BC-692411E1192A}" presName="text3" presStyleLbl="revTx" presStyleIdx="3" presStyleCnt="11" custScaleX="130639" custLinFactNeighborX="16171">
        <dgm:presLayoutVars>
          <dgm:chPref val="3"/>
        </dgm:presLayoutVars>
      </dgm:prSet>
      <dgm:spPr/>
    </dgm:pt>
    <dgm:pt modelId="{DE95374D-2109-41D1-8919-194659A2DC15}" type="pres">
      <dgm:prSet presAssocID="{5035B3E6-4D0A-4393-B8BC-692411E1192A}" presName="hierChild4" presStyleCnt="0"/>
      <dgm:spPr/>
    </dgm:pt>
    <dgm:pt modelId="{AF2A176A-E547-44F2-91BC-75D1393A7099}" type="pres">
      <dgm:prSet presAssocID="{681E8F4E-72E2-464F-AA83-250714A4C416}" presName="Name23" presStyleLbl="parChTrans1D4" presStyleIdx="0" presStyleCnt="3"/>
      <dgm:spPr/>
    </dgm:pt>
    <dgm:pt modelId="{E12A4AD9-04A1-4795-B40F-6A3F85279AAE}" type="pres">
      <dgm:prSet presAssocID="{7D27B521-1D2F-4E86-8CF1-581A56033D0A}" presName="hierRoot4" presStyleCnt="0"/>
      <dgm:spPr/>
    </dgm:pt>
    <dgm:pt modelId="{3B8D5529-580B-4BD5-9943-6CE1A1270606}" type="pres">
      <dgm:prSet presAssocID="{7D27B521-1D2F-4E86-8CF1-581A56033D0A}" presName="composite4" presStyleCnt="0"/>
      <dgm:spPr/>
    </dgm:pt>
    <dgm:pt modelId="{369A46A8-8506-48B6-A769-097E91772739}" type="pres">
      <dgm:prSet presAssocID="{7D27B521-1D2F-4E86-8CF1-581A56033D0A}" presName="image4" presStyleLbl="node4" presStyleIdx="0" presStyleCnt="3"/>
      <dgm:spPr>
        <a:blipFill>
          <a:blip xmlns:r="http://schemas.openxmlformats.org/officeDocument/2006/relationships"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Earth globe: Africa and Europe with solid fill"/>
        </a:ext>
      </dgm:extLst>
    </dgm:pt>
    <dgm:pt modelId="{EE1F011A-423A-4E77-B675-90461202FC2B}" type="pres">
      <dgm:prSet presAssocID="{7D27B521-1D2F-4E86-8CF1-581A56033D0A}" presName="text4" presStyleLbl="revTx" presStyleIdx="4" presStyleCnt="11" custScaleX="116952" custLinFactNeighborX="-1797" custLinFactNeighborY="91635">
        <dgm:presLayoutVars>
          <dgm:chPref val="3"/>
        </dgm:presLayoutVars>
      </dgm:prSet>
      <dgm:spPr/>
    </dgm:pt>
    <dgm:pt modelId="{E776F0AB-6A0D-41F3-96C8-0561D02AE1CB}" type="pres">
      <dgm:prSet presAssocID="{7D27B521-1D2F-4E86-8CF1-581A56033D0A}" presName="hierChild5" presStyleCnt="0"/>
      <dgm:spPr/>
    </dgm:pt>
    <dgm:pt modelId="{49ABF595-45D2-47A6-95E9-11FD15B4A275}" type="pres">
      <dgm:prSet presAssocID="{8F6F4670-1C0D-4CB5-B502-A88BEBFB9E9F}" presName="Name23" presStyleLbl="parChTrans1D4" presStyleIdx="1" presStyleCnt="3"/>
      <dgm:spPr/>
    </dgm:pt>
    <dgm:pt modelId="{E3C88486-BDA5-45D6-A582-83E93E7CC3A8}" type="pres">
      <dgm:prSet presAssocID="{F527E744-0D61-4EA9-A489-691DA196AD08}" presName="hierRoot4" presStyleCnt="0"/>
      <dgm:spPr/>
    </dgm:pt>
    <dgm:pt modelId="{589D4CBE-2305-463E-88E6-B6F079A9E99F}" type="pres">
      <dgm:prSet presAssocID="{F527E744-0D61-4EA9-A489-691DA196AD08}" presName="composite4" presStyleCnt="0"/>
      <dgm:spPr/>
    </dgm:pt>
    <dgm:pt modelId="{9CBD803D-5BA8-4DC9-B52F-9B4925C165F7}" type="pres">
      <dgm:prSet presAssocID="{F527E744-0D61-4EA9-A489-691DA196AD08}" presName="image4" presStyleLbl="node4" presStyleIdx="1" presStyleCnt="3"/>
      <dgm:spPr>
        <a:blipFill>
          <a:blip xmlns:r="http://schemas.openxmlformats.org/officeDocument/2006/relationships"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Earth globe: Americas with solid fill"/>
        </a:ext>
      </dgm:extLst>
    </dgm:pt>
    <dgm:pt modelId="{610B7C75-A450-4A22-B2AC-5EF7DAF29D1A}" type="pres">
      <dgm:prSet presAssocID="{F527E744-0D61-4EA9-A489-691DA196AD08}" presName="text4" presStyleLbl="revTx" presStyleIdx="5" presStyleCnt="11" custLinFactY="3307" custLinFactNeighborX="-1766" custLinFactNeighborY="100000">
        <dgm:presLayoutVars>
          <dgm:chPref val="3"/>
        </dgm:presLayoutVars>
      </dgm:prSet>
      <dgm:spPr/>
    </dgm:pt>
    <dgm:pt modelId="{0B9DF3FA-E61C-4625-B6B4-474CC2AB5968}" type="pres">
      <dgm:prSet presAssocID="{F527E744-0D61-4EA9-A489-691DA196AD08}" presName="hierChild5" presStyleCnt="0"/>
      <dgm:spPr/>
    </dgm:pt>
    <dgm:pt modelId="{3A63B014-B179-4B5A-B3C2-FAD4710732AF}" type="pres">
      <dgm:prSet presAssocID="{E2C87E79-09BF-4602-8C3B-8F92FE14BA4C}" presName="Name23" presStyleLbl="parChTrans1D4" presStyleIdx="2" presStyleCnt="3"/>
      <dgm:spPr/>
    </dgm:pt>
    <dgm:pt modelId="{AE2D0B7A-F645-4479-B91C-8D65DEB92415}" type="pres">
      <dgm:prSet presAssocID="{DC877ECF-FDB9-4A82-B854-2497D3EB68C6}" presName="hierRoot4" presStyleCnt="0"/>
      <dgm:spPr/>
    </dgm:pt>
    <dgm:pt modelId="{2097E7FE-4415-4BE8-BE6C-E61ACDC95118}" type="pres">
      <dgm:prSet presAssocID="{DC877ECF-FDB9-4A82-B854-2497D3EB68C6}" presName="composite4" presStyleCnt="0"/>
      <dgm:spPr/>
    </dgm:pt>
    <dgm:pt modelId="{E99774AD-DC24-4B8D-A99D-B3E93EAACE1B}" type="pres">
      <dgm:prSet presAssocID="{DC877ECF-FDB9-4A82-B854-2497D3EB68C6}" presName="image4" presStyleLbl="node4" presStyleIdx="2" presStyleCnt="3"/>
      <dgm:spPr>
        <a:blipFill>
          <a:blip xmlns:r="http://schemas.openxmlformats.org/officeDocument/2006/relationships"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Earth Globe - Asia with solid fill"/>
        </a:ext>
      </dgm:extLst>
    </dgm:pt>
    <dgm:pt modelId="{1674A285-9D41-4C2C-AB49-46E7F11C8034}" type="pres">
      <dgm:prSet presAssocID="{DC877ECF-FDB9-4A82-B854-2497D3EB68C6}" presName="text4" presStyleLbl="revTx" presStyleIdx="6" presStyleCnt="11" custLinFactY="13217" custLinFactNeighborX="-68616" custLinFactNeighborY="100000">
        <dgm:presLayoutVars>
          <dgm:chPref val="3"/>
        </dgm:presLayoutVars>
      </dgm:prSet>
      <dgm:spPr/>
    </dgm:pt>
    <dgm:pt modelId="{53492A08-AD70-424E-B999-023FBC8A8830}" type="pres">
      <dgm:prSet presAssocID="{DC877ECF-FDB9-4A82-B854-2497D3EB68C6}" presName="hierChild5" presStyleCnt="0"/>
      <dgm:spPr/>
    </dgm:pt>
    <dgm:pt modelId="{0B124923-C89B-4C5F-A29F-9AA9E0BFE016}" type="pres">
      <dgm:prSet presAssocID="{56247FEE-FC4B-44D9-9EB3-C2CE569FD5E6}" presName="Name10" presStyleLbl="parChTrans1D2" presStyleIdx="1" presStyleCnt="2"/>
      <dgm:spPr/>
    </dgm:pt>
    <dgm:pt modelId="{527A8A7D-26EA-484B-9A1B-5935A9A5A60F}" type="pres">
      <dgm:prSet presAssocID="{5F224912-727D-4A67-8808-B579AF8BED70}" presName="hierRoot2" presStyleCnt="0"/>
      <dgm:spPr/>
    </dgm:pt>
    <dgm:pt modelId="{41796238-B34C-4E3B-91AD-9EBB76FB1C62}" type="pres">
      <dgm:prSet presAssocID="{5F224912-727D-4A67-8808-B579AF8BED70}" presName="composite2" presStyleCnt="0"/>
      <dgm:spPr/>
    </dgm:pt>
    <dgm:pt modelId="{6511459C-BC2C-4E71-B68C-7448F4F552F4}" type="pres">
      <dgm:prSet presAssocID="{5F224912-727D-4A67-8808-B579AF8BED70}" presName="image2" presStyleLbl="node2" presStyleIdx="1" presStyleCnt="2"/>
      <dgm:spPr>
        <a:blipFill>
          <a:blip xmlns:r="http://schemas.openxmlformats.org/officeDocument/2006/relationships"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heckbox Checked with solid fill"/>
        </a:ext>
      </dgm:extLst>
    </dgm:pt>
    <dgm:pt modelId="{0C12CF48-2D17-4B7B-9139-4A1C3CE58022}" type="pres">
      <dgm:prSet presAssocID="{5F224912-727D-4A67-8808-B579AF8BED70}" presName="text2" presStyleLbl="revTx" presStyleIdx="7" presStyleCnt="11">
        <dgm:presLayoutVars>
          <dgm:chPref val="3"/>
        </dgm:presLayoutVars>
      </dgm:prSet>
      <dgm:spPr/>
    </dgm:pt>
    <dgm:pt modelId="{C9CB4A9B-92B2-47DF-826A-C9AF879EA82F}" type="pres">
      <dgm:prSet presAssocID="{5F224912-727D-4A67-8808-B579AF8BED70}" presName="hierChild3" presStyleCnt="0"/>
      <dgm:spPr/>
    </dgm:pt>
    <dgm:pt modelId="{C5641541-C148-4AA8-A59B-76EB7CD57D3A}" type="pres">
      <dgm:prSet presAssocID="{59BB443A-D51B-4166-BAC7-D3F55A0B684E}" presName="Name17" presStyleLbl="parChTrans1D3" presStyleIdx="2" presStyleCnt="5"/>
      <dgm:spPr/>
    </dgm:pt>
    <dgm:pt modelId="{9E7DDEDD-DA8F-4F79-A347-81C88CC5AF2F}" type="pres">
      <dgm:prSet presAssocID="{EB35E93D-F4A3-44F2-B6B3-C8B7A8AC8203}" presName="hierRoot3" presStyleCnt="0"/>
      <dgm:spPr/>
    </dgm:pt>
    <dgm:pt modelId="{582905D9-9B9A-450D-A690-8EA5079DAABA}" type="pres">
      <dgm:prSet presAssocID="{EB35E93D-F4A3-44F2-B6B3-C8B7A8AC8203}" presName="composite3" presStyleCnt="0"/>
      <dgm:spPr/>
    </dgm:pt>
    <dgm:pt modelId="{35CC67AD-D378-4488-B3D1-06AB56307F1E}" type="pres">
      <dgm:prSet presAssocID="{EB35E93D-F4A3-44F2-B6B3-C8B7A8AC8203}" presName="image3" presStyleLbl="node3" presStyleIdx="2" presStyleCnt="5" custLinFactX="64557" custLinFactNeighborX="100000" custLinFactNeighborY="2532"/>
      <dgm:spPr>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heckbox Crossed with solid fill"/>
        </a:ext>
      </dgm:extLst>
    </dgm:pt>
    <dgm:pt modelId="{180CC356-FFAB-49A6-BECC-AC1E8D1E0928}" type="pres">
      <dgm:prSet presAssocID="{EB35E93D-F4A3-44F2-B6B3-C8B7A8AC8203}" presName="text3" presStyleLbl="revTx" presStyleIdx="8" presStyleCnt="11" custScaleX="136337" custLinFactY="56821" custLinFactNeighborX="24270" custLinFactNeighborY="100000">
        <dgm:presLayoutVars>
          <dgm:chPref val="3"/>
        </dgm:presLayoutVars>
      </dgm:prSet>
      <dgm:spPr/>
    </dgm:pt>
    <dgm:pt modelId="{A9CC1686-97EE-449C-B498-A0B99DA41ABC}" type="pres">
      <dgm:prSet presAssocID="{EB35E93D-F4A3-44F2-B6B3-C8B7A8AC8203}" presName="hierChild4" presStyleCnt="0"/>
      <dgm:spPr/>
    </dgm:pt>
    <dgm:pt modelId="{36098A66-C629-445E-A9A6-32A236438F44}" type="pres">
      <dgm:prSet presAssocID="{2762581E-79CE-47CE-BC09-1FF4FB55CE2B}" presName="Name17" presStyleLbl="parChTrans1D3" presStyleIdx="3" presStyleCnt="5"/>
      <dgm:spPr/>
    </dgm:pt>
    <dgm:pt modelId="{486BDAB0-3375-4136-9880-6A2F2F3EEB38}" type="pres">
      <dgm:prSet presAssocID="{879E0A48-ACDF-4571-9C2D-FC966DB99A2D}" presName="hierRoot3" presStyleCnt="0"/>
      <dgm:spPr/>
    </dgm:pt>
    <dgm:pt modelId="{6DBCEF7A-5107-461E-9B51-9D5C032B1BA9}" type="pres">
      <dgm:prSet presAssocID="{879E0A48-ACDF-4571-9C2D-FC966DB99A2D}" presName="composite3" presStyleCnt="0"/>
      <dgm:spPr/>
    </dgm:pt>
    <dgm:pt modelId="{256B8357-92C8-47B7-85C9-0D790A713D4C}" type="pres">
      <dgm:prSet presAssocID="{879E0A48-ACDF-4571-9C2D-FC966DB99A2D}" presName="image3" presStyleLbl="node3" presStyleIdx="3" presStyleCnt="5"/>
      <dgm:spPr>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heckbox Crossed with solid fill"/>
        </a:ext>
      </dgm:extLst>
    </dgm:pt>
    <dgm:pt modelId="{8A0825B4-5974-431A-AAEC-1F1072198867}" type="pres">
      <dgm:prSet presAssocID="{879E0A48-ACDF-4571-9C2D-FC966DB99A2D}" presName="text3" presStyleLbl="revTx" presStyleIdx="9" presStyleCnt="11" custScaleX="181940" custScaleY="96462" custLinFactY="87899" custLinFactNeighborX="43240" custLinFactNeighborY="100000">
        <dgm:presLayoutVars>
          <dgm:chPref val="3"/>
        </dgm:presLayoutVars>
      </dgm:prSet>
      <dgm:spPr/>
    </dgm:pt>
    <dgm:pt modelId="{7AFB3E1C-DEF9-4338-957F-8826BB1FB40D}" type="pres">
      <dgm:prSet presAssocID="{879E0A48-ACDF-4571-9C2D-FC966DB99A2D}" presName="hierChild4" presStyleCnt="0"/>
      <dgm:spPr/>
    </dgm:pt>
    <dgm:pt modelId="{377A50B8-894C-458D-9890-3DB86B3C9D70}" type="pres">
      <dgm:prSet presAssocID="{F13A3A26-2EC3-483A-9282-AE19771B5E6F}" presName="Name17" presStyleLbl="parChTrans1D3" presStyleIdx="4" presStyleCnt="5"/>
      <dgm:spPr/>
    </dgm:pt>
    <dgm:pt modelId="{605CFA3C-E68E-4474-95F2-588BA67D1C78}" type="pres">
      <dgm:prSet presAssocID="{FE101A7E-8266-4A8E-9FE9-E5808CFCF5AB}" presName="hierRoot3" presStyleCnt="0"/>
      <dgm:spPr/>
    </dgm:pt>
    <dgm:pt modelId="{A50625D6-AE6A-476A-863E-F5AF41D0C688}" type="pres">
      <dgm:prSet presAssocID="{FE101A7E-8266-4A8E-9FE9-E5808CFCF5AB}" presName="composite3" presStyleCnt="0"/>
      <dgm:spPr/>
    </dgm:pt>
    <dgm:pt modelId="{298D72E2-5EC7-4FDF-9F7E-6FCC79FD7E14}" type="pres">
      <dgm:prSet presAssocID="{FE101A7E-8266-4A8E-9FE9-E5808CFCF5AB}" presName="image3" presStyleLbl="node3" presStyleIdx="4" presStyleCnt="5"/>
      <dgm:spPr>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heckbox Crossed with solid fill"/>
        </a:ext>
      </dgm:extLst>
    </dgm:pt>
    <dgm:pt modelId="{205799FE-F204-467E-9E22-FC6DB8D60691}" type="pres">
      <dgm:prSet presAssocID="{FE101A7E-8266-4A8E-9FE9-E5808CFCF5AB}" presName="text3" presStyleLbl="revTx" presStyleIdx="10" presStyleCnt="11">
        <dgm:presLayoutVars>
          <dgm:chPref val="3"/>
        </dgm:presLayoutVars>
      </dgm:prSet>
      <dgm:spPr/>
    </dgm:pt>
    <dgm:pt modelId="{7A2C5D8D-559F-480E-A393-D8429E4CBF5B}" type="pres">
      <dgm:prSet presAssocID="{FE101A7E-8266-4A8E-9FE9-E5808CFCF5AB}" presName="hierChild4" presStyleCnt="0"/>
      <dgm:spPr/>
    </dgm:pt>
  </dgm:ptLst>
  <dgm:cxnLst>
    <dgm:cxn modelId="{E66E9A0C-9C47-4AE3-ADF1-7CF51205785B}" type="presOf" srcId="{2B7D44C4-9421-4067-B20A-E4C69D67BD96}" destId="{D75CBB21-CBA3-4B18-BB2B-718EED4B61EE}" srcOrd="0" destOrd="0" presId="urn:microsoft.com/office/officeart/2009/layout/CirclePictureHierarchy"/>
    <dgm:cxn modelId="{87DF4E0E-6260-47F5-B36E-AC08EBCD8046}" type="presOf" srcId="{7B2D785E-DABA-4EA1-A5FF-C545C38066BB}" destId="{8311C41D-D907-4F87-A380-65254B227FD9}" srcOrd="0" destOrd="0" presId="urn:microsoft.com/office/officeart/2009/layout/CirclePictureHierarchy"/>
    <dgm:cxn modelId="{FD140413-62A5-4387-9CD8-1AF70B5C23FD}" type="presOf" srcId="{5F224912-727D-4A67-8808-B579AF8BED70}" destId="{0C12CF48-2D17-4B7B-9139-4A1C3CE58022}" srcOrd="0" destOrd="0" presId="urn:microsoft.com/office/officeart/2009/layout/CirclePictureHierarchy"/>
    <dgm:cxn modelId="{BB576A1A-2676-485E-869E-AC25373B28E2}" type="presOf" srcId="{681E8F4E-72E2-464F-AA83-250714A4C416}" destId="{AF2A176A-E547-44F2-91BC-75D1393A7099}" srcOrd="0" destOrd="0" presId="urn:microsoft.com/office/officeart/2009/layout/CirclePictureHierarchy"/>
    <dgm:cxn modelId="{188B7B1F-2E0E-432B-9646-94C530DC165E}" type="presOf" srcId="{879E0A48-ACDF-4571-9C2D-FC966DB99A2D}" destId="{8A0825B4-5974-431A-AAEC-1F1072198867}" srcOrd="0" destOrd="0" presId="urn:microsoft.com/office/officeart/2009/layout/CirclePictureHierarchy"/>
    <dgm:cxn modelId="{6EA4CF21-2137-4F21-8FDB-D877EEDC04FE}" type="presOf" srcId="{2762581E-79CE-47CE-BC09-1FF4FB55CE2B}" destId="{36098A66-C629-445E-A9A6-32A236438F44}" srcOrd="0" destOrd="0" presId="urn:microsoft.com/office/officeart/2009/layout/CirclePictureHierarchy"/>
    <dgm:cxn modelId="{FED9D236-0755-44D5-BD7B-719C88F0F253}" srcId="{F0D852E7-6B74-4ADB-946F-602238192DD0}" destId="{E161FC7B-60B7-4297-8CE6-04233A366EF4}" srcOrd="0" destOrd="0" parTransId="{2B7D44C4-9421-4067-B20A-E4C69D67BD96}" sibTransId="{25309FC2-2FA3-4D15-BF23-9FDA4F4B5666}"/>
    <dgm:cxn modelId="{F3880338-1AEC-48B2-A152-2FBF9CC58FCD}" type="presOf" srcId="{82D78AFC-732C-4532-90B8-CD5326869193}" destId="{6B8CB92D-A1F9-4B24-9EC5-7EDCF9A0C59F}" srcOrd="0" destOrd="0" presId="urn:microsoft.com/office/officeart/2009/layout/CirclePictureHierarchy"/>
    <dgm:cxn modelId="{44339838-20FA-42A6-A8C4-35185138F370}" srcId="{E161FC7B-60B7-4297-8CE6-04233A366EF4}" destId="{7B2D785E-DABA-4EA1-A5FF-C545C38066BB}" srcOrd="0" destOrd="0" parTransId="{C5EB8CF7-02EA-4828-8B40-7DF9B55F1E8B}" sibTransId="{EB9344C3-521B-4CA7-9A03-E78EB0AC0C7A}"/>
    <dgm:cxn modelId="{E22C623C-60D1-455B-AC3A-B34244DB137C}" type="presOf" srcId="{56247FEE-FC4B-44D9-9EB3-C2CE569FD5E6}" destId="{0B124923-C89B-4C5F-A29F-9AA9E0BFE016}" srcOrd="0" destOrd="0" presId="urn:microsoft.com/office/officeart/2009/layout/CirclePictureHierarchy"/>
    <dgm:cxn modelId="{AB775668-7862-468B-8CD8-55B4ACAF6C97}" srcId="{5F224912-727D-4A67-8808-B579AF8BED70}" destId="{EB35E93D-F4A3-44F2-B6B3-C8B7A8AC8203}" srcOrd="0" destOrd="0" parTransId="{59BB443A-D51B-4166-BAC7-D3F55A0B684E}" sibTransId="{29EA3FA6-FD03-4633-A88D-0E3AC95FC5B4}"/>
    <dgm:cxn modelId="{3C258148-7BAC-4937-9620-A8CA008892C4}" type="presOf" srcId="{C5EB8CF7-02EA-4828-8B40-7DF9B55F1E8B}" destId="{C48FA01F-5F7B-416E-B754-F8BC3AF18A19}" srcOrd="0" destOrd="0" presId="urn:microsoft.com/office/officeart/2009/layout/CirclePictureHierarchy"/>
    <dgm:cxn modelId="{6B125649-F600-4864-809A-27B01DE1B545}" type="presOf" srcId="{DC877ECF-FDB9-4A82-B854-2497D3EB68C6}" destId="{1674A285-9D41-4C2C-AB49-46E7F11C8034}" srcOrd="0" destOrd="0" presId="urn:microsoft.com/office/officeart/2009/layout/CirclePictureHierarchy"/>
    <dgm:cxn modelId="{5A493A4C-3EE5-446E-B256-231574DA0AB2}" srcId="{5F224912-727D-4A67-8808-B579AF8BED70}" destId="{FE101A7E-8266-4A8E-9FE9-E5808CFCF5AB}" srcOrd="2" destOrd="0" parTransId="{F13A3A26-2EC3-483A-9282-AE19771B5E6F}" sibTransId="{03FF5CAC-8B41-44C6-ABA5-37E8DA7CE013}"/>
    <dgm:cxn modelId="{A606074E-748B-422C-AB7E-39089DC4F680}" type="presOf" srcId="{F13A3A26-2EC3-483A-9282-AE19771B5E6F}" destId="{377A50B8-894C-458D-9890-3DB86B3C9D70}" srcOrd="0" destOrd="0" presId="urn:microsoft.com/office/officeart/2009/layout/CirclePictureHierarchy"/>
    <dgm:cxn modelId="{1888FE77-D9DD-4662-871C-F2C92DCE74A4}" type="presOf" srcId="{F527E744-0D61-4EA9-A489-691DA196AD08}" destId="{610B7C75-A450-4A22-B2AC-5EF7DAF29D1A}" srcOrd="0" destOrd="0" presId="urn:microsoft.com/office/officeart/2009/layout/CirclePictureHierarchy"/>
    <dgm:cxn modelId="{EB74287C-B061-49E2-BDA8-88724F4657D4}" type="presOf" srcId="{C9DA0041-D3B2-40DF-A576-A83588814252}" destId="{19AD23F0-4FA3-4982-87C5-7DA0BE30158F}" srcOrd="0" destOrd="0" presId="urn:microsoft.com/office/officeart/2009/layout/CirclePictureHierarchy"/>
    <dgm:cxn modelId="{2608B186-3613-4F66-9AB4-192550AF4A24}" type="presOf" srcId="{7D27B521-1D2F-4E86-8CF1-581A56033D0A}" destId="{EE1F011A-423A-4E77-B675-90461202FC2B}" srcOrd="0" destOrd="0" presId="urn:microsoft.com/office/officeart/2009/layout/CirclePictureHierarchy"/>
    <dgm:cxn modelId="{EACED590-F5C9-4A83-8762-F72B589A0E2F}" srcId="{5035B3E6-4D0A-4393-B8BC-692411E1192A}" destId="{7D27B521-1D2F-4E86-8CF1-581A56033D0A}" srcOrd="0" destOrd="0" parTransId="{681E8F4E-72E2-464F-AA83-250714A4C416}" sibTransId="{0EEA8527-2E15-48BF-BB24-C3ED6D156075}"/>
    <dgm:cxn modelId="{3BB94A93-54AE-42FF-978A-B34DC34F03E1}" type="presOf" srcId="{5035B3E6-4D0A-4393-B8BC-692411E1192A}" destId="{36D8F040-0190-436C-9DD8-008B4EBD562F}" srcOrd="0" destOrd="0" presId="urn:microsoft.com/office/officeart/2009/layout/CirclePictureHierarchy"/>
    <dgm:cxn modelId="{4BAA7B94-1E86-4A5A-8819-A858C533B681}" srcId="{5035B3E6-4D0A-4393-B8BC-692411E1192A}" destId="{F527E744-0D61-4EA9-A489-691DA196AD08}" srcOrd="1" destOrd="0" parTransId="{8F6F4670-1C0D-4CB5-B502-A88BEBFB9E9F}" sibTransId="{CE1AE723-8F82-4D48-9069-9BB0E1A2D589}"/>
    <dgm:cxn modelId="{E7B388AA-CF2C-4F50-9563-44AAAFC76270}" type="presOf" srcId="{8F6F4670-1C0D-4CB5-B502-A88BEBFB9E9F}" destId="{49ABF595-45D2-47A6-95E9-11FD15B4A275}" srcOrd="0" destOrd="0" presId="urn:microsoft.com/office/officeart/2009/layout/CirclePictureHierarchy"/>
    <dgm:cxn modelId="{D11858BE-62FF-4803-8F0F-588CAD925B48}" type="presOf" srcId="{F0D852E7-6B74-4ADB-946F-602238192DD0}" destId="{CFCA88FB-9344-4EEE-B2C3-2A1FF6C6F9E3}" srcOrd="0" destOrd="0" presId="urn:microsoft.com/office/officeart/2009/layout/CirclePictureHierarchy"/>
    <dgm:cxn modelId="{07C6ACBF-D6BD-4160-92DA-A7432B4BC249}" type="presOf" srcId="{E161FC7B-60B7-4297-8CE6-04233A366EF4}" destId="{02D6FFBD-7A71-42DB-84B9-6E9530217B45}" srcOrd="0" destOrd="0" presId="urn:microsoft.com/office/officeart/2009/layout/CirclePictureHierarchy"/>
    <dgm:cxn modelId="{19383ECF-F14F-40D1-B7C8-DE1363090169}" srcId="{82D78AFC-732C-4532-90B8-CD5326869193}" destId="{F0D852E7-6B74-4ADB-946F-602238192DD0}" srcOrd="0" destOrd="0" parTransId="{675EB8C7-03A1-4528-AA74-7F32A2F87A7D}" sibTransId="{75B8913C-E17B-4CB3-8AAC-083FF539B5FE}"/>
    <dgm:cxn modelId="{8F2083DF-EF17-4269-82A1-168757DD378A}" type="presOf" srcId="{EB35E93D-F4A3-44F2-B6B3-C8B7A8AC8203}" destId="{180CC356-FFAB-49A6-BECC-AC1E8D1E0928}" srcOrd="0" destOrd="0" presId="urn:microsoft.com/office/officeart/2009/layout/CirclePictureHierarchy"/>
    <dgm:cxn modelId="{2AC6D7E3-17A4-4615-8715-06AE75AFFA30}" srcId="{5F224912-727D-4A67-8808-B579AF8BED70}" destId="{879E0A48-ACDF-4571-9C2D-FC966DB99A2D}" srcOrd="1" destOrd="0" parTransId="{2762581E-79CE-47CE-BC09-1FF4FB55CE2B}" sibTransId="{775FC217-37DA-444C-A17C-E618E6CC6887}"/>
    <dgm:cxn modelId="{594C29E6-8FE1-47E7-A33F-48911C18ADA9}" type="presOf" srcId="{E2C87E79-09BF-4602-8C3B-8F92FE14BA4C}" destId="{3A63B014-B179-4B5A-B3C2-FAD4710732AF}" srcOrd="0" destOrd="0" presId="urn:microsoft.com/office/officeart/2009/layout/CirclePictureHierarchy"/>
    <dgm:cxn modelId="{65AC27F0-823B-4FD0-99AB-B6EB8FFD69FF}" type="presOf" srcId="{59BB443A-D51B-4166-BAC7-D3F55A0B684E}" destId="{C5641541-C148-4AA8-A59B-76EB7CD57D3A}" srcOrd="0" destOrd="0" presId="urn:microsoft.com/office/officeart/2009/layout/CirclePictureHierarchy"/>
    <dgm:cxn modelId="{046EF9F5-1EBA-4F4F-A653-F79918C290F4}" srcId="{F0D852E7-6B74-4ADB-946F-602238192DD0}" destId="{5F224912-727D-4A67-8808-B579AF8BED70}" srcOrd="1" destOrd="0" parTransId="{56247FEE-FC4B-44D9-9EB3-C2CE569FD5E6}" sibTransId="{C8881BAA-0D6E-4213-94AC-E250DFE9CF7B}"/>
    <dgm:cxn modelId="{7F9BB0F6-3C1F-4E4B-A859-D192D4543DB2}" srcId="{E161FC7B-60B7-4297-8CE6-04233A366EF4}" destId="{5035B3E6-4D0A-4393-B8BC-692411E1192A}" srcOrd="1" destOrd="0" parTransId="{C9DA0041-D3B2-40DF-A576-A83588814252}" sibTransId="{2EAF05DF-4F2E-4083-A822-62367F8F1C51}"/>
    <dgm:cxn modelId="{EAA3B9F6-3EF8-4F61-A96A-4220D804B7CB}" srcId="{5035B3E6-4D0A-4393-B8BC-692411E1192A}" destId="{DC877ECF-FDB9-4A82-B854-2497D3EB68C6}" srcOrd="2" destOrd="0" parTransId="{E2C87E79-09BF-4602-8C3B-8F92FE14BA4C}" sibTransId="{E8D1FDFA-80BF-4997-9A3B-4BF6CA5FCC01}"/>
    <dgm:cxn modelId="{DCCF79FD-8B4D-41DF-A374-8ED9CBFE8F57}" type="presOf" srcId="{FE101A7E-8266-4A8E-9FE9-E5808CFCF5AB}" destId="{205799FE-F204-467E-9E22-FC6DB8D60691}" srcOrd="0" destOrd="0" presId="urn:microsoft.com/office/officeart/2009/layout/CirclePictureHierarchy"/>
    <dgm:cxn modelId="{484D463B-686C-4ADA-9B87-AC3388B96B17}" type="presParOf" srcId="{6B8CB92D-A1F9-4B24-9EC5-7EDCF9A0C59F}" destId="{8501D170-FD98-4944-A885-001A71872FB1}" srcOrd="0" destOrd="0" presId="urn:microsoft.com/office/officeart/2009/layout/CirclePictureHierarchy"/>
    <dgm:cxn modelId="{F34888B9-7D27-4660-A8B8-FFE2DA5C2F62}" type="presParOf" srcId="{8501D170-FD98-4944-A885-001A71872FB1}" destId="{A399D7F1-5BDD-447B-8760-6B1BCCE5F7B8}" srcOrd="0" destOrd="0" presId="urn:microsoft.com/office/officeart/2009/layout/CirclePictureHierarchy"/>
    <dgm:cxn modelId="{FF28298C-40BF-4725-8CE6-F9D28832852A}" type="presParOf" srcId="{A399D7F1-5BDD-447B-8760-6B1BCCE5F7B8}" destId="{94310845-5D9C-416D-9F03-D8E8CADEAD47}" srcOrd="0" destOrd="0" presId="urn:microsoft.com/office/officeart/2009/layout/CirclePictureHierarchy"/>
    <dgm:cxn modelId="{58388504-F50B-467D-88B4-452AA3E23B41}" type="presParOf" srcId="{A399D7F1-5BDD-447B-8760-6B1BCCE5F7B8}" destId="{CFCA88FB-9344-4EEE-B2C3-2A1FF6C6F9E3}" srcOrd="1" destOrd="0" presId="urn:microsoft.com/office/officeart/2009/layout/CirclePictureHierarchy"/>
    <dgm:cxn modelId="{37EB05B7-BFDE-4F35-8620-9286C298EB43}" type="presParOf" srcId="{8501D170-FD98-4944-A885-001A71872FB1}" destId="{B94A5EEC-01FE-4F4A-8D6A-7068FB738AF4}" srcOrd="1" destOrd="0" presId="urn:microsoft.com/office/officeart/2009/layout/CirclePictureHierarchy"/>
    <dgm:cxn modelId="{5A706179-72BF-4314-A959-598FCE40377C}" type="presParOf" srcId="{B94A5EEC-01FE-4F4A-8D6A-7068FB738AF4}" destId="{D75CBB21-CBA3-4B18-BB2B-718EED4B61EE}" srcOrd="0" destOrd="0" presId="urn:microsoft.com/office/officeart/2009/layout/CirclePictureHierarchy"/>
    <dgm:cxn modelId="{5C2176DF-6DF3-48BC-AE38-35590244C84F}" type="presParOf" srcId="{B94A5EEC-01FE-4F4A-8D6A-7068FB738AF4}" destId="{89AE2966-2431-4D83-BF15-EB0FE85303DD}" srcOrd="1" destOrd="0" presId="urn:microsoft.com/office/officeart/2009/layout/CirclePictureHierarchy"/>
    <dgm:cxn modelId="{3FB3AC87-98D6-4141-8440-50306435A4F4}" type="presParOf" srcId="{89AE2966-2431-4D83-BF15-EB0FE85303DD}" destId="{84B1A4F5-A40A-4225-AF35-63C452BB480E}" srcOrd="0" destOrd="0" presId="urn:microsoft.com/office/officeart/2009/layout/CirclePictureHierarchy"/>
    <dgm:cxn modelId="{E7209305-C066-4368-91A0-E85ECB79945F}" type="presParOf" srcId="{84B1A4F5-A40A-4225-AF35-63C452BB480E}" destId="{8EBB05D2-4C36-45FA-BD26-945E31F8DC6B}" srcOrd="0" destOrd="0" presId="urn:microsoft.com/office/officeart/2009/layout/CirclePictureHierarchy"/>
    <dgm:cxn modelId="{C33F2CDD-0D97-4041-8AE6-ACADC5CEC0C9}" type="presParOf" srcId="{84B1A4F5-A40A-4225-AF35-63C452BB480E}" destId="{02D6FFBD-7A71-42DB-84B9-6E9530217B45}" srcOrd="1" destOrd="0" presId="urn:microsoft.com/office/officeart/2009/layout/CirclePictureHierarchy"/>
    <dgm:cxn modelId="{525FB7D4-2C6B-4873-B134-E1AA35C92CD1}" type="presParOf" srcId="{89AE2966-2431-4D83-BF15-EB0FE85303DD}" destId="{F9ED0187-2816-4062-9A0E-CCF808192571}" srcOrd="1" destOrd="0" presId="urn:microsoft.com/office/officeart/2009/layout/CirclePictureHierarchy"/>
    <dgm:cxn modelId="{310840B3-702F-48A0-A28B-6E4BB59F0ED3}" type="presParOf" srcId="{F9ED0187-2816-4062-9A0E-CCF808192571}" destId="{C48FA01F-5F7B-416E-B754-F8BC3AF18A19}" srcOrd="0" destOrd="0" presId="urn:microsoft.com/office/officeart/2009/layout/CirclePictureHierarchy"/>
    <dgm:cxn modelId="{80192480-292F-4A6A-AA83-DB4BF139537E}" type="presParOf" srcId="{F9ED0187-2816-4062-9A0E-CCF808192571}" destId="{677700C3-0D28-4270-A91D-5CF4B623A804}" srcOrd="1" destOrd="0" presId="urn:microsoft.com/office/officeart/2009/layout/CirclePictureHierarchy"/>
    <dgm:cxn modelId="{B3BD501F-4105-41C0-9C74-8B3FDD657991}" type="presParOf" srcId="{677700C3-0D28-4270-A91D-5CF4B623A804}" destId="{D8B9F8DE-F75C-4D3D-A4DF-D37358D127B0}" srcOrd="0" destOrd="0" presId="urn:microsoft.com/office/officeart/2009/layout/CirclePictureHierarchy"/>
    <dgm:cxn modelId="{0300E814-7037-4D79-8F1E-FFB551694463}" type="presParOf" srcId="{D8B9F8DE-F75C-4D3D-A4DF-D37358D127B0}" destId="{3C53D7F3-C0E9-4F5E-A8C1-8D34E8E98FD6}" srcOrd="0" destOrd="0" presId="urn:microsoft.com/office/officeart/2009/layout/CirclePictureHierarchy"/>
    <dgm:cxn modelId="{498A272B-53DF-4F56-8071-23500C223EFE}" type="presParOf" srcId="{D8B9F8DE-F75C-4D3D-A4DF-D37358D127B0}" destId="{8311C41D-D907-4F87-A380-65254B227FD9}" srcOrd="1" destOrd="0" presId="urn:microsoft.com/office/officeart/2009/layout/CirclePictureHierarchy"/>
    <dgm:cxn modelId="{45EB5FE7-6814-4268-9F42-228609C8D3CE}" type="presParOf" srcId="{677700C3-0D28-4270-A91D-5CF4B623A804}" destId="{687EA431-C739-465B-8E01-5A9F75D9B689}" srcOrd="1" destOrd="0" presId="urn:microsoft.com/office/officeart/2009/layout/CirclePictureHierarchy"/>
    <dgm:cxn modelId="{E2A762D9-92F3-4111-BA42-D9B89BA735C7}" type="presParOf" srcId="{F9ED0187-2816-4062-9A0E-CCF808192571}" destId="{19AD23F0-4FA3-4982-87C5-7DA0BE30158F}" srcOrd="2" destOrd="0" presId="urn:microsoft.com/office/officeart/2009/layout/CirclePictureHierarchy"/>
    <dgm:cxn modelId="{76A567E0-A774-474A-BCE6-FEAC8AB067F7}" type="presParOf" srcId="{F9ED0187-2816-4062-9A0E-CCF808192571}" destId="{DAF64CE7-95CC-404D-96A0-8D8B3EE8AFF8}" srcOrd="3" destOrd="0" presId="urn:microsoft.com/office/officeart/2009/layout/CirclePictureHierarchy"/>
    <dgm:cxn modelId="{F9031FCD-27A1-4443-84B6-12ACC44A9A97}" type="presParOf" srcId="{DAF64CE7-95CC-404D-96A0-8D8B3EE8AFF8}" destId="{FFB71DF7-11B0-463D-A1E7-2C2FD5782C2C}" srcOrd="0" destOrd="0" presId="urn:microsoft.com/office/officeart/2009/layout/CirclePictureHierarchy"/>
    <dgm:cxn modelId="{D407A541-1E0A-4EFB-9FB5-CF9D2D1B2678}" type="presParOf" srcId="{FFB71DF7-11B0-463D-A1E7-2C2FD5782C2C}" destId="{BA7B312D-E3FC-4ACA-A538-F2D541E55DC1}" srcOrd="0" destOrd="0" presId="urn:microsoft.com/office/officeart/2009/layout/CirclePictureHierarchy"/>
    <dgm:cxn modelId="{4F131A4D-473A-45BA-8471-6F9E038D4FC1}" type="presParOf" srcId="{FFB71DF7-11B0-463D-A1E7-2C2FD5782C2C}" destId="{36D8F040-0190-436C-9DD8-008B4EBD562F}" srcOrd="1" destOrd="0" presId="urn:microsoft.com/office/officeart/2009/layout/CirclePictureHierarchy"/>
    <dgm:cxn modelId="{7A1DD8E9-339A-4DDA-A0B6-F2709044175D}" type="presParOf" srcId="{DAF64CE7-95CC-404D-96A0-8D8B3EE8AFF8}" destId="{DE95374D-2109-41D1-8919-194659A2DC15}" srcOrd="1" destOrd="0" presId="urn:microsoft.com/office/officeart/2009/layout/CirclePictureHierarchy"/>
    <dgm:cxn modelId="{25B8EA6D-5701-435D-A2DF-A62213E17238}" type="presParOf" srcId="{DE95374D-2109-41D1-8919-194659A2DC15}" destId="{AF2A176A-E547-44F2-91BC-75D1393A7099}" srcOrd="0" destOrd="0" presId="urn:microsoft.com/office/officeart/2009/layout/CirclePictureHierarchy"/>
    <dgm:cxn modelId="{305E4548-9E29-4134-9984-5BDF0F65D4BC}" type="presParOf" srcId="{DE95374D-2109-41D1-8919-194659A2DC15}" destId="{E12A4AD9-04A1-4795-B40F-6A3F85279AAE}" srcOrd="1" destOrd="0" presId="urn:microsoft.com/office/officeart/2009/layout/CirclePictureHierarchy"/>
    <dgm:cxn modelId="{4F94D0E4-FF6E-4677-BB8B-F4AC7605791C}" type="presParOf" srcId="{E12A4AD9-04A1-4795-B40F-6A3F85279AAE}" destId="{3B8D5529-580B-4BD5-9943-6CE1A1270606}" srcOrd="0" destOrd="0" presId="urn:microsoft.com/office/officeart/2009/layout/CirclePictureHierarchy"/>
    <dgm:cxn modelId="{869B973A-8ADA-4F89-A14F-C1CF5E342A5F}" type="presParOf" srcId="{3B8D5529-580B-4BD5-9943-6CE1A1270606}" destId="{369A46A8-8506-48B6-A769-097E91772739}" srcOrd="0" destOrd="0" presId="urn:microsoft.com/office/officeart/2009/layout/CirclePictureHierarchy"/>
    <dgm:cxn modelId="{B3BD0B7B-F628-43BA-B9EA-8E19BD7CFC5A}" type="presParOf" srcId="{3B8D5529-580B-4BD5-9943-6CE1A1270606}" destId="{EE1F011A-423A-4E77-B675-90461202FC2B}" srcOrd="1" destOrd="0" presId="urn:microsoft.com/office/officeart/2009/layout/CirclePictureHierarchy"/>
    <dgm:cxn modelId="{035A6269-1DE1-478A-A7D5-405751D5428A}" type="presParOf" srcId="{E12A4AD9-04A1-4795-B40F-6A3F85279AAE}" destId="{E776F0AB-6A0D-41F3-96C8-0561D02AE1CB}" srcOrd="1" destOrd="0" presId="urn:microsoft.com/office/officeart/2009/layout/CirclePictureHierarchy"/>
    <dgm:cxn modelId="{C132C0F2-1EE9-4533-B6A5-98764C6E31DC}" type="presParOf" srcId="{DE95374D-2109-41D1-8919-194659A2DC15}" destId="{49ABF595-45D2-47A6-95E9-11FD15B4A275}" srcOrd="2" destOrd="0" presId="urn:microsoft.com/office/officeart/2009/layout/CirclePictureHierarchy"/>
    <dgm:cxn modelId="{F61F691A-B15D-466F-8025-C1D3D76AF111}" type="presParOf" srcId="{DE95374D-2109-41D1-8919-194659A2DC15}" destId="{E3C88486-BDA5-45D6-A582-83E93E7CC3A8}" srcOrd="3" destOrd="0" presId="urn:microsoft.com/office/officeart/2009/layout/CirclePictureHierarchy"/>
    <dgm:cxn modelId="{C480188E-277C-411A-B45A-589B84507124}" type="presParOf" srcId="{E3C88486-BDA5-45D6-A582-83E93E7CC3A8}" destId="{589D4CBE-2305-463E-88E6-B6F079A9E99F}" srcOrd="0" destOrd="0" presId="urn:microsoft.com/office/officeart/2009/layout/CirclePictureHierarchy"/>
    <dgm:cxn modelId="{178C90FF-F413-49DC-8A0E-FF2534342B4C}" type="presParOf" srcId="{589D4CBE-2305-463E-88E6-B6F079A9E99F}" destId="{9CBD803D-5BA8-4DC9-B52F-9B4925C165F7}" srcOrd="0" destOrd="0" presId="urn:microsoft.com/office/officeart/2009/layout/CirclePictureHierarchy"/>
    <dgm:cxn modelId="{999CBA19-6CDB-4A78-89A1-C47F0613FC47}" type="presParOf" srcId="{589D4CBE-2305-463E-88E6-B6F079A9E99F}" destId="{610B7C75-A450-4A22-B2AC-5EF7DAF29D1A}" srcOrd="1" destOrd="0" presId="urn:microsoft.com/office/officeart/2009/layout/CirclePictureHierarchy"/>
    <dgm:cxn modelId="{C179EAB4-420B-4195-9E7D-70038BCB951E}" type="presParOf" srcId="{E3C88486-BDA5-45D6-A582-83E93E7CC3A8}" destId="{0B9DF3FA-E61C-4625-B6B4-474CC2AB5968}" srcOrd="1" destOrd="0" presId="urn:microsoft.com/office/officeart/2009/layout/CirclePictureHierarchy"/>
    <dgm:cxn modelId="{49A7CCE3-7D0A-4E9A-83A1-58E73A44584C}" type="presParOf" srcId="{DE95374D-2109-41D1-8919-194659A2DC15}" destId="{3A63B014-B179-4B5A-B3C2-FAD4710732AF}" srcOrd="4" destOrd="0" presId="urn:microsoft.com/office/officeart/2009/layout/CirclePictureHierarchy"/>
    <dgm:cxn modelId="{ACF4A70B-0D7C-4464-8154-9CCFBA74EBB2}" type="presParOf" srcId="{DE95374D-2109-41D1-8919-194659A2DC15}" destId="{AE2D0B7A-F645-4479-B91C-8D65DEB92415}" srcOrd="5" destOrd="0" presId="urn:microsoft.com/office/officeart/2009/layout/CirclePictureHierarchy"/>
    <dgm:cxn modelId="{F13D7B36-2611-4F84-86A0-A44FE3F88A9F}" type="presParOf" srcId="{AE2D0B7A-F645-4479-B91C-8D65DEB92415}" destId="{2097E7FE-4415-4BE8-BE6C-E61ACDC95118}" srcOrd="0" destOrd="0" presId="urn:microsoft.com/office/officeart/2009/layout/CirclePictureHierarchy"/>
    <dgm:cxn modelId="{C40D2708-1B09-42E7-971C-46AE6BA69AED}" type="presParOf" srcId="{2097E7FE-4415-4BE8-BE6C-E61ACDC95118}" destId="{E99774AD-DC24-4B8D-A99D-B3E93EAACE1B}" srcOrd="0" destOrd="0" presId="urn:microsoft.com/office/officeart/2009/layout/CirclePictureHierarchy"/>
    <dgm:cxn modelId="{39FCCD11-08D0-4936-B565-B1AD64F84B72}" type="presParOf" srcId="{2097E7FE-4415-4BE8-BE6C-E61ACDC95118}" destId="{1674A285-9D41-4C2C-AB49-46E7F11C8034}" srcOrd="1" destOrd="0" presId="urn:microsoft.com/office/officeart/2009/layout/CirclePictureHierarchy"/>
    <dgm:cxn modelId="{5340473E-F0EF-4738-A0F4-7843D4B3FE08}" type="presParOf" srcId="{AE2D0B7A-F645-4479-B91C-8D65DEB92415}" destId="{53492A08-AD70-424E-B999-023FBC8A8830}" srcOrd="1" destOrd="0" presId="urn:microsoft.com/office/officeart/2009/layout/CirclePictureHierarchy"/>
    <dgm:cxn modelId="{E0A2F067-9EC4-48C6-9389-C7ABDE4D58EF}" type="presParOf" srcId="{B94A5EEC-01FE-4F4A-8D6A-7068FB738AF4}" destId="{0B124923-C89B-4C5F-A29F-9AA9E0BFE016}" srcOrd="2" destOrd="0" presId="urn:microsoft.com/office/officeart/2009/layout/CirclePictureHierarchy"/>
    <dgm:cxn modelId="{ECE92C5D-8F3E-49C2-86B7-C745E0749E5F}" type="presParOf" srcId="{B94A5EEC-01FE-4F4A-8D6A-7068FB738AF4}" destId="{527A8A7D-26EA-484B-9A1B-5935A9A5A60F}" srcOrd="3" destOrd="0" presId="urn:microsoft.com/office/officeart/2009/layout/CirclePictureHierarchy"/>
    <dgm:cxn modelId="{1CE29D6D-9D93-4358-87C8-8E2D6F57F117}" type="presParOf" srcId="{527A8A7D-26EA-484B-9A1B-5935A9A5A60F}" destId="{41796238-B34C-4E3B-91AD-9EBB76FB1C62}" srcOrd="0" destOrd="0" presId="urn:microsoft.com/office/officeart/2009/layout/CirclePictureHierarchy"/>
    <dgm:cxn modelId="{1D3ED879-1AE9-4FDA-8975-D3729FD9756F}" type="presParOf" srcId="{41796238-B34C-4E3B-91AD-9EBB76FB1C62}" destId="{6511459C-BC2C-4E71-B68C-7448F4F552F4}" srcOrd="0" destOrd="0" presId="urn:microsoft.com/office/officeart/2009/layout/CirclePictureHierarchy"/>
    <dgm:cxn modelId="{B658D5A3-465B-4105-8B01-C61F302488E6}" type="presParOf" srcId="{41796238-B34C-4E3B-91AD-9EBB76FB1C62}" destId="{0C12CF48-2D17-4B7B-9139-4A1C3CE58022}" srcOrd="1" destOrd="0" presId="urn:microsoft.com/office/officeart/2009/layout/CirclePictureHierarchy"/>
    <dgm:cxn modelId="{D2F58896-AE01-4A61-801D-6C3ECA649FD5}" type="presParOf" srcId="{527A8A7D-26EA-484B-9A1B-5935A9A5A60F}" destId="{C9CB4A9B-92B2-47DF-826A-C9AF879EA82F}" srcOrd="1" destOrd="0" presId="urn:microsoft.com/office/officeart/2009/layout/CirclePictureHierarchy"/>
    <dgm:cxn modelId="{BFDC6555-9015-4911-8536-64EF370E0AE2}" type="presParOf" srcId="{C9CB4A9B-92B2-47DF-826A-C9AF879EA82F}" destId="{C5641541-C148-4AA8-A59B-76EB7CD57D3A}" srcOrd="0" destOrd="0" presId="urn:microsoft.com/office/officeart/2009/layout/CirclePictureHierarchy"/>
    <dgm:cxn modelId="{522D096C-F9BE-4279-A409-D55F8E3466CA}" type="presParOf" srcId="{C9CB4A9B-92B2-47DF-826A-C9AF879EA82F}" destId="{9E7DDEDD-DA8F-4F79-A347-81C88CC5AF2F}" srcOrd="1" destOrd="0" presId="urn:microsoft.com/office/officeart/2009/layout/CirclePictureHierarchy"/>
    <dgm:cxn modelId="{F2CC4F08-5B94-4BFF-8D31-C419180B4E44}" type="presParOf" srcId="{9E7DDEDD-DA8F-4F79-A347-81C88CC5AF2F}" destId="{582905D9-9B9A-450D-A690-8EA5079DAABA}" srcOrd="0" destOrd="0" presId="urn:microsoft.com/office/officeart/2009/layout/CirclePictureHierarchy"/>
    <dgm:cxn modelId="{CB58F316-AEAA-4310-98DA-7B54616E266A}" type="presParOf" srcId="{582905D9-9B9A-450D-A690-8EA5079DAABA}" destId="{35CC67AD-D378-4488-B3D1-06AB56307F1E}" srcOrd="0" destOrd="0" presId="urn:microsoft.com/office/officeart/2009/layout/CirclePictureHierarchy"/>
    <dgm:cxn modelId="{43329B24-1F19-45C8-9D40-E6981A7E6B98}" type="presParOf" srcId="{582905D9-9B9A-450D-A690-8EA5079DAABA}" destId="{180CC356-FFAB-49A6-BECC-AC1E8D1E0928}" srcOrd="1" destOrd="0" presId="urn:microsoft.com/office/officeart/2009/layout/CirclePictureHierarchy"/>
    <dgm:cxn modelId="{158BA441-FF14-4DC4-B2C0-23A5F5046C28}" type="presParOf" srcId="{9E7DDEDD-DA8F-4F79-A347-81C88CC5AF2F}" destId="{A9CC1686-97EE-449C-B498-A0B99DA41ABC}" srcOrd="1" destOrd="0" presId="urn:microsoft.com/office/officeart/2009/layout/CirclePictureHierarchy"/>
    <dgm:cxn modelId="{919AC205-1201-4FAD-A66B-1468DCAB343C}" type="presParOf" srcId="{C9CB4A9B-92B2-47DF-826A-C9AF879EA82F}" destId="{36098A66-C629-445E-A9A6-32A236438F44}" srcOrd="2" destOrd="0" presId="urn:microsoft.com/office/officeart/2009/layout/CirclePictureHierarchy"/>
    <dgm:cxn modelId="{66B58C1F-4427-45EC-8CD0-55C648825E6A}" type="presParOf" srcId="{C9CB4A9B-92B2-47DF-826A-C9AF879EA82F}" destId="{486BDAB0-3375-4136-9880-6A2F2F3EEB38}" srcOrd="3" destOrd="0" presId="urn:microsoft.com/office/officeart/2009/layout/CirclePictureHierarchy"/>
    <dgm:cxn modelId="{E50E8B80-29EF-42D3-B9C9-DA045DC77BE6}" type="presParOf" srcId="{486BDAB0-3375-4136-9880-6A2F2F3EEB38}" destId="{6DBCEF7A-5107-461E-9B51-9D5C032B1BA9}" srcOrd="0" destOrd="0" presId="urn:microsoft.com/office/officeart/2009/layout/CirclePictureHierarchy"/>
    <dgm:cxn modelId="{E5D13FDF-B643-4FE4-8B65-4665CCFD4B96}" type="presParOf" srcId="{6DBCEF7A-5107-461E-9B51-9D5C032B1BA9}" destId="{256B8357-92C8-47B7-85C9-0D790A713D4C}" srcOrd="0" destOrd="0" presId="urn:microsoft.com/office/officeart/2009/layout/CirclePictureHierarchy"/>
    <dgm:cxn modelId="{DAF29CFE-6290-4C20-990F-144A969E14B3}" type="presParOf" srcId="{6DBCEF7A-5107-461E-9B51-9D5C032B1BA9}" destId="{8A0825B4-5974-431A-AAEC-1F1072198867}" srcOrd="1" destOrd="0" presId="urn:microsoft.com/office/officeart/2009/layout/CirclePictureHierarchy"/>
    <dgm:cxn modelId="{B4F614F6-4352-4EF4-8AC2-94C8FCCE9EEE}" type="presParOf" srcId="{486BDAB0-3375-4136-9880-6A2F2F3EEB38}" destId="{7AFB3E1C-DEF9-4338-957F-8826BB1FB40D}" srcOrd="1" destOrd="0" presId="urn:microsoft.com/office/officeart/2009/layout/CirclePictureHierarchy"/>
    <dgm:cxn modelId="{E4948C57-BA28-4842-98D4-8D00C7C95094}" type="presParOf" srcId="{C9CB4A9B-92B2-47DF-826A-C9AF879EA82F}" destId="{377A50B8-894C-458D-9890-3DB86B3C9D70}" srcOrd="4" destOrd="0" presId="urn:microsoft.com/office/officeart/2009/layout/CirclePictureHierarchy"/>
    <dgm:cxn modelId="{96C29FF4-9779-40E6-8656-B395C417F90C}" type="presParOf" srcId="{C9CB4A9B-92B2-47DF-826A-C9AF879EA82F}" destId="{605CFA3C-E68E-4474-95F2-588BA67D1C78}" srcOrd="5" destOrd="0" presId="urn:microsoft.com/office/officeart/2009/layout/CirclePictureHierarchy"/>
    <dgm:cxn modelId="{E0585399-DBA1-42DC-850E-0F46226C6230}" type="presParOf" srcId="{605CFA3C-E68E-4474-95F2-588BA67D1C78}" destId="{A50625D6-AE6A-476A-863E-F5AF41D0C688}" srcOrd="0" destOrd="0" presId="urn:microsoft.com/office/officeart/2009/layout/CirclePictureHierarchy"/>
    <dgm:cxn modelId="{B5AB8054-8560-4CDE-97B9-1801B09128B8}" type="presParOf" srcId="{A50625D6-AE6A-476A-863E-F5AF41D0C688}" destId="{298D72E2-5EC7-4FDF-9F7E-6FCC79FD7E14}" srcOrd="0" destOrd="0" presId="urn:microsoft.com/office/officeart/2009/layout/CirclePictureHierarchy"/>
    <dgm:cxn modelId="{22CB97F2-7843-4507-9C24-CAAF34A31179}" type="presParOf" srcId="{A50625D6-AE6A-476A-863E-F5AF41D0C688}" destId="{205799FE-F204-467E-9E22-FC6DB8D60691}" srcOrd="1" destOrd="0" presId="urn:microsoft.com/office/officeart/2009/layout/CirclePictureHierarchy"/>
    <dgm:cxn modelId="{1F46FC22-0EA4-4C3A-9AA6-CE247EBC040D}" type="presParOf" srcId="{605CFA3C-E68E-4474-95F2-588BA67D1C78}" destId="{7A2C5D8D-559F-480E-A393-D8429E4CBF5B}" srcOrd="1" destOrd="0" presId="urn:microsoft.com/office/officeart/2009/layout/CirclePictureHierarchy"/>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E0357B9-314E-423C-858F-27E203B9EDEA}"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bg-BG"/>
        </a:p>
      </dgm:t>
    </dgm:pt>
    <dgm:pt modelId="{24D60E9B-3E6F-47F2-95E1-10544DDBEA87}">
      <dgm:prSet phldrT="[Text]" custT="1"/>
      <dgm:spPr/>
      <dgm:t>
        <a:bodyPr/>
        <a:lstStyle/>
        <a:p>
          <a:r>
            <a:rPr lang="pl-PL" sz="2000" b="1" dirty="0"/>
            <a:t>Problemy niepodlegające klasycznej teorii decyzji</a:t>
          </a:r>
          <a:endParaRPr lang="bg-BG" sz="2000" b="1" dirty="0"/>
        </a:p>
      </dgm:t>
    </dgm:pt>
    <dgm:pt modelId="{AFCFAFDF-CBAC-44D1-8978-1BF3C3B578D8}" type="parTrans" cxnId="{5AF2CDDA-7001-4765-B017-FD02BCD5EDE2}">
      <dgm:prSet/>
      <dgm:spPr/>
      <dgm:t>
        <a:bodyPr/>
        <a:lstStyle/>
        <a:p>
          <a:endParaRPr lang="bg-BG" sz="2000"/>
        </a:p>
      </dgm:t>
    </dgm:pt>
    <dgm:pt modelId="{4934ACF6-9D36-4A84-8CAA-D796F98BF824}" type="sibTrans" cxnId="{5AF2CDDA-7001-4765-B017-FD02BCD5EDE2}">
      <dgm:prSet/>
      <dgm:spPr/>
      <dgm:t>
        <a:bodyPr/>
        <a:lstStyle/>
        <a:p>
          <a:endParaRPr lang="bg-BG" sz="2000"/>
        </a:p>
      </dgm:t>
    </dgm:pt>
    <dgm:pt modelId="{B6951637-F591-4D38-984B-2E042FDE840D}">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Podstawowe niepewności obszaru</a:t>
          </a:r>
          <a:endParaRPr lang="bg-BG" sz="2000" b="1" kern="1200" dirty="0">
            <a:effectLst/>
            <a:latin typeface="Calibri" panose="020F0502020204030204" pitchFamily="34" charset="0"/>
            <a:ea typeface="Times New Roman" panose="02020603050405020304" pitchFamily="18" charset="0"/>
            <a:cs typeface="+mn-cs"/>
          </a:endParaRPr>
        </a:p>
      </dgm:t>
    </dgm:pt>
    <dgm:pt modelId="{F49F12FE-49C6-4C70-9F7B-05D3BE5C829C}" type="parTrans" cxnId="{975AB6AA-A3A6-4C15-8267-C55D3374A1E4}">
      <dgm:prSet/>
      <dgm:spPr/>
      <dgm:t>
        <a:bodyPr/>
        <a:lstStyle/>
        <a:p>
          <a:endParaRPr lang="bg-BG" sz="2000"/>
        </a:p>
      </dgm:t>
    </dgm:pt>
    <dgm:pt modelId="{E37F4EF5-9853-482B-9356-FA4EB6E0C9C9}" type="sibTrans" cxnId="{975AB6AA-A3A6-4C15-8267-C55D3374A1E4}">
      <dgm:prSet/>
      <dgm:spPr/>
      <dgm:t>
        <a:bodyPr/>
        <a:lstStyle/>
        <a:p>
          <a:endParaRPr lang="bg-BG" sz="2000"/>
        </a:p>
      </dgm:t>
    </dgm:pt>
    <dgm:pt modelId="{3C08F9CA-1C26-4E9F-82A3-5FD9F94A8F1C}">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effectLst/>
              <a:latin typeface="Calibri" panose="020F0502020204030204" pitchFamily="34" charset="0"/>
              <a:ea typeface="Times New Roman" panose="02020603050405020304" pitchFamily="18" charset="0"/>
              <a:cs typeface="+mn-cs"/>
            </a:rPr>
            <a:t>Unikalne decyzje</a:t>
          </a:r>
          <a:endParaRPr lang="bg-BG" sz="2000" b="1" kern="1200" dirty="0">
            <a:effectLst/>
            <a:latin typeface="Calibri" panose="020F0502020204030204" pitchFamily="34" charset="0"/>
            <a:ea typeface="Times New Roman" panose="02020603050405020304" pitchFamily="18" charset="0"/>
            <a:cs typeface="+mn-cs"/>
          </a:endParaRPr>
        </a:p>
      </dgm:t>
    </dgm:pt>
    <dgm:pt modelId="{2DEA6464-9685-4B34-9F0E-FFDDA27336F4}" type="parTrans" cxnId="{236DBD76-A276-4419-ACE8-10F930CAC468}">
      <dgm:prSet/>
      <dgm:spPr/>
      <dgm:t>
        <a:bodyPr/>
        <a:lstStyle/>
        <a:p>
          <a:endParaRPr lang="bg-BG" sz="2000"/>
        </a:p>
      </dgm:t>
    </dgm:pt>
    <dgm:pt modelId="{9D4E953B-DC9E-4763-A295-3AB0FDD74653}" type="sibTrans" cxnId="{236DBD76-A276-4419-ACE8-10F930CAC468}">
      <dgm:prSet/>
      <dgm:spPr/>
      <dgm:t>
        <a:bodyPr/>
        <a:lstStyle/>
        <a:p>
          <a:endParaRPr lang="bg-BG" sz="2000"/>
        </a:p>
      </dgm:t>
    </dgm:pt>
    <dgm:pt modelId="{E7E1FA52-A4F0-440B-9637-1083AA634C02}">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Duża liczba interesariuszy i uczestników</a:t>
          </a:r>
          <a:endParaRPr lang="bg-BG" sz="2000" b="1" kern="1200" dirty="0">
            <a:effectLst/>
            <a:latin typeface="Calibri" panose="020F0502020204030204" pitchFamily="34" charset="0"/>
            <a:ea typeface="Times New Roman" panose="02020603050405020304" pitchFamily="18" charset="0"/>
            <a:cs typeface="+mn-cs"/>
          </a:endParaRPr>
        </a:p>
      </dgm:t>
    </dgm:pt>
    <dgm:pt modelId="{77477156-9708-471E-A1AB-1C0221D4B291}" type="parTrans" cxnId="{59A309BC-AC84-4A70-B489-06699FFEA0D0}">
      <dgm:prSet/>
      <dgm:spPr/>
      <dgm:t>
        <a:bodyPr/>
        <a:lstStyle/>
        <a:p>
          <a:endParaRPr lang="bg-BG" sz="2000"/>
        </a:p>
      </dgm:t>
    </dgm:pt>
    <dgm:pt modelId="{A848F72F-FDF2-4D9E-B232-C5525E7B5E59}" type="sibTrans" cxnId="{59A309BC-AC84-4A70-B489-06699FFEA0D0}">
      <dgm:prSet/>
      <dgm:spPr/>
      <dgm:t>
        <a:bodyPr/>
        <a:lstStyle/>
        <a:p>
          <a:endParaRPr lang="bg-BG" sz="2000"/>
        </a:p>
      </dgm:t>
    </dgm:pt>
    <dgm:pt modelId="{9DBB1ADB-AB9B-426A-BA71-75EEECA54B07}">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Przekonania, cele, preferencje, prawdopodobieństwa zdarzeń i konsekwencje mogą być określane endogenicznie</a:t>
          </a:r>
          <a:endParaRPr lang="bg-BG" sz="2000" b="1" kern="1200" dirty="0">
            <a:effectLst/>
            <a:latin typeface="Calibri" panose="020F0502020204030204" pitchFamily="34" charset="0"/>
            <a:ea typeface="Times New Roman" panose="02020603050405020304" pitchFamily="18" charset="0"/>
            <a:cs typeface="+mn-cs"/>
          </a:endParaRPr>
        </a:p>
      </dgm:t>
    </dgm:pt>
    <dgm:pt modelId="{8E963CE6-D7EB-4AED-8F60-6BF8A3D010F7}" type="parTrans" cxnId="{D5252B5B-9468-404B-8960-8BA21896E145}">
      <dgm:prSet/>
      <dgm:spPr/>
      <dgm:t>
        <a:bodyPr/>
        <a:lstStyle/>
        <a:p>
          <a:endParaRPr lang="bg-BG" sz="2000"/>
        </a:p>
      </dgm:t>
    </dgm:pt>
    <dgm:pt modelId="{93CA25A4-710E-4620-AB0A-60AA912F946D}" type="sibTrans" cxnId="{D5252B5B-9468-404B-8960-8BA21896E145}">
      <dgm:prSet/>
      <dgm:spPr/>
      <dgm:t>
        <a:bodyPr/>
        <a:lstStyle/>
        <a:p>
          <a:endParaRPr lang="bg-BG" sz="2000"/>
        </a:p>
      </dgm:t>
    </dgm:pt>
    <dgm:pt modelId="{EFFBF9DB-441E-4933-BE75-E97045B4FD6A}">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Niektóre działania mogą zmienić krajobraz decyzyjny</a:t>
          </a:r>
          <a:endParaRPr lang="bg-BG" sz="2000" b="1" kern="1200" dirty="0">
            <a:effectLst/>
            <a:latin typeface="Calibri" panose="020F0502020204030204" pitchFamily="34" charset="0"/>
            <a:ea typeface="Times New Roman" panose="02020603050405020304" pitchFamily="18" charset="0"/>
            <a:cs typeface="+mn-cs"/>
          </a:endParaRPr>
        </a:p>
      </dgm:t>
    </dgm:pt>
    <dgm:pt modelId="{9A82F7FE-65BA-435D-A830-C0D5F9C7418A}" type="parTrans" cxnId="{63849A31-D66E-4A55-8E19-395E2969DD5D}">
      <dgm:prSet/>
      <dgm:spPr/>
      <dgm:t>
        <a:bodyPr/>
        <a:lstStyle/>
        <a:p>
          <a:endParaRPr lang="bg-BG" sz="2000"/>
        </a:p>
      </dgm:t>
    </dgm:pt>
    <dgm:pt modelId="{9C0AD675-4A28-4D28-9E4D-B3FE2118CE7C}" type="sibTrans" cxnId="{63849A31-D66E-4A55-8E19-395E2969DD5D}">
      <dgm:prSet/>
      <dgm:spPr/>
      <dgm:t>
        <a:bodyPr/>
        <a:lstStyle/>
        <a:p>
          <a:endParaRPr lang="bg-BG" sz="2000"/>
        </a:p>
      </dgm:t>
    </dgm:pt>
    <dgm:pt modelId="{E6FABB66-EF12-4542-A9D7-17E8E8F1CA1C}">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Konsekwencje działań mogą zależeć od jakości wykonania</a:t>
          </a:r>
          <a:endParaRPr lang="bg-BG" sz="2000" b="1" kern="1200" dirty="0">
            <a:effectLst/>
            <a:latin typeface="Calibri" panose="020F0502020204030204" pitchFamily="34" charset="0"/>
            <a:ea typeface="Times New Roman" panose="02020603050405020304" pitchFamily="18" charset="0"/>
            <a:cs typeface="+mn-cs"/>
          </a:endParaRPr>
        </a:p>
      </dgm:t>
    </dgm:pt>
    <dgm:pt modelId="{8B83398B-7E1E-45E2-978E-A6E44038CEC4}" type="parTrans" cxnId="{54ADE196-4C72-4121-9EBE-342402D33039}">
      <dgm:prSet/>
      <dgm:spPr/>
      <dgm:t>
        <a:bodyPr/>
        <a:lstStyle/>
        <a:p>
          <a:endParaRPr lang="bg-BG" sz="2000"/>
        </a:p>
      </dgm:t>
    </dgm:pt>
    <dgm:pt modelId="{F36EC3B2-440A-4967-A61D-6BFE6540BB25}" type="sibTrans" cxnId="{54ADE196-4C72-4121-9EBE-342402D33039}">
      <dgm:prSet/>
      <dgm:spPr/>
      <dgm:t>
        <a:bodyPr/>
        <a:lstStyle/>
        <a:p>
          <a:endParaRPr lang="bg-BG" sz="2000"/>
        </a:p>
      </dgm:t>
    </dgm:pt>
    <dgm:pt modelId="{28CEB8F8-8470-402D-9668-4BD4A826A8BE}">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Konsekwencje decyzji mogą być uświadamiane powoli</a:t>
          </a:r>
          <a:endParaRPr lang="bg-BG" sz="2000" b="1" kern="1200" dirty="0">
            <a:effectLst/>
            <a:latin typeface="Calibri" panose="020F0502020204030204" pitchFamily="34" charset="0"/>
            <a:ea typeface="Times New Roman" panose="02020603050405020304" pitchFamily="18" charset="0"/>
            <a:cs typeface="+mn-cs"/>
          </a:endParaRPr>
        </a:p>
      </dgm:t>
    </dgm:pt>
    <dgm:pt modelId="{40DC6BFC-2134-4616-A9F0-9D91E2CE85EF}" type="parTrans" cxnId="{FF17352F-8954-46B3-9961-1C72B8EF1253}">
      <dgm:prSet/>
      <dgm:spPr/>
      <dgm:t>
        <a:bodyPr/>
        <a:lstStyle/>
        <a:p>
          <a:endParaRPr lang="bg-BG" sz="2000"/>
        </a:p>
      </dgm:t>
    </dgm:pt>
    <dgm:pt modelId="{F5498A39-6881-40B1-819F-12B2CC0F2CCD}" type="sibTrans" cxnId="{FF17352F-8954-46B3-9961-1C72B8EF1253}">
      <dgm:prSet/>
      <dgm:spPr/>
      <dgm:t>
        <a:bodyPr/>
        <a:lstStyle/>
        <a:p>
          <a:endParaRPr lang="bg-BG" sz="2000"/>
        </a:p>
      </dgm:t>
    </dgm:pt>
    <dgm:pt modelId="{6BEB50C4-A234-4489-8AFD-6D8192588D23}">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Decydenci mogą wpływać na konsekwencje decyzji</a:t>
          </a:r>
          <a:endParaRPr lang="bg-BG" sz="2000" b="1" kern="1200" dirty="0">
            <a:effectLst/>
            <a:latin typeface="Calibri" panose="020F0502020204030204" pitchFamily="34" charset="0"/>
            <a:ea typeface="Times New Roman" panose="02020603050405020304" pitchFamily="18" charset="0"/>
            <a:cs typeface="+mn-cs"/>
          </a:endParaRPr>
        </a:p>
      </dgm:t>
    </dgm:pt>
    <dgm:pt modelId="{836FF161-FBAD-49B7-8D41-085990B8ECD7}" type="parTrans" cxnId="{4027E463-9235-4C72-8D4F-CE4EA6882832}">
      <dgm:prSet/>
      <dgm:spPr/>
      <dgm:t>
        <a:bodyPr/>
        <a:lstStyle/>
        <a:p>
          <a:endParaRPr lang="bg-BG" sz="2000"/>
        </a:p>
      </dgm:t>
    </dgm:pt>
    <dgm:pt modelId="{469D1623-1BC1-44EE-82FB-9D58AFE85896}" type="sibTrans" cxnId="{4027E463-9235-4C72-8D4F-CE4EA6882832}">
      <dgm:prSet/>
      <dgm:spPr/>
      <dgm:t>
        <a:bodyPr/>
        <a:lstStyle/>
        <a:p>
          <a:endParaRPr lang="bg-BG" sz="2000"/>
        </a:p>
      </dgm:t>
    </dgm:pt>
    <dgm:pt modelId="{CB165529-8311-403E-BAA1-5F370EF9F148}">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Niepełna/rozproszona wiedza obszarowa/dziedzinowa</a:t>
          </a:r>
          <a:endParaRPr lang="bg-BG" sz="2000" b="1" kern="1200" dirty="0">
            <a:effectLst/>
            <a:latin typeface="Calibri" panose="020F0502020204030204" pitchFamily="34" charset="0"/>
            <a:ea typeface="Times New Roman" panose="02020603050405020304" pitchFamily="18" charset="0"/>
            <a:cs typeface="+mn-cs"/>
          </a:endParaRPr>
        </a:p>
      </dgm:t>
    </dgm:pt>
    <dgm:pt modelId="{DED56DE8-4EBC-4329-9982-B93EEF59FAB5}" type="parTrans" cxnId="{E2E78EA1-F71B-4A0B-8606-C41C7C1866E8}">
      <dgm:prSet/>
      <dgm:spPr/>
      <dgm:t>
        <a:bodyPr/>
        <a:lstStyle/>
        <a:p>
          <a:endParaRPr lang="bg-BG" sz="2000"/>
        </a:p>
      </dgm:t>
    </dgm:pt>
    <dgm:pt modelId="{6A0C5289-8EC5-4DBF-8845-A46C14AEEF02}" type="sibTrans" cxnId="{E2E78EA1-F71B-4A0B-8606-C41C7C1866E8}">
      <dgm:prSet/>
      <dgm:spPr/>
      <dgm:t>
        <a:bodyPr/>
        <a:lstStyle/>
        <a:p>
          <a:endParaRPr lang="bg-BG" sz="2000"/>
        </a:p>
      </dgm:t>
    </dgm:pt>
    <dgm:pt modelId="{1B2B6455-FD57-42D4-B02F-4B383F817074}">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Różnorodne i sprzeczne przekonania, cele i preferencje</a:t>
          </a:r>
          <a:endParaRPr lang="bg-BG" sz="2000" b="1" kern="1200" dirty="0">
            <a:effectLst/>
            <a:latin typeface="Calibri" panose="020F0502020204030204" pitchFamily="34" charset="0"/>
            <a:ea typeface="Times New Roman" panose="02020603050405020304" pitchFamily="18" charset="0"/>
            <a:cs typeface="+mn-cs"/>
          </a:endParaRPr>
        </a:p>
      </dgm:t>
    </dgm:pt>
    <dgm:pt modelId="{53B38C1E-5E79-4F45-9C19-390E51D9775D}" type="parTrans" cxnId="{4F31E964-5A19-4254-BA74-083D62ABCB14}">
      <dgm:prSet/>
      <dgm:spPr/>
      <dgm:t>
        <a:bodyPr/>
        <a:lstStyle/>
        <a:p>
          <a:endParaRPr lang="bg-BG" sz="2000"/>
        </a:p>
      </dgm:t>
    </dgm:pt>
    <dgm:pt modelId="{C116A24E-3BF3-4CB4-9325-B8F9555F5C32}" type="sibTrans" cxnId="{4F31E964-5A19-4254-BA74-083D62ABCB14}">
      <dgm:prSet/>
      <dgm:spPr/>
      <dgm:t>
        <a:bodyPr/>
        <a:lstStyle/>
        <a:p>
          <a:endParaRPr lang="bg-BG" sz="2000"/>
        </a:p>
      </dgm:t>
    </dgm:pt>
    <dgm:pt modelId="{DA11DD3B-49F3-4129-8CCF-C31501490E8C}">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Osoba podejmująca decyzję może nie w pełni rozumieć, jakie działania są możliwe</a:t>
          </a:r>
          <a:endParaRPr lang="bg-BG" sz="2000" b="1" kern="1200" dirty="0">
            <a:effectLst/>
            <a:latin typeface="Calibri" panose="020F0502020204030204" pitchFamily="34" charset="0"/>
            <a:ea typeface="Times New Roman" panose="02020603050405020304" pitchFamily="18" charset="0"/>
            <a:cs typeface="+mn-cs"/>
          </a:endParaRPr>
        </a:p>
      </dgm:t>
    </dgm:pt>
    <dgm:pt modelId="{D900406A-A60A-4D94-A275-9475996BDE55}" type="parTrans" cxnId="{6E165A05-91B6-4272-BCF5-CA7A7F7C0847}">
      <dgm:prSet/>
      <dgm:spPr/>
      <dgm:t>
        <a:bodyPr/>
        <a:lstStyle/>
        <a:p>
          <a:endParaRPr lang="bg-BG" sz="2000"/>
        </a:p>
      </dgm:t>
    </dgm:pt>
    <dgm:pt modelId="{B726DBF6-1F3D-48EE-9DC8-FEAD8ADBECC8}" type="sibTrans" cxnId="{6E165A05-91B6-4272-BCF5-CA7A7F7C0847}">
      <dgm:prSet/>
      <dgm:spPr/>
      <dgm:t>
        <a:bodyPr/>
        <a:lstStyle/>
        <a:p>
          <a:endParaRPr lang="bg-BG" sz="2000"/>
        </a:p>
      </dgm:t>
    </dgm:pt>
    <dgm:pt modelId="{6A844908-90E0-4AF7-AF23-9DAA1C716207}">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Brak miar sukcesu być są one sprzeczne lub niejasne</a:t>
          </a:r>
          <a:endParaRPr lang="bg-BG" sz="2000" b="1" kern="1200" dirty="0">
            <a:effectLst/>
            <a:latin typeface="Calibri" panose="020F0502020204030204" pitchFamily="34" charset="0"/>
            <a:ea typeface="Times New Roman" panose="02020603050405020304" pitchFamily="18" charset="0"/>
            <a:cs typeface="+mn-cs"/>
          </a:endParaRPr>
        </a:p>
      </dgm:t>
    </dgm:pt>
    <dgm:pt modelId="{752F29C9-2F91-4A03-9E1C-C10372F90C1A}" type="parTrans" cxnId="{15A65E73-2BF6-4FDF-8FD3-E5581A009116}">
      <dgm:prSet/>
      <dgm:spPr/>
      <dgm:t>
        <a:bodyPr/>
        <a:lstStyle/>
        <a:p>
          <a:endParaRPr lang="bg-BG" sz="2000"/>
        </a:p>
      </dgm:t>
    </dgm:pt>
    <dgm:pt modelId="{F8810BE3-66E5-4D32-B7F3-0B16A02146F6}" type="sibTrans" cxnId="{15A65E73-2BF6-4FDF-8FD3-E5581A009116}">
      <dgm:prSet/>
      <dgm:spPr/>
      <dgm:t>
        <a:bodyPr/>
        <a:lstStyle/>
        <a:p>
          <a:endParaRPr lang="bg-BG" sz="2000"/>
        </a:p>
      </dgm:t>
    </dgm:pt>
    <dgm:pt modelId="{405CFDE6-C0DB-4DF0-BED2-4CAB5A55D343}">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Powodzenie działania może wymagać szeroko zakrojonego i ciągłego dialogu z odpowiednimi interesariuszami</a:t>
          </a:r>
          <a:endParaRPr lang="bg-BG" sz="2000" b="1" kern="1200" dirty="0">
            <a:effectLst/>
            <a:latin typeface="Calibri" panose="020F0502020204030204" pitchFamily="34" charset="0"/>
            <a:ea typeface="Times New Roman" panose="02020603050405020304" pitchFamily="18" charset="0"/>
            <a:cs typeface="+mn-cs"/>
          </a:endParaRPr>
        </a:p>
      </dgm:t>
    </dgm:pt>
    <dgm:pt modelId="{DE0CBA26-C4CD-4569-A3E3-B983CD7CEE56}" type="parTrans" cxnId="{1647031B-78AE-48CD-8485-C2A22F81D8BF}">
      <dgm:prSet/>
      <dgm:spPr/>
      <dgm:t>
        <a:bodyPr/>
        <a:lstStyle/>
        <a:p>
          <a:endParaRPr lang="bg-BG" sz="2000"/>
        </a:p>
      </dgm:t>
    </dgm:pt>
    <dgm:pt modelId="{8A696538-0907-4E9A-9AA6-65FB90903F52}" type="sibTrans" cxnId="{1647031B-78AE-48CD-8485-C2A22F81D8BF}">
      <dgm:prSet/>
      <dgm:spPr/>
      <dgm:t>
        <a:bodyPr/>
        <a:lstStyle/>
        <a:p>
          <a:endParaRPr lang="bg-BG" sz="2000"/>
        </a:p>
      </dgm:t>
    </dgm:pt>
    <dgm:pt modelId="{527CB02A-4ED1-4556-B5AC-A2521017998F}">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Sukces może wymagać wcześniejszych zobowiązań przed ostatecznym podjęciem decyzji</a:t>
          </a:r>
          <a:endParaRPr lang="bg-BG" sz="2000" b="1" kern="1200" dirty="0">
            <a:effectLst/>
            <a:latin typeface="Calibri" panose="020F0502020204030204" pitchFamily="34" charset="0"/>
            <a:ea typeface="Times New Roman" panose="02020603050405020304" pitchFamily="18" charset="0"/>
            <a:cs typeface="+mn-cs"/>
          </a:endParaRPr>
        </a:p>
      </dgm:t>
    </dgm:pt>
    <dgm:pt modelId="{EA34CD05-E98A-4692-9BB2-1C50347984AA}" type="parTrans" cxnId="{3DC6ADAB-AD83-46C1-BA92-0930F45DB0B0}">
      <dgm:prSet/>
      <dgm:spPr/>
      <dgm:t>
        <a:bodyPr/>
        <a:lstStyle/>
        <a:p>
          <a:endParaRPr lang="bg-BG" sz="2000"/>
        </a:p>
      </dgm:t>
    </dgm:pt>
    <dgm:pt modelId="{2ECC013F-99B3-4994-BEFA-F2342A1B6F77}" type="sibTrans" cxnId="{3DC6ADAB-AD83-46C1-BA92-0930F45DB0B0}">
      <dgm:prSet/>
      <dgm:spPr/>
      <dgm:t>
        <a:bodyPr/>
        <a:lstStyle/>
        <a:p>
          <a:endParaRPr lang="bg-BG" sz="2000"/>
        </a:p>
      </dgm:t>
    </dgm:pt>
    <dgm:pt modelId="{DC0EDF4D-68C4-4E8D-A940-15E107071859}">
      <dgm:prSet custT="1"/>
      <dgm:spPr/>
      <dgm:t>
        <a:bodyPr spcFirstLastPara="0" vert="horz" wrap="square" lIns="72390" tIns="72390" rIns="72390" bIns="72390" numCol="1" spcCol="1270" anchor="ctr" anchorCtr="0"/>
        <a:lstStyle/>
        <a:p>
          <a:pPr marL="0" lvl="0" indent="0" algn="ctr" defTabSz="844550">
            <a:lnSpc>
              <a:spcPct val="90000"/>
            </a:lnSpc>
            <a:spcBef>
              <a:spcPct val="0"/>
            </a:spcBef>
            <a:spcAft>
              <a:spcPct val="35000"/>
            </a:spcAft>
            <a:buNone/>
          </a:pPr>
          <a:r>
            <a:rPr lang="pl-PL" sz="2000" b="1" kern="1200" dirty="0"/>
            <a:t>Inteligentni uczestnicy mogą wzorować się na sobie nawzajem w podejmowaniu decyzji</a:t>
          </a:r>
          <a:endParaRPr lang="bg-BG" sz="2000" b="1" kern="1200" dirty="0">
            <a:effectLst/>
            <a:latin typeface="Calibri" panose="020F0502020204030204" pitchFamily="34" charset="0"/>
            <a:ea typeface="Times New Roman" panose="02020603050405020304" pitchFamily="18" charset="0"/>
            <a:cs typeface="+mn-cs"/>
          </a:endParaRPr>
        </a:p>
      </dgm:t>
    </dgm:pt>
    <dgm:pt modelId="{CBDE4F1C-E897-4F22-8AEE-A0D7B3CA39C9}" type="parTrans" cxnId="{AFFB633C-C7B6-424B-A8C0-94C1B0973F67}">
      <dgm:prSet/>
      <dgm:spPr/>
      <dgm:t>
        <a:bodyPr/>
        <a:lstStyle/>
        <a:p>
          <a:endParaRPr lang="bg-BG" sz="2000"/>
        </a:p>
      </dgm:t>
    </dgm:pt>
    <dgm:pt modelId="{C8A4F976-12D9-47F9-9C14-04AF9F3598AA}" type="sibTrans" cxnId="{AFFB633C-C7B6-424B-A8C0-94C1B0973F67}">
      <dgm:prSet/>
      <dgm:spPr/>
      <dgm:t>
        <a:bodyPr/>
        <a:lstStyle/>
        <a:p>
          <a:endParaRPr lang="bg-BG" sz="2000"/>
        </a:p>
      </dgm:t>
    </dgm:pt>
    <dgm:pt modelId="{AAEE7C12-ACC6-491E-A81B-66460CF10548}" type="pres">
      <dgm:prSet presAssocID="{0E0357B9-314E-423C-858F-27E203B9EDEA}" presName="diagram" presStyleCnt="0">
        <dgm:presLayoutVars>
          <dgm:dir/>
          <dgm:resizeHandles val="exact"/>
        </dgm:presLayoutVars>
      </dgm:prSet>
      <dgm:spPr/>
    </dgm:pt>
    <dgm:pt modelId="{6A1A9757-09AD-4A55-9FA6-CB304F459BA6}" type="pres">
      <dgm:prSet presAssocID="{24D60E9B-3E6F-47F2-95E1-10544DDBEA87}" presName="node" presStyleLbl="node1" presStyleIdx="0" presStyleCnt="16">
        <dgm:presLayoutVars>
          <dgm:bulletEnabled val="1"/>
        </dgm:presLayoutVars>
      </dgm:prSet>
      <dgm:spPr/>
    </dgm:pt>
    <dgm:pt modelId="{B6D51392-5037-4E87-91E1-70AC5D9DDB66}" type="pres">
      <dgm:prSet presAssocID="{4934ACF6-9D36-4A84-8CAA-D796F98BF824}" presName="sibTrans" presStyleCnt="0"/>
      <dgm:spPr/>
    </dgm:pt>
    <dgm:pt modelId="{BAE907A0-06C9-4CBA-90F9-0AC8D3344319}" type="pres">
      <dgm:prSet presAssocID="{B6951637-F591-4D38-984B-2E042FDE840D}" presName="node" presStyleLbl="node1" presStyleIdx="1" presStyleCnt="16">
        <dgm:presLayoutVars>
          <dgm:bulletEnabled val="1"/>
        </dgm:presLayoutVars>
      </dgm:prSet>
      <dgm:spPr>
        <a:xfrm>
          <a:off x="3018959" y="103242"/>
          <a:ext cx="2742530" cy="1645518"/>
        </a:xfrm>
        <a:prstGeom prst="rect">
          <a:avLst/>
        </a:prstGeom>
      </dgm:spPr>
    </dgm:pt>
    <dgm:pt modelId="{E695E4C7-D4AF-4B04-9925-66D1FC2F396E}" type="pres">
      <dgm:prSet presAssocID="{E37F4EF5-9853-482B-9356-FA4EB6E0C9C9}" presName="sibTrans" presStyleCnt="0"/>
      <dgm:spPr/>
    </dgm:pt>
    <dgm:pt modelId="{0A6F3BDC-3931-4F65-BA77-FA8371493FF3}" type="pres">
      <dgm:prSet presAssocID="{3C08F9CA-1C26-4E9F-82A3-5FD9F94A8F1C}" presName="node" presStyleLbl="node1" presStyleIdx="2" presStyleCnt="16">
        <dgm:presLayoutVars>
          <dgm:bulletEnabled val="1"/>
        </dgm:presLayoutVars>
      </dgm:prSet>
      <dgm:spPr>
        <a:xfrm>
          <a:off x="6035743" y="103242"/>
          <a:ext cx="2742530" cy="1645518"/>
        </a:xfrm>
        <a:prstGeom prst="rect">
          <a:avLst/>
        </a:prstGeom>
      </dgm:spPr>
    </dgm:pt>
    <dgm:pt modelId="{1D611230-2D96-4321-84B0-DA722698434F}" type="pres">
      <dgm:prSet presAssocID="{9D4E953B-DC9E-4763-A295-3AB0FDD74653}" presName="sibTrans" presStyleCnt="0"/>
      <dgm:spPr/>
    </dgm:pt>
    <dgm:pt modelId="{5378B348-73A2-4BED-B8C0-8F1383B14090}" type="pres">
      <dgm:prSet presAssocID="{E7E1FA52-A4F0-440B-9637-1083AA634C02}" presName="node" presStyleLbl="node1" presStyleIdx="3" presStyleCnt="16">
        <dgm:presLayoutVars>
          <dgm:bulletEnabled val="1"/>
        </dgm:presLayoutVars>
      </dgm:prSet>
      <dgm:spPr>
        <a:xfrm>
          <a:off x="9052526" y="103242"/>
          <a:ext cx="2742530" cy="1645518"/>
        </a:xfrm>
        <a:prstGeom prst="rect">
          <a:avLst/>
        </a:prstGeom>
      </dgm:spPr>
    </dgm:pt>
    <dgm:pt modelId="{E354A818-0958-4E21-B416-4BCF89D55D52}" type="pres">
      <dgm:prSet presAssocID="{A848F72F-FDF2-4D9E-B232-C5525E7B5E59}" presName="sibTrans" presStyleCnt="0"/>
      <dgm:spPr/>
    </dgm:pt>
    <dgm:pt modelId="{10552013-5F9D-4333-B9C1-9909E9C9034F}" type="pres">
      <dgm:prSet presAssocID="{CB165529-8311-403E-BAA1-5F370EF9F148}" presName="node" presStyleLbl="node1" presStyleIdx="4" presStyleCnt="16">
        <dgm:presLayoutVars>
          <dgm:bulletEnabled val="1"/>
        </dgm:presLayoutVars>
      </dgm:prSet>
      <dgm:spPr>
        <a:xfrm>
          <a:off x="12069309" y="103242"/>
          <a:ext cx="2742530" cy="1645518"/>
        </a:xfrm>
        <a:prstGeom prst="rect">
          <a:avLst/>
        </a:prstGeom>
      </dgm:spPr>
    </dgm:pt>
    <dgm:pt modelId="{CD1F820D-5079-4A64-9089-A8F3BF20245F}" type="pres">
      <dgm:prSet presAssocID="{6A0C5289-8EC5-4DBF-8845-A46C14AEEF02}" presName="sibTrans" presStyleCnt="0"/>
      <dgm:spPr/>
    </dgm:pt>
    <dgm:pt modelId="{D30FAB64-BC3E-4DDD-A0E4-A9BF96E251CD}" type="pres">
      <dgm:prSet presAssocID="{1B2B6455-FD57-42D4-B02F-4B383F817074}" presName="node" presStyleLbl="node1" presStyleIdx="5" presStyleCnt="16">
        <dgm:presLayoutVars>
          <dgm:bulletEnabled val="1"/>
        </dgm:presLayoutVars>
      </dgm:prSet>
      <dgm:spPr>
        <a:xfrm>
          <a:off x="15086093" y="103242"/>
          <a:ext cx="2742530" cy="1645518"/>
        </a:xfrm>
        <a:prstGeom prst="rect">
          <a:avLst/>
        </a:prstGeom>
      </dgm:spPr>
    </dgm:pt>
    <dgm:pt modelId="{E4992CD9-F0D1-4140-B14B-C66617A6E10C}" type="pres">
      <dgm:prSet presAssocID="{C116A24E-3BF3-4CB4-9325-B8F9555F5C32}" presName="sibTrans" presStyleCnt="0"/>
      <dgm:spPr/>
    </dgm:pt>
    <dgm:pt modelId="{681C0F4D-EA2D-4B4F-87DC-D045F7482FB4}" type="pres">
      <dgm:prSet presAssocID="{9DBB1ADB-AB9B-426A-BA71-75EEECA54B07}" presName="node" presStyleLbl="node1" presStyleIdx="6" presStyleCnt="16">
        <dgm:presLayoutVars>
          <dgm:bulletEnabled val="1"/>
        </dgm:presLayoutVars>
      </dgm:prSet>
      <dgm:spPr>
        <a:xfrm>
          <a:off x="2176" y="2023013"/>
          <a:ext cx="2742530" cy="1645518"/>
        </a:xfrm>
        <a:prstGeom prst="rect">
          <a:avLst/>
        </a:prstGeom>
      </dgm:spPr>
    </dgm:pt>
    <dgm:pt modelId="{AA410FFA-F1DB-4FB4-B4DD-F512A42530B4}" type="pres">
      <dgm:prSet presAssocID="{93CA25A4-710E-4620-AB0A-60AA912F946D}" presName="sibTrans" presStyleCnt="0"/>
      <dgm:spPr/>
    </dgm:pt>
    <dgm:pt modelId="{36A34D54-F419-4AFF-8E4B-73665742E276}" type="pres">
      <dgm:prSet presAssocID="{DA11DD3B-49F3-4129-8CCF-C31501490E8C}" presName="node" presStyleLbl="node1" presStyleIdx="7" presStyleCnt="16">
        <dgm:presLayoutVars>
          <dgm:bulletEnabled val="1"/>
        </dgm:presLayoutVars>
      </dgm:prSet>
      <dgm:spPr>
        <a:xfrm>
          <a:off x="3018959" y="2023013"/>
          <a:ext cx="2742530" cy="1645518"/>
        </a:xfrm>
        <a:prstGeom prst="rect">
          <a:avLst/>
        </a:prstGeom>
      </dgm:spPr>
    </dgm:pt>
    <dgm:pt modelId="{0DF2610E-AC8D-424C-B23A-AF04B20CB7D4}" type="pres">
      <dgm:prSet presAssocID="{B726DBF6-1F3D-48EE-9DC8-FEAD8ADBECC8}" presName="sibTrans" presStyleCnt="0"/>
      <dgm:spPr/>
    </dgm:pt>
    <dgm:pt modelId="{A0C9B42F-C3C9-4608-8BC8-B8725524AD4D}" type="pres">
      <dgm:prSet presAssocID="{EFFBF9DB-441E-4933-BE75-E97045B4FD6A}" presName="node" presStyleLbl="node1" presStyleIdx="8" presStyleCnt="16">
        <dgm:presLayoutVars>
          <dgm:bulletEnabled val="1"/>
        </dgm:presLayoutVars>
      </dgm:prSet>
      <dgm:spPr>
        <a:xfrm>
          <a:off x="6035743" y="2023013"/>
          <a:ext cx="2742530" cy="1645518"/>
        </a:xfrm>
        <a:prstGeom prst="rect">
          <a:avLst/>
        </a:prstGeom>
      </dgm:spPr>
    </dgm:pt>
    <dgm:pt modelId="{908F6218-078C-4E40-89A1-C1A24F34E891}" type="pres">
      <dgm:prSet presAssocID="{9C0AD675-4A28-4D28-9E4D-B3FE2118CE7C}" presName="sibTrans" presStyleCnt="0"/>
      <dgm:spPr/>
    </dgm:pt>
    <dgm:pt modelId="{9EA8894D-4D61-4B2F-BDA1-CE2E83D9A0D4}" type="pres">
      <dgm:prSet presAssocID="{6A844908-90E0-4AF7-AF23-9DAA1C716207}" presName="node" presStyleLbl="node1" presStyleIdx="9" presStyleCnt="16">
        <dgm:presLayoutVars>
          <dgm:bulletEnabled val="1"/>
        </dgm:presLayoutVars>
      </dgm:prSet>
      <dgm:spPr>
        <a:xfrm>
          <a:off x="9052526" y="2023013"/>
          <a:ext cx="2742530" cy="1645518"/>
        </a:xfrm>
        <a:prstGeom prst="rect">
          <a:avLst/>
        </a:prstGeom>
      </dgm:spPr>
    </dgm:pt>
    <dgm:pt modelId="{D37BF482-C0E3-4048-92C8-9BF51E27F55C}" type="pres">
      <dgm:prSet presAssocID="{F8810BE3-66E5-4D32-B7F3-0B16A02146F6}" presName="sibTrans" presStyleCnt="0"/>
      <dgm:spPr/>
    </dgm:pt>
    <dgm:pt modelId="{2E14862D-CDEA-401A-992E-A29965B3B47B}" type="pres">
      <dgm:prSet presAssocID="{E6FABB66-EF12-4542-A9D7-17E8E8F1CA1C}" presName="node" presStyleLbl="node1" presStyleIdx="10" presStyleCnt="16">
        <dgm:presLayoutVars>
          <dgm:bulletEnabled val="1"/>
        </dgm:presLayoutVars>
      </dgm:prSet>
      <dgm:spPr>
        <a:xfrm>
          <a:off x="12069309" y="2023013"/>
          <a:ext cx="2742530" cy="1645518"/>
        </a:xfrm>
        <a:prstGeom prst="rect">
          <a:avLst/>
        </a:prstGeom>
      </dgm:spPr>
    </dgm:pt>
    <dgm:pt modelId="{1A7E72AB-2818-4A10-9EC6-8588BA463841}" type="pres">
      <dgm:prSet presAssocID="{F36EC3B2-440A-4967-A61D-6BFE6540BB25}" presName="sibTrans" presStyleCnt="0"/>
      <dgm:spPr/>
    </dgm:pt>
    <dgm:pt modelId="{1DEA7E57-1E04-4D87-AEB0-720E49B7ABE7}" type="pres">
      <dgm:prSet presAssocID="{405CFDE6-C0DB-4DF0-BED2-4CAB5A55D343}" presName="node" presStyleLbl="node1" presStyleIdx="11" presStyleCnt="16">
        <dgm:presLayoutVars>
          <dgm:bulletEnabled val="1"/>
        </dgm:presLayoutVars>
      </dgm:prSet>
      <dgm:spPr>
        <a:xfrm>
          <a:off x="15086093" y="2023013"/>
          <a:ext cx="2742530" cy="1645518"/>
        </a:xfrm>
        <a:prstGeom prst="rect">
          <a:avLst/>
        </a:prstGeom>
      </dgm:spPr>
    </dgm:pt>
    <dgm:pt modelId="{2518139F-81B7-4C5C-8474-BDAD60163768}" type="pres">
      <dgm:prSet presAssocID="{8A696538-0907-4E9A-9AA6-65FB90903F52}" presName="sibTrans" presStyleCnt="0"/>
      <dgm:spPr/>
    </dgm:pt>
    <dgm:pt modelId="{B97443D6-DA9E-431E-B5CB-FEEC6545A826}" type="pres">
      <dgm:prSet presAssocID="{527CB02A-4ED1-4556-B5AC-A2521017998F}" presName="node" presStyleLbl="node1" presStyleIdx="12" presStyleCnt="16">
        <dgm:presLayoutVars>
          <dgm:bulletEnabled val="1"/>
        </dgm:presLayoutVars>
      </dgm:prSet>
      <dgm:spPr>
        <a:xfrm>
          <a:off x="3018959" y="3942784"/>
          <a:ext cx="2742530" cy="1645518"/>
        </a:xfrm>
        <a:prstGeom prst="rect">
          <a:avLst/>
        </a:prstGeom>
      </dgm:spPr>
    </dgm:pt>
    <dgm:pt modelId="{90701EE0-06CD-4074-B903-DF3CD889A144}" type="pres">
      <dgm:prSet presAssocID="{2ECC013F-99B3-4994-BEFA-F2342A1B6F77}" presName="sibTrans" presStyleCnt="0"/>
      <dgm:spPr/>
    </dgm:pt>
    <dgm:pt modelId="{96971E74-3C34-42FD-B0E7-A913A2755AC5}" type="pres">
      <dgm:prSet presAssocID="{28CEB8F8-8470-402D-9668-4BD4A826A8BE}" presName="node" presStyleLbl="node1" presStyleIdx="13" presStyleCnt="16">
        <dgm:presLayoutVars>
          <dgm:bulletEnabled val="1"/>
        </dgm:presLayoutVars>
      </dgm:prSet>
      <dgm:spPr>
        <a:xfrm>
          <a:off x="6035743" y="3942784"/>
          <a:ext cx="2742530" cy="1645518"/>
        </a:xfrm>
        <a:prstGeom prst="rect">
          <a:avLst/>
        </a:prstGeom>
      </dgm:spPr>
    </dgm:pt>
    <dgm:pt modelId="{3B1A9308-DB7F-44C3-B175-816BE1DCDA71}" type="pres">
      <dgm:prSet presAssocID="{F5498A39-6881-40B1-819F-12B2CC0F2CCD}" presName="sibTrans" presStyleCnt="0"/>
      <dgm:spPr/>
    </dgm:pt>
    <dgm:pt modelId="{C548EA61-E827-4838-B213-45C077403850}" type="pres">
      <dgm:prSet presAssocID="{6BEB50C4-A234-4489-8AFD-6D8192588D23}" presName="node" presStyleLbl="node1" presStyleIdx="14" presStyleCnt="16">
        <dgm:presLayoutVars>
          <dgm:bulletEnabled val="1"/>
        </dgm:presLayoutVars>
      </dgm:prSet>
      <dgm:spPr>
        <a:xfrm>
          <a:off x="9052526" y="3942784"/>
          <a:ext cx="2742530" cy="1645518"/>
        </a:xfrm>
        <a:prstGeom prst="rect">
          <a:avLst/>
        </a:prstGeom>
      </dgm:spPr>
    </dgm:pt>
    <dgm:pt modelId="{C94E46F6-822D-430F-A7FC-8B423C300836}" type="pres">
      <dgm:prSet presAssocID="{469D1623-1BC1-44EE-82FB-9D58AFE85896}" presName="sibTrans" presStyleCnt="0"/>
      <dgm:spPr/>
    </dgm:pt>
    <dgm:pt modelId="{1B8C7245-34B2-4754-BAA1-AEFB58D86F15}" type="pres">
      <dgm:prSet presAssocID="{DC0EDF4D-68C4-4E8D-A940-15E107071859}" presName="node" presStyleLbl="node1" presStyleIdx="15" presStyleCnt="16">
        <dgm:presLayoutVars>
          <dgm:bulletEnabled val="1"/>
        </dgm:presLayoutVars>
      </dgm:prSet>
      <dgm:spPr>
        <a:xfrm>
          <a:off x="12069309" y="3942784"/>
          <a:ext cx="2742530" cy="1645518"/>
        </a:xfrm>
        <a:prstGeom prst="rect">
          <a:avLst/>
        </a:prstGeom>
      </dgm:spPr>
    </dgm:pt>
  </dgm:ptLst>
  <dgm:cxnLst>
    <dgm:cxn modelId="{6E165A05-91B6-4272-BCF5-CA7A7F7C0847}" srcId="{0E0357B9-314E-423C-858F-27E203B9EDEA}" destId="{DA11DD3B-49F3-4129-8CCF-C31501490E8C}" srcOrd="7" destOrd="0" parTransId="{D900406A-A60A-4D94-A275-9475996BDE55}" sibTransId="{B726DBF6-1F3D-48EE-9DC8-FEAD8ADBECC8}"/>
    <dgm:cxn modelId="{EC38570A-782E-4A18-8998-82A334D0CAF1}" type="presOf" srcId="{E6FABB66-EF12-4542-A9D7-17E8E8F1CA1C}" destId="{2E14862D-CDEA-401A-992E-A29965B3B47B}" srcOrd="0" destOrd="0" presId="urn:microsoft.com/office/officeart/2005/8/layout/default"/>
    <dgm:cxn modelId="{A3305519-FF4D-40B3-9977-B92487E6A7CF}" type="presOf" srcId="{527CB02A-4ED1-4556-B5AC-A2521017998F}" destId="{B97443D6-DA9E-431E-B5CB-FEEC6545A826}" srcOrd="0" destOrd="0" presId="urn:microsoft.com/office/officeart/2005/8/layout/default"/>
    <dgm:cxn modelId="{1647031B-78AE-48CD-8485-C2A22F81D8BF}" srcId="{0E0357B9-314E-423C-858F-27E203B9EDEA}" destId="{405CFDE6-C0DB-4DF0-BED2-4CAB5A55D343}" srcOrd="11" destOrd="0" parTransId="{DE0CBA26-C4CD-4569-A3E3-B983CD7CEE56}" sibTransId="{8A696538-0907-4E9A-9AA6-65FB90903F52}"/>
    <dgm:cxn modelId="{2E538D2E-DDB6-4E3B-8C12-D1FADC1EC6E1}" type="presOf" srcId="{0E0357B9-314E-423C-858F-27E203B9EDEA}" destId="{AAEE7C12-ACC6-491E-A81B-66460CF10548}" srcOrd="0" destOrd="0" presId="urn:microsoft.com/office/officeart/2005/8/layout/default"/>
    <dgm:cxn modelId="{FF17352F-8954-46B3-9961-1C72B8EF1253}" srcId="{0E0357B9-314E-423C-858F-27E203B9EDEA}" destId="{28CEB8F8-8470-402D-9668-4BD4A826A8BE}" srcOrd="13" destOrd="0" parTransId="{40DC6BFC-2134-4616-A9F0-9D91E2CE85EF}" sibTransId="{F5498A39-6881-40B1-819F-12B2CC0F2CCD}"/>
    <dgm:cxn modelId="{63849A31-D66E-4A55-8E19-395E2969DD5D}" srcId="{0E0357B9-314E-423C-858F-27E203B9EDEA}" destId="{EFFBF9DB-441E-4933-BE75-E97045B4FD6A}" srcOrd="8" destOrd="0" parTransId="{9A82F7FE-65BA-435D-A830-C0D5F9C7418A}" sibTransId="{9C0AD675-4A28-4D28-9E4D-B3FE2118CE7C}"/>
    <dgm:cxn modelId="{AFFB633C-C7B6-424B-A8C0-94C1B0973F67}" srcId="{0E0357B9-314E-423C-858F-27E203B9EDEA}" destId="{DC0EDF4D-68C4-4E8D-A940-15E107071859}" srcOrd="15" destOrd="0" parTransId="{CBDE4F1C-E897-4F22-8AEE-A0D7B3CA39C9}" sibTransId="{C8A4F976-12D9-47F9-9C14-04AF9F3598AA}"/>
    <dgm:cxn modelId="{D5252B5B-9468-404B-8960-8BA21896E145}" srcId="{0E0357B9-314E-423C-858F-27E203B9EDEA}" destId="{9DBB1ADB-AB9B-426A-BA71-75EEECA54B07}" srcOrd="6" destOrd="0" parTransId="{8E963CE6-D7EB-4AED-8F60-6BF8A3D010F7}" sibTransId="{93CA25A4-710E-4620-AB0A-60AA912F946D}"/>
    <dgm:cxn modelId="{6C2FDB60-4178-47DA-90D1-8486EEB44A7A}" type="presOf" srcId="{9DBB1ADB-AB9B-426A-BA71-75EEECA54B07}" destId="{681C0F4D-EA2D-4B4F-87DC-D045F7482FB4}" srcOrd="0" destOrd="0" presId="urn:microsoft.com/office/officeart/2005/8/layout/default"/>
    <dgm:cxn modelId="{4027E463-9235-4C72-8D4F-CE4EA6882832}" srcId="{0E0357B9-314E-423C-858F-27E203B9EDEA}" destId="{6BEB50C4-A234-4489-8AFD-6D8192588D23}" srcOrd="14" destOrd="0" parTransId="{836FF161-FBAD-49B7-8D41-085990B8ECD7}" sibTransId="{469D1623-1BC1-44EE-82FB-9D58AFE85896}"/>
    <dgm:cxn modelId="{4F31E964-5A19-4254-BA74-083D62ABCB14}" srcId="{0E0357B9-314E-423C-858F-27E203B9EDEA}" destId="{1B2B6455-FD57-42D4-B02F-4B383F817074}" srcOrd="5" destOrd="0" parTransId="{53B38C1E-5E79-4F45-9C19-390E51D9775D}" sibTransId="{C116A24E-3BF3-4CB4-9325-B8F9555F5C32}"/>
    <dgm:cxn modelId="{CBCA5F71-9AAB-4F86-81B8-1F2B42B1E6A6}" type="presOf" srcId="{405CFDE6-C0DB-4DF0-BED2-4CAB5A55D343}" destId="{1DEA7E57-1E04-4D87-AEB0-720E49B7ABE7}" srcOrd="0" destOrd="0" presId="urn:microsoft.com/office/officeart/2005/8/layout/default"/>
    <dgm:cxn modelId="{15A65E73-2BF6-4FDF-8FD3-E5581A009116}" srcId="{0E0357B9-314E-423C-858F-27E203B9EDEA}" destId="{6A844908-90E0-4AF7-AF23-9DAA1C716207}" srcOrd="9" destOrd="0" parTransId="{752F29C9-2F91-4A03-9E1C-C10372F90C1A}" sibTransId="{F8810BE3-66E5-4D32-B7F3-0B16A02146F6}"/>
    <dgm:cxn modelId="{236DBD76-A276-4419-ACE8-10F930CAC468}" srcId="{0E0357B9-314E-423C-858F-27E203B9EDEA}" destId="{3C08F9CA-1C26-4E9F-82A3-5FD9F94A8F1C}" srcOrd="2" destOrd="0" parTransId="{2DEA6464-9685-4B34-9F0E-FFDDA27336F4}" sibTransId="{9D4E953B-DC9E-4763-A295-3AB0FDD74653}"/>
    <dgm:cxn modelId="{0DCCEF56-EC27-4FD5-B704-489604C28181}" type="presOf" srcId="{DA11DD3B-49F3-4129-8CCF-C31501490E8C}" destId="{36A34D54-F419-4AFF-8E4B-73665742E276}" srcOrd="0" destOrd="0" presId="urn:microsoft.com/office/officeart/2005/8/layout/default"/>
    <dgm:cxn modelId="{E5528778-101D-48BE-AB38-69956A81D4A7}" type="presOf" srcId="{E7E1FA52-A4F0-440B-9637-1083AA634C02}" destId="{5378B348-73A2-4BED-B8C0-8F1383B14090}" srcOrd="0" destOrd="0" presId="urn:microsoft.com/office/officeart/2005/8/layout/default"/>
    <dgm:cxn modelId="{18CE1679-67C9-4550-98BD-4A74670C8DD3}" type="presOf" srcId="{CB165529-8311-403E-BAA1-5F370EF9F148}" destId="{10552013-5F9D-4333-B9C1-9909E9C9034F}" srcOrd="0" destOrd="0" presId="urn:microsoft.com/office/officeart/2005/8/layout/default"/>
    <dgm:cxn modelId="{A0013196-5A32-44F8-8C72-9205AAC1FFAA}" type="presOf" srcId="{6A844908-90E0-4AF7-AF23-9DAA1C716207}" destId="{9EA8894D-4D61-4B2F-BDA1-CE2E83D9A0D4}" srcOrd="0" destOrd="0" presId="urn:microsoft.com/office/officeart/2005/8/layout/default"/>
    <dgm:cxn modelId="{54ADE196-4C72-4121-9EBE-342402D33039}" srcId="{0E0357B9-314E-423C-858F-27E203B9EDEA}" destId="{E6FABB66-EF12-4542-A9D7-17E8E8F1CA1C}" srcOrd="10" destOrd="0" parTransId="{8B83398B-7E1E-45E2-978E-A6E44038CEC4}" sibTransId="{F36EC3B2-440A-4967-A61D-6BFE6540BB25}"/>
    <dgm:cxn modelId="{3A22A7A0-7E26-4FA3-A594-0C51D8AD5EFA}" type="presOf" srcId="{6BEB50C4-A234-4489-8AFD-6D8192588D23}" destId="{C548EA61-E827-4838-B213-45C077403850}" srcOrd="0" destOrd="0" presId="urn:microsoft.com/office/officeart/2005/8/layout/default"/>
    <dgm:cxn modelId="{E2E78EA1-F71B-4A0B-8606-C41C7C1866E8}" srcId="{0E0357B9-314E-423C-858F-27E203B9EDEA}" destId="{CB165529-8311-403E-BAA1-5F370EF9F148}" srcOrd="4" destOrd="0" parTransId="{DED56DE8-4EBC-4329-9982-B93EEF59FAB5}" sibTransId="{6A0C5289-8EC5-4DBF-8845-A46C14AEEF02}"/>
    <dgm:cxn modelId="{A20CBFA5-54AF-49CA-BA58-9AB4C5C7B4A9}" type="presOf" srcId="{28CEB8F8-8470-402D-9668-4BD4A826A8BE}" destId="{96971E74-3C34-42FD-B0E7-A913A2755AC5}" srcOrd="0" destOrd="0" presId="urn:microsoft.com/office/officeart/2005/8/layout/default"/>
    <dgm:cxn modelId="{975AB6AA-A3A6-4C15-8267-C55D3374A1E4}" srcId="{0E0357B9-314E-423C-858F-27E203B9EDEA}" destId="{B6951637-F591-4D38-984B-2E042FDE840D}" srcOrd="1" destOrd="0" parTransId="{F49F12FE-49C6-4C70-9F7B-05D3BE5C829C}" sibTransId="{E37F4EF5-9853-482B-9356-FA4EB6E0C9C9}"/>
    <dgm:cxn modelId="{3DC6ADAB-AD83-46C1-BA92-0930F45DB0B0}" srcId="{0E0357B9-314E-423C-858F-27E203B9EDEA}" destId="{527CB02A-4ED1-4556-B5AC-A2521017998F}" srcOrd="12" destOrd="0" parTransId="{EA34CD05-E98A-4692-9BB2-1C50347984AA}" sibTransId="{2ECC013F-99B3-4994-BEFA-F2342A1B6F77}"/>
    <dgm:cxn modelId="{B5F83AAD-EB85-456E-B53C-4E1A5778F1A1}" type="presOf" srcId="{B6951637-F591-4D38-984B-2E042FDE840D}" destId="{BAE907A0-06C9-4CBA-90F9-0AC8D3344319}" srcOrd="0" destOrd="0" presId="urn:microsoft.com/office/officeart/2005/8/layout/default"/>
    <dgm:cxn modelId="{EED19BB7-0AF2-43AB-8185-770A75807827}" type="presOf" srcId="{3C08F9CA-1C26-4E9F-82A3-5FD9F94A8F1C}" destId="{0A6F3BDC-3931-4F65-BA77-FA8371493FF3}" srcOrd="0" destOrd="0" presId="urn:microsoft.com/office/officeart/2005/8/layout/default"/>
    <dgm:cxn modelId="{59A309BC-AC84-4A70-B489-06699FFEA0D0}" srcId="{0E0357B9-314E-423C-858F-27E203B9EDEA}" destId="{E7E1FA52-A4F0-440B-9637-1083AA634C02}" srcOrd="3" destOrd="0" parTransId="{77477156-9708-471E-A1AB-1C0221D4B291}" sibTransId="{A848F72F-FDF2-4D9E-B232-C5525E7B5E59}"/>
    <dgm:cxn modelId="{E7CAF9C6-4475-41A1-881E-01D2EA3B5749}" type="presOf" srcId="{24D60E9B-3E6F-47F2-95E1-10544DDBEA87}" destId="{6A1A9757-09AD-4A55-9FA6-CB304F459BA6}" srcOrd="0" destOrd="0" presId="urn:microsoft.com/office/officeart/2005/8/layout/default"/>
    <dgm:cxn modelId="{5AF2CDDA-7001-4765-B017-FD02BCD5EDE2}" srcId="{0E0357B9-314E-423C-858F-27E203B9EDEA}" destId="{24D60E9B-3E6F-47F2-95E1-10544DDBEA87}" srcOrd="0" destOrd="0" parTransId="{AFCFAFDF-CBAC-44D1-8978-1BF3C3B578D8}" sibTransId="{4934ACF6-9D36-4A84-8CAA-D796F98BF824}"/>
    <dgm:cxn modelId="{E0A926DE-06D0-457F-99E7-961855FA8D6F}" type="presOf" srcId="{1B2B6455-FD57-42D4-B02F-4B383F817074}" destId="{D30FAB64-BC3E-4DDD-A0E4-A9BF96E251CD}" srcOrd="0" destOrd="0" presId="urn:microsoft.com/office/officeart/2005/8/layout/default"/>
    <dgm:cxn modelId="{5B0113E1-AEE6-418E-B4C1-0965FC05910C}" type="presOf" srcId="{DC0EDF4D-68C4-4E8D-A940-15E107071859}" destId="{1B8C7245-34B2-4754-BAA1-AEFB58D86F15}" srcOrd="0" destOrd="0" presId="urn:microsoft.com/office/officeart/2005/8/layout/default"/>
    <dgm:cxn modelId="{CDCF7AF7-357F-48CE-8D53-F85C631B8984}" type="presOf" srcId="{EFFBF9DB-441E-4933-BE75-E97045B4FD6A}" destId="{A0C9B42F-C3C9-4608-8BC8-B8725524AD4D}" srcOrd="0" destOrd="0" presId="urn:microsoft.com/office/officeart/2005/8/layout/default"/>
    <dgm:cxn modelId="{8CDCE4F9-ED9A-42E6-9DA3-90CA2F360D6E}" type="presParOf" srcId="{AAEE7C12-ACC6-491E-A81B-66460CF10548}" destId="{6A1A9757-09AD-4A55-9FA6-CB304F459BA6}" srcOrd="0" destOrd="0" presId="urn:microsoft.com/office/officeart/2005/8/layout/default"/>
    <dgm:cxn modelId="{E0252AB2-8697-4E13-8115-D3267EBB4445}" type="presParOf" srcId="{AAEE7C12-ACC6-491E-A81B-66460CF10548}" destId="{B6D51392-5037-4E87-91E1-70AC5D9DDB66}" srcOrd="1" destOrd="0" presId="urn:microsoft.com/office/officeart/2005/8/layout/default"/>
    <dgm:cxn modelId="{FAE49766-272C-4981-ACDC-A4A0B6361880}" type="presParOf" srcId="{AAEE7C12-ACC6-491E-A81B-66460CF10548}" destId="{BAE907A0-06C9-4CBA-90F9-0AC8D3344319}" srcOrd="2" destOrd="0" presId="urn:microsoft.com/office/officeart/2005/8/layout/default"/>
    <dgm:cxn modelId="{0B89BBB8-429B-4DD8-8E33-11AB8F8A4086}" type="presParOf" srcId="{AAEE7C12-ACC6-491E-A81B-66460CF10548}" destId="{E695E4C7-D4AF-4B04-9925-66D1FC2F396E}" srcOrd="3" destOrd="0" presId="urn:microsoft.com/office/officeart/2005/8/layout/default"/>
    <dgm:cxn modelId="{A8385D6D-C957-4B7C-BB13-4E9B33580466}" type="presParOf" srcId="{AAEE7C12-ACC6-491E-A81B-66460CF10548}" destId="{0A6F3BDC-3931-4F65-BA77-FA8371493FF3}" srcOrd="4" destOrd="0" presId="urn:microsoft.com/office/officeart/2005/8/layout/default"/>
    <dgm:cxn modelId="{747E1CCB-CD22-44FD-836D-02967AA07A13}" type="presParOf" srcId="{AAEE7C12-ACC6-491E-A81B-66460CF10548}" destId="{1D611230-2D96-4321-84B0-DA722698434F}" srcOrd="5" destOrd="0" presId="urn:microsoft.com/office/officeart/2005/8/layout/default"/>
    <dgm:cxn modelId="{EA5B5D1C-DB40-4DD0-962A-CDE7B99C4636}" type="presParOf" srcId="{AAEE7C12-ACC6-491E-A81B-66460CF10548}" destId="{5378B348-73A2-4BED-B8C0-8F1383B14090}" srcOrd="6" destOrd="0" presId="urn:microsoft.com/office/officeart/2005/8/layout/default"/>
    <dgm:cxn modelId="{9C308601-9982-47E0-8B7F-44B8494CCA6A}" type="presParOf" srcId="{AAEE7C12-ACC6-491E-A81B-66460CF10548}" destId="{E354A818-0958-4E21-B416-4BCF89D55D52}" srcOrd="7" destOrd="0" presId="urn:microsoft.com/office/officeart/2005/8/layout/default"/>
    <dgm:cxn modelId="{A2938285-361C-4DEA-A05F-6D14909C03EC}" type="presParOf" srcId="{AAEE7C12-ACC6-491E-A81B-66460CF10548}" destId="{10552013-5F9D-4333-B9C1-9909E9C9034F}" srcOrd="8" destOrd="0" presId="urn:microsoft.com/office/officeart/2005/8/layout/default"/>
    <dgm:cxn modelId="{93D2F972-FD18-400B-8E1B-45EF054408A1}" type="presParOf" srcId="{AAEE7C12-ACC6-491E-A81B-66460CF10548}" destId="{CD1F820D-5079-4A64-9089-A8F3BF20245F}" srcOrd="9" destOrd="0" presId="urn:microsoft.com/office/officeart/2005/8/layout/default"/>
    <dgm:cxn modelId="{D83977B6-F650-4E4A-87C0-A8A124B3EAA2}" type="presParOf" srcId="{AAEE7C12-ACC6-491E-A81B-66460CF10548}" destId="{D30FAB64-BC3E-4DDD-A0E4-A9BF96E251CD}" srcOrd="10" destOrd="0" presId="urn:microsoft.com/office/officeart/2005/8/layout/default"/>
    <dgm:cxn modelId="{56990D25-5DF5-4864-BAB4-38FAD7F1EDDB}" type="presParOf" srcId="{AAEE7C12-ACC6-491E-A81B-66460CF10548}" destId="{E4992CD9-F0D1-4140-B14B-C66617A6E10C}" srcOrd="11" destOrd="0" presId="urn:microsoft.com/office/officeart/2005/8/layout/default"/>
    <dgm:cxn modelId="{34328EB7-E09A-46FD-9D3A-9D3BEB7B93F1}" type="presParOf" srcId="{AAEE7C12-ACC6-491E-A81B-66460CF10548}" destId="{681C0F4D-EA2D-4B4F-87DC-D045F7482FB4}" srcOrd="12" destOrd="0" presId="urn:microsoft.com/office/officeart/2005/8/layout/default"/>
    <dgm:cxn modelId="{934F15EB-B45F-491E-A89C-7FD9D97E071C}" type="presParOf" srcId="{AAEE7C12-ACC6-491E-A81B-66460CF10548}" destId="{AA410FFA-F1DB-4FB4-B4DD-F512A42530B4}" srcOrd="13" destOrd="0" presId="urn:microsoft.com/office/officeart/2005/8/layout/default"/>
    <dgm:cxn modelId="{CBB0C6E6-C1CE-481A-8BE1-C0C6E8A7EA8B}" type="presParOf" srcId="{AAEE7C12-ACC6-491E-A81B-66460CF10548}" destId="{36A34D54-F419-4AFF-8E4B-73665742E276}" srcOrd="14" destOrd="0" presId="urn:microsoft.com/office/officeart/2005/8/layout/default"/>
    <dgm:cxn modelId="{971FA3D5-177F-4B02-B11E-29C80EF5B6D2}" type="presParOf" srcId="{AAEE7C12-ACC6-491E-A81B-66460CF10548}" destId="{0DF2610E-AC8D-424C-B23A-AF04B20CB7D4}" srcOrd="15" destOrd="0" presId="urn:microsoft.com/office/officeart/2005/8/layout/default"/>
    <dgm:cxn modelId="{7B9112CB-BE7E-4B54-9A13-42E784B5FAA1}" type="presParOf" srcId="{AAEE7C12-ACC6-491E-A81B-66460CF10548}" destId="{A0C9B42F-C3C9-4608-8BC8-B8725524AD4D}" srcOrd="16" destOrd="0" presId="urn:microsoft.com/office/officeart/2005/8/layout/default"/>
    <dgm:cxn modelId="{A5018CEA-3FCB-4D96-A05F-4A2AF2B22CBE}" type="presParOf" srcId="{AAEE7C12-ACC6-491E-A81B-66460CF10548}" destId="{908F6218-078C-4E40-89A1-C1A24F34E891}" srcOrd="17" destOrd="0" presId="urn:microsoft.com/office/officeart/2005/8/layout/default"/>
    <dgm:cxn modelId="{9B1A0FDE-931C-453B-A6B0-9121AC039A34}" type="presParOf" srcId="{AAEE7C12-ACC6-491E-A81B-66460CF10548}" destId="{9EA8894D-4D61-4B2F-BDA1-CE2E83D9A0D4}" srcOrd="18" destOrd="0" presId="urn:microsoft.com/office/officeart/2005/8/layout/default"/>
    <dgm:cxn modelId="{D5509534-EA13-4102-A946-420A20894B2B}" type="presParOf" srcId="{AAEE7C12-ACC6-491E-A81B-66460CF10548}" destId="{D37BF482-C0E3-4048-92C8-9BF51E27F55C}" srcOrd="19" destOrd="0" presId="urn:microsoft.com/office/officeart/2005/8/layout/default"/>
    <dgm:cxn modelId="{FCA2DA9B-5ADA-465B-AAF5-CD52C95D3679}" type="presParOf" srcId="{AAEE7C12-ACC6-491E-A81B-66460CF10548}" destId="{2E14862D-CDEA-401A-992E-A29965B3B47B}" srcOrd="20" destOrd="0" presId="urn:microsoft.com/office/officeart/2005/8/layout/default"/>
    <dgm:cxn modelId="{F4B07A41-D893-4484-A4F1-E7DC5A0570BC}" type="presParOf" srcId="{AAEE7C12-ACC6-491E-A81B-66460CF10548}" destId="{1A7E72AB-2818-4A10-9EC6-8588BA463841}" srcOrd="21" destOrd="0" presId="urn:microsoft.com/office/officeart/2005/8/layout/default"/>
    <dgm:cxn modelId="{B4EDB677-3D5C-4D0D-894C-C8065D19F8A0}" type="presParOf" srcId="{AAEE7C12-ACC6-491E-A81B-66460CF10548}" destId="{1DEA7E57-1E04-4D87-AEB0-720E49B7ABE7}" srcOrd="22" destOrd="0" presId="urn:microsoft.com/office/officeart/2005/8/layout/default"/>
    <dgm:cxn modelId="{1829FADC-E964-4126-9016-0E0DF508EC87}" type="presParOf" srcId="{AAEE7C12-ACC6-491E-A81B-66460CF10548}" destId="{2518139F-81B7-4C5C-8474-BDAD60163768}" srcOrd="23" destOrd="0" presId="urn:microsoft.com/office/officeart/2005/8/layout/default"/>
    <dgm:cxn modelId="{B1969877-FD38-4D5B-B2C4-DE72458F0071}" type="presParOf" srcId="{AAEE7C12-ACC6-491E-A81B-66460CF10548}" destId="{B97443D6-DA9E-431E-B5CB-FEEC6545A826}" srcOrd="24" destOrd="0" presId="urn:microsoft.com/office/officeart/2005/8/layout/default"/>
    <dgm:cxn modelId="{84A51E8B-E10D-4A56-B4D2-D41311ED0070}" type="presParOf" srcId="{AAEE7C12-ACC6-491E-A81B-66460CF10548}" destId="{90701EE0-06CD-4074-B903-DF3CD889A144}" srcOrd="25" destOrd="0" presId="urn:microsoft.com/office/officeart/2005/8/layout/default"/>
    <dgm:cxn modelId="{875E9825-A8DB-43F6-A669-7AE8073D0E30}" type="presParOf" srcId="{AAEE7C12-ACC6-491E-A81B-66460CF10548}" destId="{96971E74-3C34-42FD-B0E7-A913A2755AC5}" srcOrd="26" destOrd="0" presId="urn:microsoft.com/office/officeart/2005/8/layout/default"/>
    <dgm:cxn modelId="{B1301E4E-89F8-421C-A24E-45C0CCF68E9A}" type="presParOf" srcId="{AAEE7C12-ACC6-491E-A81B-66460CF10548}" destId="{3B1A9308-DB7F-44C3-B175-816BE1DCDA71}" srcOrd="27" destOrd="0" presId="urn:microsoft.com/office/officeart/2005/8/layout/default"/>
    <dgm:cxn modelId="{EE5F6F9F-A735-44C6-9B3F-1D1186C8DFB7}" type="presParOf" srcId="{AAEE7C12-ACC6-491E-A81B-66460CF10548}" destId="{C548EA61-E827-4838-B213-45C077403850}" srcOrd="28" destOrd="0" presId="urn:microsoft.com/office/officeart/2005/8/layout/default"/>
    <dgm:cxn modelId="{CE4B9510-D176-4A1B-8663-1D2C3CA9E11A}" type="presParOf" srcId="{AAEE7C12-ACC6-491E-A81B-66460CF10548}" destId="{C94E46F6-822D-430F-A7FC-8B423C300836}" srcOrd="29" destOrd="0" presId="urn:microsoft.com/office/officeart/2005/8/layout/default"/>
    <dgm:cxn modelId="{ABE84DD6-47D0-43E3-9A17-11423D367215}" type="presParOf" srcId="{AAEE7C12-ACC6-491E-A81B-66460CF10548}" destId="{1B8C7245-34B2-4754-BAA1-AEFB58D86F15}" srcOrd="30" destOrd="0" presId="urn:microsoft.com/office/officeart/2005/8/layout/default"/>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70DFF-E6C8-40E8-9C5B-FA7076B9D865}">
      <dsp:nvSpPr>
        <dsp:cNvPr id="0" name=""/>
        <dsp:cNvSpPr/>
      </dsp:nvSpPr>
      <dsp:spPr>
        <a:xfrm>
          <a:off x="4551" y="159510"/>
          <a:ext cx="2418225" cy="63360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Uczenie się</a:t>
          </a:r>
          <a:endParaRPr lang="bg-BG" sz="2200" b="1" kern="1200" dirty="0"/>
        </a:p>
      </dsp:txBody>
      <dsp:txXfrm>
        <a:off x="4551" y="159510"/>
        <a:ext cx="2418225" cy="633600"/>
      </dsp:txXfrm>
    </dsp:sp>
    <dsp:sp modelId="{58824A5A-73C3-4CC4-80D7-D024A76913CB}">
      <dsp:nvSpPr>
        <dsp:cNvPr id="0" name=""/>
        <dsp:cNvSpPr/>
      </dsp:nvSpPr>
      <dsp:spPr>
        <a:xfrm>
          <a:off x="4551" y="793110"/>
          <a:ext cx="2418225" cy="456994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pl-PL" sz="2200" kern="1200" dirty="0"/>
            <a:t>Aktywne słuchanie</a:t>
          </a:r>
          <a:endParaRPr lang="bg-BG" sz="2200" kern="1200" dirty="0"/>
        </a:p>
        <a:p>
          <a:pPr marL="228600" lvl="1" indent="-228600" algn="l" defTabSz="977900">
            <a:lnSpc>
              <a:spcPct val="90000"/>
            </a:lnSpc>
            <a:spcBef>
              <a:spcPct val="0"/>
            </a:spcBef>
            <a:spcAft>
              <a:spcPct val="15000"/>
            </a:spcAft>
            <a:buChar char="•"/>
          </a:pPr>
          <a:r>
            <a:rPr lang="pl-PL" sz="2200" kern="1200" dirty="0"/>
            <a:t>Czytanie mowy ciała</a:t>
          </a:r>
          <a:endParaRPr lang="bg-BG" sz="2200" kern="1200" dirty="0"/>
        </a:p>
        <a:p>
          <a:pPr marL="228600" lvl="1" indent="-228600" algn="l" defTabSz="977900">
            <a:lnSpc>
              <a:spcPct val="90000"/>
            </a:lnSpc>
            <a:spcBef>
              <a:spcPct val="0"/>
            </a:spcBef>
            <a:spcAft>
              <a:spcPct val="15000"/>
            </a:spcAft>
            <a:buChar char="•"/>
          </a:pPr>
          <a:r>
            <a:rPr lang="pl-PL" sz="2200" kern="1200" dirty="0"/>
            <a:t>Krytyczne czytanie</a:t>
          </a:r>
          <a:endParaRPr lang="bg-BG" sz="2200" kern="1200" dirty="0"/>
        </a:p>
        <a:p>
          <a:pPr marL="228600" lvl="1" indent="-228600" algn="l" defTabSz="977900">
            <a:lnSpc>
              <a:spcPct val="90000"/>
            </a:lnSpc>
            <a:spcBef>
              <a:spcPct val="0"/>
            </a:spcBef>
            <a:spcAft>
              <a:spcPct val="15000"/>
            </a:spcAft>
            <a:buChar char="•"/>
          </a:pPr>
          <a:r>
            <a:rPr lang="pl-PL" sz="2200" kern="1200" dirty="0"/>
            <a:t>Wiedza na temat własnych uprzedzeń</a:t>
          </a:r>
          <a:endParaRPr lang="bg-BG" sz="2200" kern="1200" dirty="0"/>
        </a:p>
      </dsp:txBody>
      <dsp:txXfrm>
        <a:off x="4551" y="793110"/>
        <a:ext cx="2418225" cy="4569942"/>
      </dsp:txXfrm>
    </dsp:sp>
    <dsp:sp modelId="{6C9EBDF0-F919-450D-9BB1-24F2CEAD9AE8}">
      <dsp:nvSpPr>
        <dsp:cNvPr id="0" name=""/>
        <dsp:cNvSpPr/>
      </dsp:nvSpPr>
      <dsp:spPr>
        <a:xfrm>
          <a:off x="2761329" y="159510"/>
          <a:ext cx="2418225" cy="63360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GB" sz="2200" b="1" kern="1200" dirty="0" err="1"/>
            <a:t>Zaufanie</a:t>
          </a:r>
          <a:endParaRPr lang="bg-BG" sz="2200" b="1" i="0" u="none" kern="1200" dirty="0"/>
        </a:p>
      </dsp:txBody>
      <dsp:txXfrm>
        <a:off x="2761329" y="159510"/>
        <a:ext cx="2418225" cy="633600"/>
      </dsp:txXfrm>
    </dsp:sp>
    <dsp:sp modelId="{60081E85-BD90-42E5-8C12-E66BB74F4D36}">
      <dsp:nvSpPr>
        <dsp:cNvPr id="0" name=""/>
        <dsp:cNvSpPr/>
      </dsp:nvSpPr>
      <dsp:spPr>
        <a:xfrm>
          <a:off x="2761329" y="793110"/>
          <a:ext cx="2418225" cy="456994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pl-PL" sz="2200" kern="1200" dirty="0"/>
            <a:t>Szukaj różnych perspektyw</a:t>
          </a:r>
          <a:endParaRPr lang="bg-BG" sz="2200" kern="1200" dirty="0"/>
        </a:p>
        <a:p>
          <a:pPr marL="228600" lvl="1" indent="-228600" algn="l" defTabSz="977900">
            <a:lnSpc>
              <a:spcPct val="90000"/>
            </a:lnSpc>
            <a:spcBef>
              <a:spcPct val="0"/>
            </a:spcBef>
            <a:spcAft>
              <a:spcPct val="15000"/>
            </a:spcAft>
            <a:buChar char="•"/>
          </a:pPr>
          <a:r>
            <a:rPr lang="pl-PL" sz="2200" kern="1200" dirty="0"/>
            <a:t>Otaczaj się ludźmi, którzy kwestionują Twoje pomysły</a:t>
          </a:r>
          <a:endParaRPr lang="bg-BG" sz="2200" kern="1200" dirty="0"/>
        </a:p>
        <a:p>
          <a:pPr marL="228600" lvl="1" indent="-228600" algn="l" defTabSz="977900">
            <a:lnSpc>
              <a:spcPct val="90000"/>
            </a:lnSpc>
            <a:spcBef>
              <a:spcPct val="0"/>
            </a:spcBef>
            <a:spcAft>
              <a:spcPct val="15000"/>
            </a:spcAft>
            <a:buChar char="•"/>
          </a:pPr>
          <a:r>
            <a:rPr lang="pl-PL" sz="2200" kern="1200" dirty="0"/>
            <a:t>Szukaj zaufanych porad od ludzi, którzy nie tylko powiedzą Ci to, co chcesz usłyszeć</a:t>
          </a:r>
          <a:endParaRPr lang="bg-BG" sz="2200" kern="1200" dirty="0"/>
        </a:p>
      </dsp:txBody>
      <dsp:txXfrm>
        <a:off x="2761329" y="793110"/>
        <a:ext cx="2418225" cy="4569942"/>
      </dsp:txXfrm>
    </dsp:sp>
    <dsp:sp modelId="{4125ED5E-00F0-45C3-BAD9-1D182EE76188}">
      <dsp:nvSpPr>
        <dsp:cNvPr id="0" name=""/>
        <dsp:cNvSpPr/>
      </dsp:nvSpPr>
      <dsp:spPr>
        <a:xfrm>
          <a:off x="5518106" y="159510"/>
          <a:ext cx="2418225" cy="63360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Doświadczenie</a:t>
          </a:r>
          <a:endParaRPr lang="bg-BG" sz="2200" b="1" i="0" u="none" kern="1200" dirty="0"/>
        </a:p>
      </dsp:txBody>
      <dsp:txXfrm>
        <a:off x="5518106" y="159510"/>
        <a:ext cx="2418225" cy="633600"/>
      </dsp:txXfrm>
    </dsp:sp>
    <dsp:sp modelId="{7448D14D-C9F3-49A2-8423-A2B6FBCC34E9}">
      <dsp:nvSpPr>
        <dsp:cNvPr id="0" name=""/>
        <dsp:cNvSpPr/>
      </dsp:nvSpPr>
      <dsp:spPr>
        <a:xfrm>
          <a:off x="5518106" y="793110"/>
          <a:ext cx="2418225" cy="456994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pl-PL" sz="2200" kern="1200" dirty="0"/>
            <a:t>Licz na odpowiednie doświadczenie</a:t>
          </a:r>
          <a:endParaRPr lang="bg-BG" sz="2200" kern="1200" dirty="0"/>
        </a:p>
        <a:p>
          <a:pPr marL="228600" lvl="1" indent="-228600" algn="l" defTabSz="977900">
            <a:lnSpc>
              <a:spcPct val="90000"/>
            </a:lnSpc>
            <a:spcBef>
              <a:spcPct val="0"/>
            </a:spcBef>
            <a:spcAft>
              <a:spcPct val="15000"/>
            </a:spcAft>
            <a:buChar char="•"/>
          </a:pPr>
          <a:r>
            <a:rPr lang="pl-PL" sz="2200" kern="1200" dirty="0"/>
            <a:t>Poszerz swoje doświadczenie </a:t>
          </a:r>
          <a:endParaRPr lang="bg-BG" sz="2200" kern="1200" dirty="0"/>
        </a:p>
        <a:p>
          <a:pPr marL="228600" lvl="1" indent="-228600" algn="l" defTabSz="977900">
            <a:lnSpc>
              <a:spcPct val="90000"/>
            </a:lnSpc>
            <a:spcBef>
              <a:spcPct val="0"/>
            </a:spcBef>
            <a:spcAft>
              <a:spcPct val="15000"/>
            </a:spcAft>
            <a:buChar char="•"/>
          </a:pPr>
          <a:r>
            <a:rPr lang="pl-PL" sz="2200" kern="1200" dirty="0"/>
            <a:t>Oceń swój wskaźnik sukcesu </a:t>
          </a:r>
        </a:p>
        <a:p>
          <a:pPr marL="228600" lvl="1" indent="-228600" algn="l" defTabSz="977900">
            <a:lnSpc>
              <a:spcPct val="90000"/>
            </a:lnSpc>
            <a:spcBef>
              <a:spcPct val="0"/>
            </a:spcBef>
            <a:spcAft>
              <a:spcPct val="15000"/>
            </a:spcAft>
            <a:buChar char="•"/>
          </a:pPr>
          <a:r>
            <a:rPr lang="pl-PL" sz="2200" kern="1200" dirty="0"/>
            <a:t>Analizuj swoje sukcesy i porażki</a:t>
          </a:r>
        </a:p>
        <a:p>
          <a:pPr marL="228600" lvl="1" indent="-228600" algn="l" defTabSz="977900">
            <a:lnSpc>
              <a:spcPct val="90000"/>
            </a:lnSpc>
            <a:spcBef>
              <a:spcPct val="0"/>
            </a:spcBef>
            <a:spcAft>
              <a:spcPct val="15000"/>
            </a:spcAft>
            <a:buChar char="•"/>
          </a:pPr>
          <a:r>
            <a:rPr lang="pl-PL" sz="2200" kern="1200" dirty="0"/>
            <a:t>Szukaj neutralnej porady</a:t>
          </a:r>
        </a:p>
      </dsp:txBody>
      <dsp:txXfrm>
        <a:off x="5518106" y="793110"/>
        <a:ext cx="2418225" cy="4569942"/>
      </dsp:txXfrm>
    </dsp:sp>
    <dsp:sp modelId="{E2743248-B4E0-4CC1-85D1-ADBF022ACC10}">
      <dsp:nvSpPr>
        <dsp:cNvPr id="0" name=""/>
        <dsp:cNvSpPr/>
      </dsp:nvSpPr>
      <dsp:spPr>
        <a:xfrm>
          <a:off x="8274884" y="159510"/>
          <a:ext cx="2418225" cy="63360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Dystans</a:t>
          </a:r>
          <a:endParaRPr lang="bg-BG" sz="2200" b="1" i="0" u="none" kern="1200" dirty="0"/>
        </a:p>
      </dsp:txBody>
      <dsp:txXfrm>
        <a:off x="8274884" y="159510"/>
        <a:ext cx="2418225" cy="633600"/>
      </dsp:txXfrm>
    </dsp:sp>
    <dsp:sp modelId="{3EF2CFCC-98FB-48F9-BAD8-6ABB5297568B}">
      <dsp:nvSpPr>
        <dsp:cNvPr id="0" name=""/>
        <dsp:cNvSpPr/>
      </dsp:nvSpPr>
      <dsp:spPr>
        <a:xfrm>
          <a:off x="8274884" y="793110"/>
          <a:ext cx="2418225" cy="456994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pl-PL" sz="2200" kern="1200"/>
            <a:t>Zidentyfikuj i zakwestionuj własne uprzedzenia </a:t>
          </a:r>
          <a:endParaRPr lang="bg-BG" sz="2200" kern="1200" dirty="0"/>
        </a:p>
        <a:p>
          <a:pPr marL="228600" lvl="1" indent="-228600" algn="l" defTabSz="977900">
            <a:lnSpc>
              <a:spcPct val="90000"/>
            </a:lnSpc>
            <a:spcBef>
              <a:spcPct val="0"/>
            </a:spcBef>
            <a:spcAft>
              <a:spcPct val="15000"/>
            </a:spcAft>
            <a:buChar char="•"/>
          </a:pPr>
          <a:r>
            <a:rPr lang="pl-PL" sz="2200" kern="1200"/>
            <a:t>Zrozum, wyjaśnij i zaakceptuj różne punkty widzenia </a:t>
          </a:r>
        </a:p>
        <a:p>
          <a:pPr marL="228600" lvl="1" indent="-228600" algn="l" defTabSz="977900">
            <a:lnSpc>
              <a:spcPct val="90000"/>
            </a:lnSpc>
            <a:spcBef>
              <a:spcPct val="0"/>
            </a:spcBef>
            <a:spcAft>
              <a:spcPct val="15000"/>
            </a:spcAft>
            <a:buChar char="•"/>
          </a:pPr>
          <a:r>
            <a:rPr lang="pl-PL" sz="2200" kern="1200" dirty="0"/>
            <a:t>Sytuacje odgrywania ról</a:t>
          </a:r>
        </a:p>
      </dsp:txBody>
      <dsp:txXfrm>
        <a:off x="8274884" y="793110"/>
        <a:ext cx="2418225" cy="4569942"/>
      </dsp:txXfrm>
    </dsp:sp>
    <dsp:sp modelId="{97E4AE21-C8F8-4174-8530-1537DC6CE05F}">
      <dsp:nvSpPr>
        <dsp:cNvPr id="0" name=""/>
        <dsp:cNvSpPr/>
      </dsp:nvSpPr>
      <dsp:spPr>
        <a:xfrm>
          <a:off x="11031661" y="159510"/>
          <a:ext cx="2418225" cy="63360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Opcje</a:t>
          </a:r>
          <a:endParaRPr lang="bg-BG" sz="2200" b="1" i="0" u="none" kern="1200" dirty="0"/>
        </a:p>
      </dsp:txBody>
      <dsp:txXfrm>
        <a:off x="11031661" y="159510"/>
        <a:ext cx="2418225" cy="633600"/>
      </dsp:txXfrm>
    </dsp:sp>
    <dsp:sp modelId="{C0A06B2B-4D29-41DC-A12B-0B930CE731BA}">
      <dsp:nvSpPr>
        <dsp:cNvPr id="0" name=""/>
        <dsp:cNvSpPr/>
      </dsp:nvSpPr>
      <dsp:spPr>
        <a:xfrm>
          <a:off x="11031661" y="793110"/>
          <a:ext cx="2418225" cy="456994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pl-PL" sz="2200" kern="1200" dirty="0"/>
            <a:t>Zastanów się, zanim zaczniesz działać</a:t>
          </a:r>
          <a:endParaRPr lang="bg-BG" sz="2200" kern="1200" dirty="0"/>
        </a:p>
        <a:p>
          <a:pPr marL="228600" lvl="1" indent="-228600" algn="l" defTabSz="977900">
            <a:lnSpc>
              <a:spcPct val="90000"/>
            </a:lnSpc>
            <a:spcBef>
              <a:spcPct val="0"/>
            </a:spcBef>
            <a:spcAft>
              <a:spcPct val="15000"/>
            </a:spcAft>
            <a:buChar char="•"/>
          </a:pPr>
          <a:r>
            <a:rPr lang="pl-PL" sz="2200" kern="1200" dirty="0"/>
            <a:t>Uznaj różne perspektywy</a:t>
          </a:r>
          <a:endParaRPr lang="bg-BG" sz="2200" kern="1200" dirty="0"/>
        </a:p>
        <a:p>
          <a:pPr marL="228600" lvl="1" indent="-228600" algn="l" defTabSz="977900">
            <a:lnSpc>
              <a:spcPct val="90000"/>
            </a:lnSpc>
            <a:spcBef>
              <a:spcPct val="0"/>
            </a:spcBef>
            <a:spcAft>
              <a:spcPct val="15000"/>
            </a:spcAft>
            <a:buChar char="•"/>
          </a:pPr>
          <a:r>
            <a:rPr lang="pl-PL" sz="2200" kern="1200" dirty="0"/>
            <a:t>Zmierz się ze wszystkimi oferowanymi opcjami</a:t>
          </a:r>
          <a:endParaRPr lang="bg-BG" sz="2200" kern="1200" dirty="0"/>
        </a:p>
        <a:p>
          <a:pPr marL="228600" lvl="1" indent="-228600" algn="l" defTabSz="977900">
            <a:lnSpc>
              <a:spcPct val="90000"/>
            </a:lnSpc>
            <a:spcBef>
              <a:spcPct val="0"/>
            </a:spcBef>
            <a:spcAft>
              <a:spcPct val="15000"/>
            </a:spcAft>
            <a:buChar char="•"/>
          </a:pPr>
          <a:r>
            <a:rPr lang="pl-PL" sz="2200" kern="1200" dirty="0"/>
            <a:t>Poznaj wszystkie rozwiązania</a:t>
          </a:r>
          <a:endParaRPr lang="bg-BG" sz="2200" kern="1200" dirty="0"/>
        </a:p>
        <a:p>
          <a:pPr marL="228600" lvl="1" indent="-228600" algn="l" defTabSz="977900">
            <a:lnSpc>
              <a:spcPct val="90000"/>
            </a:lnSpc>
            <a:spcBef>
              <a:spcPct val="0"/>
            </a:spcBef>
            <a:spcAft>
              <a:spcPct val="15000"/>
            </a:spcAft>
            <a:buChar char="•"/>
          </a:pPr>
          <a:r>
            <a:rPr lang="pl-PL" sz="2200" kern="1200" dirty="0"/>
            <a:t>Wybierz strategicznie</a:t>
          </a:r>
          <a:endParaRPr lang="bg-BG" sz="2200" kern="1200" dirty="0"/>
        </a:p>
      </dsp:txBody>
      <dsp:txXfrm>
        <a:off x="11031661" y="793110"/>
        <a:ext cx="2418225" cy="4569942"/>
      </dsp:txXfrm>
    </dsp:sp>
    <dsp:sp modelId="{8EB698EE-BE45-4967-8023-7CF8A24E5CBC}">
      <dsp:nvSpPr>
        <dsp:cNvPr id="0" name=""/>
        <dsp:cNvSpPr/>
      </dsp:nvSpPr>
      <dsp:spPr>
        <a:xfrm>
          <a:off x="13788439" y="159510"/>
          <a:ext cx="2418225" cy="63360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Sposób realizacji</a:t>
          </a:r>
          <a:endParaRPr lang="bg-BG" sz="2200" b="1" i="0" u="none" kern="1200" dirty="0"/>
        </a:p>
      </dsp:txBody>
      <dsp:txXfrm>
        <a:off x="13788439" y="159510"/>
        <a:ext cx="2418225" cy="633600"/>
      </dsp:txXfrm>
    </dsp:sp>
    <dsp:sp modelId="{CD6B37CE-8DD6-45D9-B98F-DCAB5B488A7B}">
      <dsp:nvSpPr>
        <dsp:cNvPr id="0" name=""/>
        <dsp:cNvSpPr/>
      </dsp:nvSpPr>
      <dsp:spPr>
        <a:xfrm>
          <a:off x="13788439" y="793110"/>
          <a:ext cx="2418225" cy="456994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pl-PL" sz="2200" kern="1200" dirty="0"/>
            <a:t>Przewiduj, oceniaj i zarządzaj ryzykiem</a:t>
          </a:r>
          <a:endParaRPr lang="bg-BG" sz="2200" kern="1200" dirty="0"/>
        </a:p>
        <a:p>
          <a:pPr marL="228600" lvl="1" indent="-228600" algn="l" defTabSz="977900">
            <a:lnSpc>
              <a:spcPct val="90000"/>
            </a:lnSpc>
            <a:spcBef>
              <a:spcPct val="0"/>
            </a:spcBef>
            <a:spcAft>
              <a:spcPct val="15000"/>
            </a:spcAft>
            <a:buChar char="•"/>
          </a:pPr>
          <a:r>
            <a:rPr lang="pl-PL" sz="2200" kern="1200" dirty="0"/>
            <a:t>Pracuj nad swoimi umiejętnościami organizacyjnymi</a:t>
          </a:r>
          <a:endParaRPr lang="bg-BG" sz="2200" kern="1200" dirty="0"/>
        </a:p>
      </dsp:txBody>
      <dsp:txXfrm>
        <a:off x="13788439" y="793110"/>
        <a:ext cx="2418225" cy="456994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DA497-69A1-4280-9A8F-FB1B87CF4DF4}">
      <dsp:nvSpPr>
        <dsp:cNvPr id="0" name=""/>
        <dsp:cNvSpPr/>
      </dsp:nvSpPr>
      <dsp:spPr>
        <a:xfrm>
          <a:off x="239403" y="1231152"/>
          <a:ext cx="5622042" cy="175688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9999"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Wyjdź z biura. Wybierz się na spacer po parku lub centrum handlowym podczas lunchu. Daj swojemu umysłowi szansę zagłębienia się w problem lub kwestię. Postaraj się zminimalizować liczbę rozmów telefonicznych, wiadomości tekstowych i innych rozpraszających czynności w tym czasie spokojnego myślenia.</a:t>
          </a:r>
          <a:endParaRPr lang="bg-BG" sz="1600" b="0" kern="1200" dirty="0"/>
        </a:p>
      </dsp:txBody>
      <dsp:txXfrm>
        <a:off x="239403" y="1231152"/>
        <a:ext cx="5622042" cy="1756888"/>
      </dsp:txXfrm>
    </dsp:sp>
    <dsp:sp modelId="{CD00879B-85B3-44DE-8EC2-CE69441A50F4}">
      <dsp:nvSpPr>
        <dsp:cNvPr id="0" name=""/>
        <dsp:cNvSpPr/>
      </dsp:nvSpPr>
      <dsp:spPr>
        <a:xfrm>
          <a:off x="5151" y="977379"/>
          <a:ext cx="1229821" cy="1844732"/>
        </a:xfrm>
        <a:prstGeom prst="rect">
          <a:avLst/>
        </a:prstGeom>
        <a:blipFill>
          <a:blip xmlns:r="http://schemas.openxmlformats.org/officeDocument/2006/relationships" r:embed="rId1" cstate="email">
            <a:extLst>
              <a:ext uri="{28A0092B-C50C-407E-A947-70E740481C1C}">
                <a14:useLocalDpi xmlns:a14="http://schemas.microsoft.com/office/drawing/2010/main"/>
              </a:ext>
              <a:ext uri="{96DAC541-7B7A-43D3-8B79-37D633B846F1}">
                <asvg:svgBlip xmlns:asvg="http://schemas.microsoft.com/office/drawing/2016/SVG/main" r:embed="rId2"/>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4373B4-3325-4B54-BB4A-16063CD70F4D}">
      <dsp:nvSpPr>
        <dsp:cNvPr id="0" name=""/>
        <dsp:cNvSpPr/>
      </dsp:nvSpPr>
      <dsp:spPr>
        <a:xfrm>
          <a:off x="6296876" y="1231152"/>
          <a:ext cx="5622042" cy="175688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9999"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Bądź dziecinny. Spróbuj spojrzeć na problem jak dziecko. Niektórzy uważają, że to świeże podejście jest najważniejszą bramą do nieszablonowego myślenia, ponieważ uwalnia umysł od konwencjonalnego myślenia „dorosłego”.</a:t>
          </a:r>
          <a:endParaRPr lang="bg-BG" sz="1600" b="0" kern="1200" dirty="0"/>
        </a:p>
      </dsp:txBody>
      <dsp:txXfrm>
        <a:off x="6296876" y="1231152"/>
        <a:ext cx="5622042" cy="1756888"/>
      </dsp:txXfrm>
    </dsp:sp>
    <dsp:sp modelId="{B7F0815B-A738-4296-A63B-9E487851B52A}">
      <dsp:nvSpPr>
        <dsp:cNvPr id="0" name=""/>
        <dsp:cNvSpPr/>
      </dsp:nvSpPr>
      <dsp:spPr>
        <a:xfrm>
          <a:off x="6062625" y="977379"/>
          <a:ext cx="1229821" cy="1844732"/>
        </a:xfrm>
        <a:prstGeom prst="rect">
          <a:avLst/>
        </a:prstGeom>
        <a:blipFill>
          <a:blip xmlns:r="http://schemas.openxmlformats.org/officeDocument/2006/relationships"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E11D453-3909-4DEB-B0B2-02EAF8AA7B26}">
      <dsp:nvSpPr>
        <dsp:cNvPr id="0" name=""/>
        <dsp:cNvSpPr/>
      </dsp:nvSpPr>
      <dsp:spPr>
        <a:xfrm>
          <a:off x="12354350" y="1231152"/>
          <a:ext cx="5622042" cy="175688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9999"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Bądź indywidualistą. Najlepsze pomysły i decyzje często pochodzą od tych, którzy nie dbają o to, co myślą o nich inni.</a:t>
          </a:r>
          <a:endParaRPr lang="bg-BG" sz="1600" b="0" kern="1200" dirty="0"/>
        </a:p>
      </dsp:txBody>
      <dsp:txXfrm>
        <a:off x="12354350" y="1231152"/>
        <a:ext cx="5622042" cy="1756888"/>
      </dsp:txXfrm>
    </dsp:sp>
    <dsp:sp modelId="{DF9ABAA0-36D6-4ED5-B32E-D91E95D5534D}">
      <dsp:nvSpPr>
        <dsp:cNvPr id="0" name=""/>
        <dsp:cNvSpPr/>
      </dsp:nvSpPr>
      <dsp:spPr>
        <a:xfrm>
          <a:off x="12120098" y="977379"/>
          <a:ext cx="1229821" cy="1844732"/>
        </a:xfrm>
        <a:prstGeom prst="rect">
          <a:avLst/>
        </a:prstGeom>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928E57-EA78-4272-B172-0CD2E858BCAF}">
      <dsp:nvSpPr>
        <dsp:cNvPr id="0" name=""/>
        <dsp:cNvSpPr/>
      </dsp:nvSpPr>
      <dsp:spPr>
        <a:xfrm>
          <a:off x="239403" y="3442879"/>
          <a:ext cx="5622042" cy="175688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9999"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Przełam swoją rutynę. Zaparkuj po innej stronie budynku. Rozmawiaj z ludźmi, których nie znasz dobrze. Przeczytaj magazyn lub blog, który normalnie Cię nie interesuje. Pomysły mogą pochodzić z wielu różnych źródeł.</a:t>
          </a:r>
          <a:endParaRPr lang="bg-BG" sz="1600" b="0" kern="1200" dirty="0"/>
        </a:p>
      </dsp:txBody>
      <dsp:txXfrm>
        <a:off x="239403" y="3442879"/>
        <a:ext cx="5622042" cy="1756888"/>
      </dsp:txXfrm>
    </dsp:sp>
    <dsp:sp modelId="{4125ED72-FC65-47F2-B0F9-A0962BA2EB99}">
      <dsp:nvSpPr>
        <dsp:cNvPr id="0" name=""/>
        <dsp:cNvSpPr/>
      </dsp:nvSpPr>
      <dsp:spPr>
        <a:xfrm>
          <a:off x="5151" y="3189106"/>
          <a:ext cx="1229821" cy="1844732"/>
        </a:xfrm>
        <a:prstGeom prst="rect">
          <a:avLst/>
        </a:prstGeom>
        <a:blipFill>
          <a:blip xmlns:r="http://schemas.openxmlformats.org/officeDocument/2006/relationships"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73A63C4-A45C-4D03-A906-5DF4E8E898C9}">
      <dsp:nvSpPr>
        <dsp:cNvPr id="0" name=""/>
        <dsp:cNvSpPr/>
      </dsp:nvSpPr>
      <dsp:spPr>
        <a:xfrm>
          <a:off x="6296876" y="3442879"/>
          <a:ext cx="5622042" cy="175688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9999"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Zapytaj „A co, jeśli . . . ? To pytanie może pobudzić twoje myśli i dużo dyskusji w grupie.</a:t>
          </a:r>
          <a:endParaRPr lang="bg-BG" sz="1600" b="0" kern="1200" dirty="0"/>
        </a:p>
      </dsp:txBody>
      <dsp:txXfrm>
        <a:off x="6296876" y="3442879"/>
        <a:ext cx="5622042" cy="1756888"/>
      </dsp:txXfrm>
    </dsp:sp>
    <dsp:sp modelId="{5508947E-B55A-471B-A7AA-91BEE1183B6D}">
      <dsp:nvSpPr>
        <dsp:cNvPr id="0" name=""/>
        <dsp:cNvSpPr/>
      </dsp:nvSpPr>
      <dsp:spPr>
        <a:xfrm>
          <a:off x="6062625" y="3189106"/>
          <a:ext cx="1229821" cy="1844732"/>
        </a:xfrm>
        <a:prstGeom prst="rect">
          <a:avLst/>
        </a:prstGeom>
        <a:blipFill>
          <a:blip xmlns:r="http://schemas.openxmlformats.org/officeDocument/2006/relationships"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6A6A33-3B26-4B99-A8AA-466D3073D416}">
      <dsp:nvSpPr>
        <dsp:cNvPr id="0" name=""/>
        <dsp:cNvSpPr/>
      </dsp:nvSpPr>
      <dsp:spPr>
        <a:xfrm>
          <a:off x="12354350" y="3442879"/>
          <a:ext cx="5622042" cy="175688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9999"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Słuchaj. Nikt nie ma monopolu na dobre pomysły. Zadawaj pytania, a potem słuchaj.</a:t>
          </a:r>
          <a:endParaRPr lang="bg-BG" sz="1600" b="0" kern="1200" dirty="0"/>
        </a:p>
      </dsp:txBody>
      <dsp:txXfrm>
        <a:off x="12354350" y="3442879"/>
        <a:ext cx="5622042" cy="1756888"/>
      </dsp:txXfrm>
    </dsp:sp>
    <dsp:sp modelId="{3CA8D89F-F346-4989-A2B8-0D9BE37E99D1}">
      <dsp:nvSpPr>
        <dsp:cNvPr id="0" name=""/>
        <dsp:cNvSpPr/>
      </dsp:nvSpPr>
      <dsp:spPr>
        <a:xfrm>
          <a:off x="12120098" y="3189106"/>
          <a:ext cx="1229821" cy="1844732"/>
        </a:xfrm>
        <a:prstGeom prst="rect">
          <a:avLst/>
        </a:prstGeom>
        <a:blipFill>
          <a:blip xmlns:r="http://schemas.openxmlformats.org/officeDocument/2006/relationships"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DB11D-4CD9-4ADC-8D7A-DB6A1A460124}">
      <dsp:nvSpPr>
        <dsp:cNvPr id="0" name=""/>
        <dsp:cNvSpPr/>
      </dsp:nvSpPr>
      <dsp:spPr>
        <a:xfrm>
          <a:off x="1391752" y="5138"/>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SWOT oznacza mocne strony, słabości, szanse i zagrożenia</a:t>
          </a:r>
          <a:endParaRPr lang="bg-BG" sz="1800" kern="1200" dirty="0">
            <a:solidFill>
              <a:srgbClr val="002060"/>
            </a:solidFill>
          </a:endParaRPr>
        </a:p>
      </dsp:txBody>
      <dsp:txXfrm>
        <a:off x="1434673" y="48059"/>
        <a:ext cx="2368036" cy="1788847"/>
      </dsp:txXfrm>
    </dsp:sp>
    <dsp:sp modelId="{C74F1FBA-52DE-42AE-8E96-D4FEF2FE9708}">
      <dsp:nvSpPr>
        <dsp:cNvPr id="0" name=""/>
        <dsp:cNvSpPr/>
      </dsp:nvSpPr>
      <dsp:spPr>
        <a:xfrm>
          <a:off x="1391752" y="1836906"/>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0" rIns="22860" bIns="0" numCol="1" spcCol="1270" anchor="ctr" anchorCtr="0">
          <a:noAutofit/>
        </a:bodyPr>
        <a:lstStyle/>
        <a:p>
          <a:pPr marL="0" lvl="0" indent="0" algn="l" defTabSz="800100">
            <a:lnSpc>
              <a:spcPct val="90000"/>
            </a:lnSpc>
            <a:spcBef>
              <a:spcPct val="0"/>
            </a:spcBef>
            <a:spcAft>
              <a:spcPct val="35000"/>
            </a:spcAft>
            <a:buFont typeface="+mj-lt"/>
            <a:buNone/>
          </a:pPr>
          <a:r>
            <a:rPr lang="pl-PL" sz="1800" b="1" kern="1200" dirty="0">
              <a:solidFill>
                <a:schemeClr val="bg1"/>
              </a:solidFill>
              <a:effectLst/>
              <a:latin typeface="Calibri" panose="020F0502020204030204" pitchFamily="34" charset="0"/>
              <a:ea typeface="Times New Roman" panose="02020603050405020304" pitchFamily="18" charset="0"/>
            </a:rPr>
            <a:t>Analiza </a:t>
          </a:r>
          <a:r>
            <a:rPr lang="en-GB" sz="1800" b="1" kern="1200" dirty="0">
              <a:solidFill>
                <a:schemeClr val="bg1"/>
              </a:solidFill>
              <a:effectLst/>
              <a:latin typeface="Calibri" panose="020F0502020204030204" pitchFamily="34" charset="0"/>
              <a:ea typeface="Times New Roman" panose="02020603050405020304" pitchFamily="18" charset="0"/>
            </a:rPr>
            <a:t>SWOT</a:t>
          </a:r>
          <a:endParaRPr lang="bg-BG" sz="1800" b="1" kern="1200" dirty="0">
            <a:solidFill>
              <a:schemeClr val="bg1"/>
            </a:solidFill>
          </a:endParaRPr>
        </a:p>
      </dsp:txBody>
      <dsp:txXfrm>
        <a:off x="1391752" y="1836906"/>
        <a:ext cx="1728083" cy="787660"/>
      </dsp:txXfrm>
    </dsp:sp>
    <dsp:sp modelId="{0A85ADB9-00FC-42E0-9C5E-0E302E61BA38}">
      <dsp:nvSpPr>
        <dsp:cNvPr id="0" name=""/>
        <dsp:cNvSpPr/>
      </dsp:nvSpPr>
      <dsp:spPr>
        <a:xfrm>
          <a:off x="3189252" y="1962019"/>
          <a:ext cx="858857" cy="858857"/>
        </a:xfrm>
        <a:prstGeom prst="ellipse">
          <a:avLst/>
        </a:prstGeom>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188906D-1AFA-47E7-8782-0C4347675304}">
      <dsp:nvSpPr>
        <dsp:cNvPr id="0" name=""/>
        <dsp:cNvSpPr/>
      </dsp:nvSpPr>
      <dsp:spPr>
        <a:xfrm>
          <a:off x="4260887" y="5138"/>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Diagramy decyzyjne to wykresy, które umożliwiają odwzorowanie podjętej decyzji</a:t>
          </a:r>
          <a:endParaRPr lang="bg-BG" sz="1800" kern="1200" dirty="0">
            <a:solidFill>
              <a:srgbClr val="002060"/>
            </a:solidFill>
          </a:endParaRPr>
        </a:p>
      </dsp:txBody>
      <dsp:txXfrm>
        <a:off x="4303808" y="48059"/>
        <a:ext cx="2368036" cy="1788847"/>
      </dsp:txXfrm>
    </dsp:sp>
    <dsp:sp modelId="{0B6064E0-013A-42A9-9F77-94E61340CD19}">
      <dsp:nvSpPr>
        <dsp:cNvPr id="0" name=""/>
        <dsp:cNvSpPr/>
      </dsp:nvSpPr>
      <dsp:spPr>
        <a:xfrm>
          <a:off x="4260887" y="1836906"/>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0" rIns="22860" bIns="0" numCol="1" spcCol="1270" anchor="ctr" anchorCtr="0">
          <a:noAutofit/>
        </a:bodyPr>
        <a:lstStyle/>
        <a:p>
          <a:pPr marL="0" lvl="0" indent="0" algn="l" defTabSz="800100">
            <a:lnSpc>
              <a:spcPct val="90000"/>
            </a:lnSpc>
            <a:spcBef>
              <a:spcPct val="0"/>
            </a:spcBef>
            <a:spcAft>
              <a:spcPct val="35000"/>
            </a:spcAft>
            <a:buFont typeface="+mj-lt"/>
            <a:buNone/>
          </a:pPr>
          <a:r>
            <a:rPr lang="pl-PL" sz="1800" b="1" kern="1200" dirty="0">
              <a:solidFill>
                <a:schemeClr val="bg1"/>
              </a:solidFill>
              <a:effectLst/>
              <a:latin typeface="Calibri" panose="020F0502020204030204" pitchFamily="34" charset="0"/>
              <a:ea typeface="Times New Roman" panose="02020603050405020304" pitchFamily="18" charset="0"/>
            </a:rPr>
            <a:t>Diagram podejmowania decyzji</a:t>
          </a:r>
          <a:endParaRPr lang="bg-BG" sz="1800" b="1" kern="1200" dirty="0">
            <a:solidFill>
              <a:schemeClr val="bg1"/>
            </a:solidFill>
          </a:endParaRPr>
        </a:p>
      </dsp:txBody>
      <dsp:txXfrm>
        <a:off x="4260887" y="1836906"/>
        <a:ext cx="1728083" cy="787660"/>
      </dsp:txXfrm>
    </dsp:sp>
    <dsp:sp modelId="{E78517FF-9095-433A-A091-EF90C5F4E2F3}">
      <dsp:nvSpPr>
        <dsp:cNvPr id="0" name=""/>
        <dsp:cNvSpPr/>
      </dsp:nvSpPr>
      <dsp:spPr>
        <a:xfrm>
          <a:off x="6058386" y="1962019"/>
          <a:ext cx="858857" cy="858857"/>
        </a:xfrm>
        <a:prstGeom prst="ellipse">
          <a:avLst/>
        </a:prstGeom>
        <a:blipFill>
          <a:blip xmlns:r="http://schemas.openxmlformats.org/officeDocument/2006/relationships" r:embed="rId2" cstate="email">
            <a:extLst>
              <a:ext uri="{28A0092B-C50C-407E-A947-70E740481C1C}">
                <a14:useLocalDpi xmlns:a14="http://schemas.microsoft.com/office/drawing/2010/main"/>
              </a:ext>
            </a:extLst>
          </a:blip>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59BEA0-3E00-46A2-83C7-3B4BFE76E76C}">
      <dsp:nvSpPr>
        <dsp:cNvPr id="0" name=""/>
        <dsp:cNvSpPr/>
      </dsp:nvSpPr>
      <dsp:spPr>
        <a:xfrm>
          <a:off x="7130021" y="5138"/>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Macierz decyzyjna to technika zawierająca wartości, które pomagają zidentyfikować i przeanalizować wydajność systemu</a:t>
          </a:r>
          <a:endParaRPr lang="bg-BG" sz="1800" kern="1200" dirty="0">
            <a:solidFill>
              <a:srgbClr val="002060"/>
            </a:solidFill>
            <a:effectLst/>
            <a:latin typeface="Times New Roman" panose="02020603050405020304" pitchFamily="18" charset="0"/>
            <a:ea typeface="Times New Roman" panose="02020603050405020304" pitchFamily="18" charset="0"/>
          </a:endParaRPr>
        </a:p>
      </dsp:txBody>
      <dsp:txXfrm>
        <a:off x="7172942" y="48059"/>
        <a:ext cx="2368036" cy="1788847"/>
      </dsp:txXfrm>
    </dsp:sp>
    <dsp:sp modelId="{9FF61C04-8B93-46F8-8E4B-EE21713AE52A}">
      <dsp:nvSpPr>
        <dsp:cNvPr id="0" name=""/>
        <dsp:cNvSpPr/>
      </dsp:nvSpPr>
      <dsp:spPr>
        <a:xfrm>
          <a:off x="7130021" y="1836906"/>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0" rIns="22860" bIns="0" numCol="1" spcCol="1270" anchor="ctr" anchorCtr="0">
          <a:noAutofit/>
        </a:bodyPr>
        <a:lstStyle/>
        <a:p>
          <a:pPr marL="0" lvl="0" indent="0" algn="l" defTabSz="800100">
            <a:lnSpc>
              <a:spcPct val="90000"/>
            </a:lnSpc>
            <a:spcBef>
              <a:spcPct val="0"/>
            </a:spcBef>
            <a:spcAft>
              <a:spcPct val="35000"/>
            </a:spcAft>
            <a:buNone/>
          </a:pPr>
          <a:r>
            <a:rPr lang="pl-PL" sz="1800" b="1" kern="1200" dirty="0">
              <a:solidFill>
                <a:schemeClr val="bg1"/>
              </a:solidFill>
              <a:effectLst/>
              <a:latin typeface="Calibri" panose="020F0502020204030204" pitchFamily="34" charset="0"/>
              <a:ea typeface="Times New Roman" panose="02020603050405020304" pitchFamily="18" charset="0"/>
            </a:rPr>
            <a:t>Macierz decyzji</a:t>
          </a:r>
          <a:endParaRPr lang="bg-BG" sz="1800" b="1" kern="1200" dirty="0">
            <a:solidFill>
              <a:schemeClr val="bg1"/>
            </a:solidFill>
            <a:effectLst/>
            <a:latin typeface="Times New Roman" panose="02020603050405020304" pitchFamily="18" charset="0"/>
            <a:ea typeface="Times New Roman" panose="02020603050405020304" pitchFamily="18" charset="0"/>
          </a:endParaRPr>
        </a:p>
      </dsp:txBody>
      <dsp:txXfrm>
        <a:off x="7130021" y="1836906"/>
        <a:ext cx="1728083" cy="787660"/>
      </dsp:txXfrm>
    </dsp:sp>
    <dsp:sp modelId="{194D0898-3896-4205-AF16-D9983EA92348}">
      <dsp:nvSpPr>
        <dsp:cNvPr id="0" name=""/>
        <dsp:cNvSpPr/>
      </dsp:nvSpPr>
      <dsp:spPr>
        <a:xfrm>
          <a:off x="8927521" y="1962019"/>
          <a:ext cx="858857" cy="858857"/>
        </a:xfrm>
        <a:prstGeom prst="ellipse">
          <a:avLst/>
        </a:prstGeom>
        <a:blipFill>
          <a:blip xmlns:r="http://schemas.openxmlformats.org/officeDocument/2006/relationships" r:embed="rId3" cstate="email">
            <a:extLst>
              <a:ext uri="{28A0092B-C50C-407E-A947-70E740481C1C}">
                <a14:useLocalDpi xmlns:a14="http://schemas.microsoft.com/office/drawing/2010/main"/>
              </a:ext>
            </a:extLst>
          </a:blip>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86C581-DDBE-448C-8385-277D56B428E2}">
      <dsp:nvSpPr>
        <dsp:cNvPr id="0" name=""/>
        <dsp:cNvSpPr/>
      </dsp:nvSpPr>
      <dsp:spPr>
        <a:xfrm>
          <a:off x="9999155" y="5138"/>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Służy do ustalania priorytetów możliwych zmian poprzez identyfikowanie problemów i rozwiązywanie ich</a:t>
          </a:r>
          <a:endParaRPr lang="bg-BG" sz="1800" kern="1200" dirty="0">
            <a:solidFill>
              <a:srgbClr val="002060"/>
            </a:solidFill>
            <a:effectLst/>
            <a:latin typeface="Times New Roman" panose="02020603050405020304" pitchFamily="18" charset="0"/>
            <a:ea typeface="Times New Roman" panose="02020603050405020304" pitchFamily="18" charset="0"/>
          </a:endParaRPr>
        </a:p>
      </dsp:txBody>
      <dsp:txXfrm>
        <a:off x="10042076" y="48059"/>
        <a:ext cx="2368036" cy="1788847"/>
      </dsp:txXfrm>
    </dsp:sp>
    <dsp:sp modelId="{B5FAA3AE-1349-48A5-A3F2-B0231151CA74}">
      <dsp:nvSpPr>
        <dsp:cNvPr id="0" name=""/>
        <dsp:cNvSpPr/>
      </dsp:nvSpPr>
      <dsp:spPr>
        <a:xfrm>
          <a:off x="9999155" y="1836906"/>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0" rIns="22860" bIns="0" numCol="1" spcCol="1270" anchor="ctr" anchorCtr="0">
          <a:noAutofit/>
        </a:bodyPr>
        <a:lstStyle/>
        <a:p>
          <a:pPr marL="0" lvl="0" indent="0" algn="l" defTabSz="800100">
            <a:lnSpc>
              <a:spcPct val="90000"/>
            </a:lnSpc>
            <a:spcBef>
              <a:spcPct val="0"/>
            </a:spcBef>
            <a:spcAft>
              <a:spcPct val="35000"/>
            </a:spcAft>
            <a:buNone/>
          </a:pPr>
          <a:r>
            <a:rPr lang="pl-PL" sz="1800" b="1" kern="1200" dirty="0">
              <a:solidFill>
                <a:schemeClr val="bg1"/>
              </a:solidFill>
              <a:effectLst/>
              <a:latin typeface="Calibri" panose="020F0502020204030204" pitchFamily="34" charset="0"/>
              <a:ea typeface="Times New Roman" panose="02020603050405020304" pitchFamily="18" charset="0"/>
            </a:rPr>
            <a:t>Analiza </a:t>
          </a:r>
          <a:r>
            <a:rPr lang="en-GB" sz="1800" b="1" kern="1200" dirty="0">
              <a:solidFill>
                <a:schemeClr val="bg1"/>
              </a:solidFill>
              <a:effectLst/>
              <a:latin typeface="Calibri" panose="020F0502020204030204" pitchFamily="34" charset="0"/>
              <a:ea typeface="Times New Roman" panose="02020603050405020304" pitchFamily="18" charset="0"/>
            </a:rPr>
            <a:t>Pareto</a:t>
          </a:r>
          <a:endParaRPr lang="bg-BG" sz="1800" b="1" kern="1200" dirty="0">
            <a:solidFill>
              <a:schemeClr val="bg1"/>
            </a:solidFill>
            <a:effectLst/>
            <a:latin typeface="Times New Roman" panose="02020603050405020304" pitchFamily="18" charset="0"/>
            <a:ea typeface="Times New Roman" panose="02020603050405020304" pitchFamily="18" charset="0"/>
          </a:endParaRPr>
        </a:p>
      </dsp:txBody>
      <dsp:txXfrm>
        <a:off x="9999155" y="1836906"/>
        <a:ext cx="1728083" cy="787660"/>
      </dsp:txXfrm>
    </dsp:sp>
    <dsp:sp modelId="{612BB3DA-356E-4B88-8EE2-59A963E6555F}">
      <dsp:nvSpPr>
        <dsp:cNvPr id="0" name=""/>
        <dsp:cNvSpPr/>
      </dsp:nvSpPr>
      <dsp:spPr>
        <a:xfrm>
          <a:off x="11796655" y="1962019"/>
          <a:ext cx="858857" cy="858857"/>
        </a:xfrm>
        <a:prstGeom prst="ellipse">
          <a:avLst/>
        </a:prstGeom>
        <a:blipFill>
          <a:blip xmlns:r="http://schemas.openxmlformats.org/officeDocument/2006/relationships" r:embed="rId4" cstate="email">
            <a:extLst>
              <a:ext uri="{28A0092B-C50C-407E-A947-70E740481C1C}">
                <a14:useLocalDpi xmlns:a14="http://schemas.microsoft.com/office/drawing/2010/main"/>
              </a:ext>
            </a:extLst>
          </a:blip>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C4FBCC-4337-4C4D-8FA0-84F9B742D083}">
      <dsp:nvSpPr>
        <dsp:cNvPr id="0" name=""/>
        <dsp:cNvSpPr/>
      </dsp:nvSpPr>
      <dsp:spPr>
        <a:xfrm>
          <a:off x="12868289" y="5138"/>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Pokazuje przyczyny konkretnego zdarzenia</a:t>
          </a:r>
          <a:endParaRPr lang="bg-BG" sz="1800" kern="1200" dirty="0">
            <a:solidFill>
              <a:srgbClr val="002060"/>
            </a:solidFill>
            <a:effectLst/>
            <a:latin typeface="Times New Roman" panose="02020603050405020304" pitchFamily="18" charset="0"/>
            <a:ea typeface="Times New Roman" panose="02020603050405020304" pitchFamily="18" charset="0"/>
          </a:endParaRPr>
        </a:p>
      </dsp:txBody>
      <dsp:txXfrm>
        <a:off x="12911210" y="48059"/>
        <a:ext cx="2368036" cy="1788847"/>
      </dsp:txXfrm>
    </dsp:sp>
    <dsp:sp modelId="{4C444C74-1602-45A8-89FA-3D9A89D6B051}">
      <dsp:nvSpPr>
        <dsp:cNvPr id="0" name=""/>
        <dsp:cNvSpPr/>
      </dsp:nvSpPr>
      <dsp:spPr>
        <a:xfrm>
          <a:off x="12868289" y="1836906"/>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pl-PL" sz="1600" b="1" kern="1200" dirty="0"/>
            <a:t>Przyczyna i skutek lub diagram </a:t>
          </a:r>
          <a:r>
            <a:rPr lang="pl-PL" sz="1600" b="1" kern="1200" dirty="0" err="1"/>
            <a:t>Ishikawy</a:t>
          </a:r>
          <a:endParaRPr lang="bg-BG" sz="1600" b="1" kern="1200" dirty="0">
            <a:solidFill>
              <a:schemeClr val="bg1"/>
            </a:solidFill>
            <a:effectLst/>
            <a:latin typeface="Times New Roman" panose="02020603050405020304" pitchFamily="18" charset="0"/>
            <a:ea typeface="Times New Roman" panose="02020603050405020304" pitchFamily="18" charset="0"/>
          </a:endParaRPr>
        </a:p>
      </dsp:txBody>
      <dsp:txXfrm>
        <a:off x="12868289" y="1836906"/>
        <a:ext cx="1728083" cy="787660"/>
      </dsp:txXfrm>
    </dsp:sp>
    <dsp:sp modelId="{44D9A4F0-9C00-4148-A3B6-FA6FD22C0D75}">
      <dsp:nvSpPr>
        <dsp:cNvPr id="0" name=""/>
        <dsp:cNvSpPr/>
      </dsp:nvSpPr>
      <dsp:spPr>
        <a:xfrm>
          <a:off x="14665789" y="1962019"/>
          <a:ext cx="858857" cy="858857"/>
        </a:xfrm>
        <a:prstGeom prst="ellipse">
          <a:avLst/>
        </a:prstGeom>
        <a:blipFill>
          <a:blip xmlns:r="http://schemas.openxmlformats.org/officeDocument/2006/relationships" r:embed="rId5" cstate="email">
            <a:extLst>
              <a:ext uri="{28A0092B-C50C-407E-A947-70E740481C1C}">
                <a14:useLocalDpi xmlns:a14="http://schemas.microsoft.com/office/drawing/2010/main"/>
              </a:ext>
            </a:extLst>
          </a:blip>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4D84B9-7A21-4B9D-A3F5-BFCC676F5C8D}">
      <dsp:nvSpPr>
        <dsp:cNvPr id="0" name=""/>
        <dsp:cNvSpPr/>
      </dsp:nvSpPr>
      <dsp:spPr>
        <a:xfrm>
          <a:off x="1391752" y="3246251"/>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Zapewnia ramy do przyjrzenia się czynnikom, które wpływają na konkretną sytuację</a:t>
          </a:r>
          <a:endParaRPr lang="bg-BG" sz="1800" kern="1200" dirty="0">
            <a:solidFill>
              <a:srgbClr val="002060"/>
            </a:solidFill>
            <a:effectLst/>
            <a:latin typeface="Times New Roman" panose="02020603050405020304" pitchFamily="18" charset="0"/>
            <a:ea typeface="Times New Roman" panose="02020603050405020304" pitchFamily="18" charset="0"/>
          </a:endParaRPr>
        </a:p>
      </dsp:txBody>
      <dsp:txXfrm>
        <a:off x="1434673" y="3289172"/>
        <a:ext cx="2368036" cy="1788847"/>
      </dsp:txXfrm>
    </dsp:sp>
    <dsp:sp modelId="{068307B9-9D57-416A-B6D8-5DAD5EEF4956}">
      <dsp:nvSpPr>
        <dsp:cNvPr id="0" name=""/>
        <dsp:cNvSpPr/>
      </dsp:nvSpPr>
      <dsp:spPr>
        <a:xfrm>
          <a:off x="1391752" y="5078020"/>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0" rIns="22860" bIns="0" numCol="1" spcCol="1270" anchor="ctr" anchorCtr="0">
          <a:noAutofit/>
        </a:bodyPr>
        <a:lstStyle/>
        <a:p>
          <a:pPr marL="0" lvl="0" indent="0" algn="l" defTabSz="800100">
            <a:lnSpc>
              <a:spcPct val="90000"/>
            </a:lnSpc>
            <a:spcBef>
              <a:spcPct val="0"/>
            </a:spcBef>
            <a:spcAft>
              <a:spcPct val="35000"/>
            </a:spcAft>
            <a:buNone/>
          </a:pPr>
          <a:r>
            <a:rPr lang="pl-PL" sz="1800" b="1" kern="1200" dirty="0">
              <a:solidFill>
                <a:schemeClr val="bg1"/>
              </a:solidFill>
              <a:effectLst/>
              <a:latin typeface="Calibri" panose="020F0502020204030204" pitchFamily="34" charset="0"/>
              <a:ea typeface="Times New Roman" panose="02020603050405020304" pitchFamily="18" charset="0"/>
            </a:rPr>
            <a:t>Analiza pola sił</a:t>
          </a:r>
          <a:endParaRPr lang="bg-BG" sz="1800" b="1" kern="1200" dirty="0">
            <a:solidFill>
              <a:schemeClr val="bg1"/>
            </a:solidFill>
            <a:effectLst/>
            <a:latin typeface="Times New Roman" panose="02020603050405020304" pitchFamily="18" charset="0"/>
            <a:ea typeface="Times New Roman" panose="02020603050405020304" pitchFamily="18" charset="0"/>
          </a:endParaRPr>
        </a:p>
      </dsp:txBody>
      <dsp:txXfrm>
        <a:off x="1391752" y="5078020"/>
        <a:ext cx="1728083" cy="787660"/>
      </dsp:txXfrm>
    </dsp:sp>
    <dsp:sp modelId="{449128DC-52A6-4EE5-94C8-37D175FC74F6}">
      <dsp:nvSpPr>
        <dsp:cNvPr id="0" name=""/>
        <dsp:cNvSpPr/>
      </dsp:nvSpPr>
      <dsp:spPr>
        <a:xfrm>
          <a:off x="3189252" y="5203133"/>
          <a:ext cx="858857" cy="858857"/>
        </a:xfrm>
        <a:prstGeom prst="ellipse">
          <a:avLst/>
        </a:prstGeom>
        <a:blipFill>
          <a:blip xmlns:r="http://schemas.openxmlformats.org/officeDocument/2006/relationships" r:embed="rId5" cstate="email">
            <a:extLst>
              <a:ext uri="{28A0092B-C50C-407E-A947-70E740481C1C}">
                <a14:useLocalDpi xmlns:a14="http://schemas.microsoft.com/office/drawing/2010/main"/>
              </a:ext>
            </a:extLst>
          </a:blip>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160A62-BB3C-4F24-8685-9F4611F8A71D}">
      <dsp:nvSpPr>
        <dsp:cNvPr id="0" name=""/>
        <dsp:cNvSpPr/>
      </dsp:nvSpPr>
      <dsp:spPr>
        <a:xfrm>
          <a:off x="4260887" y="3246251"/>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Diagram, który można wykorzystać do udokumentowania strategicznych celów biznesowych</a:t>
          </a:r>
          <a:endParaRPr lang="bg-BG" sz="1800" kern="1200" dirty="0">
            <a:solidFill>
              <a:srgbClr val="002060"/>
            </a:solidFill>
            <a:effectLst/>
            <a:latin typeface="Times New Roman" panose="02020603050405020304" pitchFamily="18" charset="0"/>
            <a:ea typeface="Times New Roman" panose="02020603050405020304" pitchFamily="18" charset="0"/>
          </a:endParaRPr>
        </a:p>
      </dsp:txBody>
      <dsp:txXfrm>
        <a:off x="4303808" y="3289172"/>
        <a:ext cx="2368036" cy="1788847"/>
      </dsp:txXfrm>
    </dsp:sp>
    <dsp:sp modelId="{C3D66CD0-C784-4C70-B55E-3606D794871B}">
      <dsp:nvSpPr>
        <dsp:cNvPr id="0" name=""/>
        <dsp:cNvSpPr/>
      </dsp:nvSpPr>
      <dsp:spPr>
        <a:xfrm>
          <a:off x="4260887" y="5078020"/>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0" rIns="22860" bIns="0" numCol="1" spcCol="1270" anchor="ctr" anchorCtr="0">
          <a:noAutofit/>
        </a:bodyPr>
        <a:lstStyle/>
        <a:p>
          <a:pPr marL="0" lvl="0" indent="0" algn="l" defTabSz="800100">
            <a:lnSpc>
              <a:spcPct val="90000"/>
            </a:lnSpc>
            <a:spcBef>
              <a:spcPct val="0"/>
            </a:spcBef>
            <a:spcAft>
              <a:spcPct val="35000"/>
            </a:spcAft>
            <a:buNone/>
          </a:pPr>
          <a:r>
            <a:rPr lang="pl-PL" sz="1800" b="1" kern="1200" dirty="0">
              <a:solidFill>
                <a:schemeClr val="bg1"/>
              </a:solidFill>
              <a:effectLst/>
              <a:latin typeface="Calibri" panose="020F0502020204030204" pitchFamily="34" charset="0"/>
              <a:ea typeface="Times New Roman" panose="02020603050405020304" pitchFamily="18" charset="0"/>
            </a:rPr>
            <a:t>Mapa strategii</a:t>
          </a:r>
          <a:endParaRPr lang="bg-BG" sz="1800" b="1" kern="1200" dirty="0">
            <a:solidFill>
              <a:schemeClr val="bg1"/>
            </a:solidFill>
            <a:effectLst/>
            <a:latin typeface="Times New Roman" panose="02020603050405020304" pitchFamily="18" charset="0"/>
            <a:ea typeface="Times New Roman" panose="02020603050405020304" pitchFamily="18" charset="0"/>
          </a:endParaRPr>
        </a:p>
      </dsp:txBody>
      <dsp:txXfrm>
        <a:off x="4260887" y="5078020"/>
        <a:ext cx="1728083" cy="787660"/>
      </dsp:txXfrm>
    </dsp:sp>
    <dsp:sp modelId="{2169EF00-A42D-416F-ACD6-56265C3A8D4B}">
      <dsp:nvSpPr>
        <dsp:cNvPr id="0" name=""/>
        <dsp:cNvSpPr/>
      </dsp:nvSpPr>
      <dsp:spPr>
        <a:xfrm>
          <a:off x="6058386" y="5203133"/>
          <a:ext cx="858857" cy="858857"/>
        </a:xfrm>
        <a:prstGeom prst="ellipse">
          <a:avLst/>
        </a:prstGeom>
        <a:blipFill>
          <a:blip xmlns:r="http://schemas.openxmlformats.org/officeDocument/2006/relationships" r:embed="rId6" cstate="email">
            <a:extLst>
              <a:ext uri="{28A0092B-C50C-407E-A947-70E740481C1C}">
                <a14:useLocalDpi xmlns:a14="http://schemas.microsoft.com/office/drawing/2010/main"/>
              </a:ext>
            </a:extLst>
          </a:blip>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A8AFCC-7602-434F-B05D-75B484C9D104}">
      <dsp:nvSpPr>
        <dsp:cNvPr id="0" name=""/>
        <dsp:cNvSpPr/>
      </dsp:nvSpPr>
      <dsp:spPr>
        <a:xfrm>
          <a:off x="7130021" y="3246251"/>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Pomaga określić, na jakim etapie nowy produkt biznesowy będzie opłacalny</a:t>
          </a:r>
          <a:endParaRPr lang="bg-BG" sz="1800" kern="1200" dirty="0">
            <a:solidFill>
              <a:srgbClr val="002060"/>
            </a:solidFill>
            <a:effectLst/>
            <a:latin typeface="Times New Roman" panose="02020603050405020304" pitchFamily="18" charset="0"/>
            <a:ea typeface="Times New Roman" panose="02020603050405020304" pitchFamily="18" charset="0"/>
          </a:endParaRPr>
        </a:p>
      </dsp:txBody>
      <dsp:txXfrm>
        <a:off x="7172942" y="3289172"/>
        <a:ext cx="2368036" cy="1788847"/>
      </dsp:txXfrm>
    </dsp:sp>
    <dsp:sp modelId="{7136B4E6-5E40-424D-A947-3337E387C920}">
      <dsp:nvSpPr>
        <dsp:cNvPr id="0" name=""/>
        <dsp:cNvSpPr/>
      </dsp:nvSpPr>
      <dsp:spPr>
        <a:xfrm>
          <a:off x="7130021" y="5078020"/>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0" rIns="22860" bIns="0" numCol="1" spcCol="1270" anchor="ctr" anchorCtr="0">
          <a:noAutofit/>
        </a:bodyPr>
        <a:lstStyle/>
        <a:p>
          <a:pPr marL="0" lvl="0" indent="0" algn="l" defTabSz="800100">
            <a:lnSpc>
              <a:spcPct val="90000"/>
            </a:lnSpc>
            <a:spcBef>
              <a:spcPct val="0"/>
            </a:spcBef>
            <a:spcAft>
              <a:spcPct val="35000"/>
            </a:spcAft>
            <a:buNone/>
          </a:pPr>
          <a:r>
            <a:rPr lang="pl-PL" sz="1800" b="1" kern="1200" dirty="0">
              <a:solidFill>
                <a:schemeClr val="bg1"/>
              </a:solidFill>
              <a:effectLst/>
              <a:latin typeface="Calibri" panose="020F0502020204030204" pitchFamily="34" charset="0"/>
              <a:ea typeface="Times New Roman" panose="02020603050405020304" pitchFamily="18" charset="0"/>
            </a:rPr>
            <a:t>Analiza progu rentowności</a:t>
          </a:r>
          <a:endParaRPr lang="bg-BG" sz="1800" b="1" kern="1200" dirty="0">
            <a:solidFill>
              <a:schemeClr val="bg1"/>
            </a:solidFill>
            <a:effectLst/>
            <a:latin typeface="Times New Roman" panose="02020603050405020304" pitchFamily="18" charset="0"/>
            <a:ea typeface="Times New Roman" panose="02020603050405020304" pitchFamily="18" charset="0"/>
          </a:endParaRPr>
        </a:p>
      </dsp:txBody>
      <dsp:txXfrm>
        <a:off x="7130021" y="5078020"/>
        <a:ext cx="1728083" cy="787660"/>
      </dsp:txXfrm>
    </dsp:sp>
    <dsp:sp modelId="{A521F174-EA97-450E-B88D-06F681B9C952}">
      <dsp:nvSpPr>
        <dsp:cNvPr id="0" name=""/>
        <dsp:cNvSpPr/>
      </dsp:nvSpPr>
      <dsp:spPr>
        <a:xfrm>
          <a:off x="8927521" y="5203133"/>
          <a:ext cx="858857" cy="858857"/>
        </a:xfrm>
        <a:prstGeom prst="ellipse">
          <a:avLst/>
        </a:prstGeom>
        <a:blipFill>
          <a:blip xmlns:r="http://schemas.openxmlformats.org/officeDocument/2006/relationships" r:embed="rId7" cstate="email">
            <a:extLst>
              <a:ext uri="{28A0092B-C50C-407E-A947-70E740481C1C}">
                <a14:useLocalDpi xmlns:a14="http://schemas.microsoft.com/office/drawing/2010/main"/>
              </a:ext>
            </a:extLst>
          </a:blip>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407FE6-618C-4CB7-B4EB-57633FCB9A1C}">
      <dsp:nvSpPr>
        <dsp:cNvPr id="0" name=""/>
        <dsp:cNvSpPr/>
      </dsp:nvSpPr>
      <dsp:spPr>
        <a:xfrm>
          <a:off x="9999155" y="3246251"/>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Diagram używany do oceny alternatywnych rozwiązań biznesowych</a:t>
          </a:r>
          <a:endParaRPr lang="bg-BG" sz="1800" kern="1200" dirty="0">
            <a:solidFill>
              <a:srgbClr val="002060"/>
            </a:solidFill>
            <a:effectLst/>
            <a:latin typeface="Times New Roman" panose="02020603050405020304" pitchFamily="18" charset="0"/>
            <a:ea typeface="Times New Roman" panose="02020603050405020304" pitchFamily="18" charset="0"/>
          </a:endParaRPr>
        </a:p>
      </dsp:txBody>
      <dsp:txXfrm>
        <a:off x="10042076" y="3289172"/>
        <a:ext cx="2368036" cy="1788847"/>
      </dsp:txXfrm>
    </dsp:sp>
    <dsp:sp modelId="{958565C3-CF91-444C-849A-094C5724D56E}">
      <dsp:nvSpPr>
        <dsp:cNvPr id="0" name=""/>
        <dsp:cNvSpPr/>
      </dsp:nvSpPr>
      <dsp:spPr>
        <a:xfrm>
          <a:off x="9999155" y="5078020"/>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0" rIns="22860" bIns="0" numCol="1" spcCol="1270" anchor="ctr" anchorCtr="0">
          <a:noAutofit/>
        </a:bodyPr>
        <a:lstStyle/>
        <a:p>
          <a:pPr marL="0" lvl="0" indent="0" algn="l" defTabSz="800100">
            <a:lnSpc>
              <a:spcPct val="90000"/>
            </a:lnSpc>
            <a:spcBef>
              <a:spcPct val="0"/>
            </a:spcBef>
            <a:spcAft>
              <a:spcPct val="35000"/>
            </a:spcAft>
            <a:buNone/>
          </a:pPr>
          <a:r>
            <a:rPr lang="en-GB" sz="1800" b="1" kern="1200" dirty="0">
              <a:solidFill>
                <a:schemeClr val="bg1"/>
              </a:solidFill>
              <a:effectLst/>
              <a:latin typeface="Calibri" panose="020F0502020204030204" pitchFamily="34" charset="0"/>
              <a:ea typeface="Times New Roman" panose="02020603050405020304" pitchFamily="18" charset="0"/>
            </a:rPr>
            <a:t>Pugh Matrix</a:t>
          </a:r>
          <a:endParaRPr lang="bg-BG" sz="1800" b="1" kern="1200" dirty="0">
            <a:solidFill>
              <a:schemeClr val="bg1"/>
            </a:solidFill>
            <a:effectLst/>
            <a:latin typeface="Times New Roman" panose="02020603050405020304" pitchFamily="18" charset="0"/>
            <a:ea typeface="Times New Roman" panose="02020603050405020304" pitchFamily="18" charset="0"/>
          </a:endParaRPr>
        </a:p>
      </dsp:txBody>
      <dsp:txXfrm>
        <a:off x="9999155" y="5078020"/>
        <a:ext cx="1728083" cy="787660"/>
      </dsp:txXfrm>
    </dsp:sp>
    <dsp:sp modelId="{FDF0F564-5F68-4EAB-B82A-7CD219C0C0A8}">
      <dsp:nvSpPr>
        <dsp:cNvPr id="0" name=""/>
        <dsp:cNvSpPr/>
      </dsp:nvSpPr>
      <dsp:spPr>
        <a:xfrm>
          <a:off x="11796655" y="5203133"/>
          <a:ext cx="858857" cy="858857"/>
        </a:xfrm>
        <a:prstGeom prst="ellipse">
          <a:avLst/>
        </a:prstGeom>
        <a:blipFill>
          <a:blip xmlns:r="http://schemas.openxmlformats.org/officeDocument/2006/relationships" r:embed="rId8" cstate="email">
            <a:extLst>
              <a:ext uri="{28A0092B-C50C-407E-A947-70E740481C1C}">
                <a14:useLocalDpi xmlns:a14="http://schemas.microsoft.com/office/drawing/2010/main"/>
              </a:ext>
              <a:ext uri="{96DAC541-7B7A-43D3-8B79-37D633B846F1}">
                <asvg:svgBlip xmlns:asvg="http://schemas.microsoft.com/office/drawing/2016/SVG/main" r:embed="rId9"/>
              </a:ext>
            </a:extLst>
          </a:blip>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737656-9510-423F-BC19-A94BC9758D59}">
      <dsp:nvSpPr>
        <dsp:cNvPr id="0" name=""/>
        <dsp:cNvSpPr/>
      </dsp:nvSpPr>
      <dsp:spPr>
        <a:xfrm>
          <a:off x="12868289" y="3246251"/>
          <a:ext cx="2453878" cy="18317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68580" rIns="22860" bIns="2286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pl-PL" sz="1800" kern="1200" dirty="0">
              <a:solidFill>
                <a:srgbClr val="002060"/>
              </a:solidFill>
            </a:rPr>
            <a:t>Wykorzystywane do porównania pozycji dostępnych w sprawozdaniach finansowych firmy</a:t>
          </a:r>
          <a:endParaRPr lang="bg-BG" sz="1800" kern="1200" dirty="0">
            <a:solidFill>
              <a:srgbClr val="002060"/>
            </a:solidFill>
            <a:effectLst/>
            <a:latin typeface="Times New Roman" panose="02020603050405020304" pitchFamily="18" charset="0"/>
            <a:ea typeface="Times New Roman" panose="02020603050405020304" pitchFamily="18" charset="0"/>
          </a:endParaRPr>
        </a:p>
      </dsp:txBody>
      <dsp:txXfrm>
        <a:off x="12911210" y="3289172"/>
        <a:ext cx="2368036" cy="1788847"/>
      </dsp:txXfrm>
    </dsp:sp>
    <dsp:sp modelId="{4D447E97-B003-4A89-BD6C-990EC8597641}">
      <dsp:nvSpPr>
        <dsp:cNvPr id="0" name=""/>
        <dsp:cNvSpPr/>
      </dsp:nvSpPr>
      <dsp:spPr>
        <a:xfrm>
          <a:off x="12868289" y="5078020"/>
          <a:ext cx="2453878" cy="787660"/>
        </a:xfrm>
        <a:prstGeom prst="rect">
          <a:avLst/>
        </a:prstGeom>
        <a:solidFill>
          <a:srgbClr val="152D54"/>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0" rIns="22860" bIns="0" numCol="1" spcCol="1270" anchor="ctr" anchorCtr="0">
          <a:noAutofit/>
        </a:bodyPr>
        <a:lstStyle/>
        <a:p>
          <a:pPr marL="0" lvl="0" indent="0" algn="l" defTabSz="800100">
            <a:lnSpc>
              <a:spcPct val="90000"/>
            </a:lnSpc>
            <a:spcBef>
              <a:spcPct val="0"/>
            </a:spcBef>
            <a:spcAft>
              <a:spcPct val="35000"/>
            </a:spcAft>
            <a:buNone/>
          </a:pPr>
          <a:r>
            <a:rPr lang="pl-PL" sz="1800" b="1" kern="1200" dirty="0">
              <a:solidFill>
                <a:schemeClr val="bg1"/>
              </a:solidFill>
              <a:effectLst/>
              <a:latin typeface="Calibri" panose="020F0502020204030204" pitchFamily="34" charset="0"/>
              <a:ea typeface="Times New Roman" panose="02020603050405020304" pitchFamily="18" charset="0"/>
            </a:rPr>
            <a:t>Analiza wskaźnikowa</a:t>
          </a:r>
          <a:endParaRPr lang="bg-BG" sz="1800" b="1" kern="1200" dirty="0">
            <a:solidFill>
              <a:schemeClr val="bg1"/>
            </a:solidFill>
            <a:effectLst/>
            <a:latin typeface="Times New Roman" panose="02020603050405020304" pitchFamily="18" charset="0"/>
            <a:ea typeface="Times New Roman" panose="02020603050405020304" pitchFamily="18" charset="0"/>
          </a:endParaRPr>
        </a:p>
      </dsp:txBody>
      <dsp:txXfrm>
        <a:off x="12868289" y="5078020"/>
        <a:ext cx="1728083" cy="787660"/>
      </dsp:txXfrm>
    </dsp:sp>
    <dsp:sp modelId="{9C698B56-5FB1-4454-B2A5-C74E17267E90}">
      <dsp:nvSpPr>
        <dsp:cNvPr id="0" name=""/>
        <dsp:cNvSpPr/>
      </dsp:nvSpPr>
      <dsp:spPr>
        <a:xfrm>
          <a:off x="14665789" y="5203133"/>
          <a:ext cx="858857" cy="858857"/>
        </a:xfrm>
        <a:prstGeom prst="ellipse">
          <a:avLst/>
        </a:prstGeom>
        <a:blipFill>
          <a:blip xmlns:r="http://schemas.openxmlformats.org/officeDocument/2006/relationships" r:embed="rId10" cstate="email">
            <a:extLst>
              <a:ext uri="{28A0092B-C50C-407E-A947-70E740481C1C}">
                <a14:useLocalDpi xmlns:a14="http://schemas.microsoft.com/office/drawing/2010/main"/>
              </a:ext>
            </a:extLst>
          </a:blip>
          <a:srcRect/>
          <a:stretch>
            <a:fillRect t="-2000" b="-2000"/>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AB1B58-4053-434E-B1F4-86D6478CBACB}">
      <dsp:nvSpPr>
        <dsp:cNvPr id="0" name=""/>
        <dsp:cNvSpPr/>
      </dsp:nvSpPr>
      <dsp:spPr>
        <a:xfrm>
          <a:off x="0" y="0"/>
          <a:ext cx="8167844"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18EF8B-4A52-4ED1-8747-D243A11AD625}">
      <dsp:nvSpPr>
        <dsp:cNvPr id="0" name=""/>
        <dsp:cNvSpPr/>
      </dsp:nvSpPr>
      <dsp:spPr>
        <a:xfrm>
          <a:off x="0" y="0"/>
          <a:ext cx="1633568" cy="5434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pl-PL" sz="2000" b="1" kern="1200" dirty="0"/>
            <a:t>Nasze uprzedzenia percepcyjne mogą często prowadzić do złego osądu, jeśli mamy tendencję do ich przeoczenia lub nie uznajemy ich właściwie.</a:t>
          </a:r>
          <a:endParaRPr lang="bg-BG" sz="2000" b="1" kern="1200" dirty="0"/>
        </a:p>
      </dsp:txBody>
      <dsp:txXfrm>
        <a:off x="0" y="0"/>
        <a:ext cx="1633568" cy="5434348"/>
      </dsp:txXfrm>
    </dsp:sp>
    <dsp:sp modelId="{38FC80D2-482F-430E-94FC-94C1D04A5A9C}">
      <dsp:nvSpPr>
        <dsp:cNvPr id="0" name=""/>
        <dsp:cNvSpPr/>
      </dsp:nvSpPr>
      <dsp:spPr>
        <a:xfrm>
          <a:off x="1756086" y="42787"/>
          <a:ext cx="6411757" cy="855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pl-PL" sz="2100" kern="1200" dirty="0">
              <a:solidFill>
                <a:srgbClr val="002060"/>
              </a:solidFill>
            </a:rPr>
            <a:t>Stereotypowe postrzeganie ludzi</a:t>
          </a:r>
          <a:endParaRPr lang="bg-BG" sz="2100" kern="1200" dirty="0">
            <a:solidFill>
              <a:srgbClr val="002060"/>
            </a:solidFill>
          </a:endParaRPr>
        </a:p>
      </dsp:txBody>
      <dsp:txXfrm>
        <a:off x="1756086" y="42787"/>
        <a:ext cx="6411757" cy="855750"/>
      </dsp:txXfrm>
    </dsp:sp>
    <dsp:sp modelId="{61750D74-7C12-4EE2-804D-7943E157B8EB}">
      <dsp:nvSpPr>
        <dsp:cNvPr id="0" name=""/>
        <dsp:cNvSpPr/>
      </dsp:nvSpPr>
      <dsp:spPr>
        <a:xfrm>
          <a:off x="1633568" y="898538"/>
          <a:ext cx="653427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A99ADF-6FAB-444D-A1E1-0084D84E820B}">
      <dsp:nvSpPr>
        <dsp:cNvPr id="0" name=""/>
        <dsp:cNvSpPr/>
      </dsp:nvSpPr>
      <dsp:spPr>
        <a:xfrm>
          <a:off x="1756086" y="941325"/>
          <a:ext cx="6411757" cy="855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pl-PL" sz="2100" kern="1200" dirty="0">
              <a:solidFill>
                <a:srgbClr val="002060"/>
              </a:solidFill>
            </a:rPr>
            <a:t>Ignorowanie danych, które mogą nas niepokoić</a:t>
          </a:r>
          <a:endParaRPr lang="bg-BG" sz="2100" kern="1200" dirty="0">
            <a:solidFill>
              <a:srgbClr val="002060"/>
            </a:solidFill>
          </a:endParaRPr>
        </a:p>
      </dsp:txBody>
      <dsp:txXfrm>
        <a:off x="1756086" y="941325"/>
        <a:ext cx="6411757" cy="855750"/>
      </dsp:txXfrm>
    </dsp:sp>
    <dsp:sp modelId="{2DE5868F-75A8-4D94-81AE-2B6791114752}">
      <dsp:nvSpPr>
        <dsp:cNvPr id="0" name=""/>
        <dsp:cNvSpPr/>
      </dsp:nvSpPr>
      <dsp:spPr>
        <a:xfrm>
          <a:off x="1633568" y="1797076"/>
          <a:ext cx="653427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82C581-BC6E-4EA6-84BB-0303D9A849F8}">
      <dsp:nvSpPr>
        <dsp:cNvPr id="0" name=""/>
        <dsp:cNvSpPr/>
      </dsp:nvSpPr>
      <dsp:spPr>
        <a:xfrm>
          <a:off x="1756086" y="1839864"/>
          <a:ext cx="6411757" cy="855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pl-PL" sz="2100" kern="1200" dirty="0">
              <a:solidFill>
                <a:srgbClr val="002060"/>
              </a:solidFill>
            </a:rPr>
            <a:t>Myślenie o sobie jako o wzorcu w postrzeganiu innych</a:t>
          </a:r>
          <a:endParaRPr lang="bg-BG" sz="2100" kern="1200" dirty="0">
            <a:solidFill>
              <a:srgbClr val="002060"/>
            </a:solidFill>
          </a:endParaRPr>
        </a:p>
      </dsp:txBody>
      <dsp:txXfrm>
        <a:off x="1756086" y="1839864"/>
        <a:ext cx="6411757" cy="855750"/>
      </dsp:txXfrm>
    </dsp:sp>
    <dsp:sp modelId="{BCC01A0E-336E-4EB1-ADF6-4C6674EB6AD8}">
      <dsp:nvSpPr>
        <dsp:cNvPr id="0" name=""/>
        <dsp:cNvSpPr/>
      </dsp:nvSpPr>
      <dsp:spPr>
        <a:xfrm>
          <a:off x="1633568" y="2695614"/>
          <a:ext cx="653427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21CBEA-3CF8-4A78-8513-DD2E0F58BA6B}">
      <dsp:nvSpPr>
        <dsp:cNvPr id="0" name=""/>
        <dsp:cNvSpPr/>
      </dsp:nvSpPr>
      <dsp:spPr>
        <a:xfrm>
          <a:off x="1756086" y="2738402"/>
          <a:ext cx="6411757" cy="855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pl-PL" sz="2100" kern="1200" dirty="0">
              <a:solidFill>
                <a:srgbClr val="002060"/>
              </a:solidFill>
            </a:rPr>
            <a:t>Postrzeganie innych poprzez własne cechy</a:t>
          </a:r>
          <a:endParaRPr lang="bg-BG" sz="2100" kern="1200" dirty="0">
            <a:solidFill>
              <a:srgbClr val="002060"/>
            </a:solidFill>
          </a:endParaRPr>
        </a:p>
      </dsp:txBody>
      <dsp:txXfrm>
        <a:off x="1756086" y="2738402"/>
        <a:ext cx="6411757" cy="855750"/>
      </dsp:txXfrm>
    </dsp:sp>
    <dsp:sp modelId="{4FA240D9-9EC7-40BA-9242-089A44C8589D}">
      <dsp:nvSpPr>
        <dsp:cNvPr id="0" name=""/>
        <dsp:cNvSpPr/>
      </dsp:nvSpPr>
      <dsp:spPr>
        <a:xfrm>
          <a:off x="1633568" y="3594153"/>
          <a:ext cx="653427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9DDBFE-C117-4585-B599-6C26B0C454BA}">
      <dsp:nvSpPr>
        <dsp:cNvPr id="0" name=""/>
        <dsp:cNvSpPr/>
      </dsp:nvSpPr>
      <dsp:spPr>
        <a:xfrm>
          <a:off x="1756086" y="3636940"/>
          <a:ext cx="6411757" cy="855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pl-PL" sz="2100" kern="1200" dirty="0">
              <a:solidFill>
                <a:srgbClr val="002060"/>
              </a:solidFill>
            </a:rPr>
            <a:t>Nasze potrzeby i emocje zakłócające naszą percepcję</a:t>
          </a:r>
          <a:endParaRPr lang="bg-BG" sz="2100" kern="1200" dirty="0">
            <a:solidFill>
              <a:srgbClr val="002060"/>
            </a:solidFill>
          </a:endParaRPr>
        </a:p>
      </dsp:txBody>
      <dsp:txXfrm>
        <a:off x="1756086" y="3636940"/>
        <a:ext cx="6411757" cy="855750"/>
      </dsp:txXfrm>
    </dsp:sp>
    <dsp:sp modelId="{8165641D-229C-47B2-B14C-E337382969C7}">
      <dsp:nvSpPr>
        <dsp:cNvPr id="0" name=""/>
        <dsp:cNvSpPr/>
      </dsp:nvSpPr>
      <dsp:spPr>
        <a:xfrm>
          <a:off x="1633568" y="4492691"/>
          <a:ext cx="653427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973863-D8DB-44B4-BB5E-514DE801935B}">
      <dsp:nvSpPr>
        <dsp:cNvPr id="0" name=""/>
        <dsp:cNvSpPr/>
      </dsp:nvSpPr>
      <dsp:spPr>
        <a:xfrm>
          <a:off x="1756086" y="4535479"/>
          <a:ext cx="6411757" cy="855750"/>
        </a:xfrm>
        <a:prstGeom prst="rect">
          <a:avLst/>
        </a:prstGeom>
        <a:solidFill>
          <a:schemeClr val="accent1"/>
        </a:solidFill>
        <a:ln w="25400" cap="flat" cmpd="sng" algn="ctr">
          <a:solidFill>
            <a:srgbClr val="152D54"/>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pl-PL" sz="2100" kern="1200" dirty="0"/>
            <a:t>Wszystkie te uprzedzenia, między innymi, są warte zbadania, abyśmy mogli poprawić nasze poczucie osądu.</a:t>
          </a:r>
          <a:endParaRPr lang="bg-BG" sz="2100" kern="1200" dirty="0"/>
        </a:p>
      </dsp:txBody>
      <dsp:txXfrm>
        <a:off x="1756086" y="4535479"/>
        <a:ext cx="6411757" cy="855750"/>
      </dsp:txXfrm>
    </dsp:sp>
    <dsp:sp modelId="{B1A4313A-81DB-44B9-9EB5-15FA9C3CC34D}">
      <dsp:nvSpPr>
        <dsp:cNvPr id="0" name=""/>
        <dsp:cNvSpPr/>
      </dsp:nvSpPr>
      <dsp:spPr>
        <a:xfrm>
          <a:off x="1633568" y="5391229"/>
          <a:ext cx="653427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DA497-69A1-4280-9A8F-FB1B87CF4DF4}">
      <dsp:nvSpPr>
        <dsp:cNvPr id="0" name=""/>
        <dsp:cNvSpPr/>
      </dsp:nvSpPr>
      <dsp:spPr>
        <a:xfrm>
          <a:off x="177794" y="919837"/>
          <a:ext cx="4208954" cy="131529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90895"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Rozpoznaj i wyjaśnij dylemat</a:t>
          </a:r>
          <a:r>
            <a:rPr lang="en-GB" sz="1600" kern="1200" dirty="0">
              <a:effectLst/>
              <a:latin typeface="Calibri" panose="020F0502020204030204" pitchFamily="34" charset="0"/>
              <a:ea typeface="Times New Roman" panose="02020603050405020304" pitchFamily="18" charset="0"/>
            </a:rPr>
            <a:t>.</a:t>
          </a:r>
          <a:endParaRPr lang="bg-BG" sz="1600" kern="1200" dirty="0"/>
        </a:p>
      </dsp:txBody>
      <dsp:txXfrm>
        <a:off x="177794" y="919837"/>
        <a:ext cx="4208954" cy="1315298"/>
      </dsp:txXfrm>
    </dsp:sp>
    <dsp:sp modelId="{CD00879B-85B3-44DE-8EC2-CE69441A50F4}">
      <dsp:nvSpPr>
        <dsp:cNvPr id="0" name=""/>
        <dsp:cNvSpPr/>
      </dsp:nvSpPr>
      <dsp:spPr>
        <a:xfrm>
          <a:off x="2421" y="729849"/>
          <a:ext cx="920708" cy="1381063"/>
        </a:xfrm>
        <a:prstGeom prst="rect">
          <a:avLst/>
        </a:prstGeom>
        <a:blipFill>
          <a:blip xmlns:r="http://schemas.openxmlformats.org/officeDocument/2006/relationships" r:embed="rId1" cstate="email">
            <a:extLst>
              <a:ext uri="{28A0092B-C50C-407E-A947-70E740481C1C}">
                <a14:useLocalDpi xmlns:a14="http://schemas.microsoft.com/office/drawing/2010/main"/>
              </a:ext>
              <a:ext uri="{96DAC541-7B7A-43D3-8B79-37D633B846F1}">
                <asvg:svgBlip xmlns:asvg="http://schemas.microsoft.com/office/drawing/2016/SVG/main" r:embed="rId2"/>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302FE2-5CF9-4595-B290-84C1D3DDED03}">
      <dsp:nvSpPr>
        <dsp:cNvPr id="0" name=""/>
        <dsp:cNvSpPr/>
      </dsp:nvSpPr>
      <dsp:spPr>
        <a:xfrm>
          <a:off x="4765009" y="919837"/>
          <a:ext cx="4208954" cy="131529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90895"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Zdobądź wszystkie możliwe fakty.</a:t>
          </a:r>
          <a:endParaRPr lang="bg-BG" sz="1600" kern="1200" dirty="0">
            <a:effectLst/>
            <a:latin typeface="Times New Roman" panose="02020603050405020304" pitchFamily="18" charset="0"/>
            <a:ea typeface="Times New Roman" panose="02020603050405020304" pitchFamily="18" charset="0"/>
          </a:endParaRPr>
        </a:p>
      </dsp:txBody>
      <dsp:txXfrm>
        <a:off x="4765009" y="919837"/>
        <a:ext cx="4208954" cy="1315298"/>
      </dsp:txXfrm>
    </dsp:sp>
    <dsp:sp modelId="{A8A475AA-1A46-4C69-9FA6-9F1A06A1271A}">
      <dsp:nvSpPr>
        <dsp:cNvPr id="0" name=""/>
        <dsp:cNvSpPr/>
      </dsp:nvSpPr>
      <dsp:spPr>
        <a:xfrm>
          <a:off x="4589636" y="729849"/>
          <a:ext cx="920708" cy="1381063"/>
        </a:xfrm>
        <a:prstGeom prst="rect">
          <a:avLst/>
        </a:prstGeom>
        <a:blipFill>
          <a:blip xmlns:r="http://schemas.openxmlformats.org/officeDocument/2006/relationships"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7BAA48-BC2B-4900-9E36-FA1821A19E9C}">
      <dsp:nvSpPr>
        <dsp:cNvPr id="0" name=""/>
        <dsp:cNvSpPr/>
      </dsp:nvSpPr>
      <dsp:spPr>
        <a:xfrm>
          <a:off x="9352223" y="919837"/>
          <a:ext cx="4208954" cy="131529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90895"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Wymień wszystkie swoje opcje.</a:t>
          </a:r>
          <a:endParaRPr lang="bg-BG" sz="1600" kern="1200" dirty="0">
            <a:effectLst/>
            <a:latin typeface="Times New Roman" panose="02020603050405020304" pitchFamily="18" charset="0"/>
            <a:ea typeface="Times New Roman" panose="02020603050405020304" pitchFamily="18" charset="0"/>
          </a:endParaRPr>
        </a:p>
      </dsp:txBody>
      <dsp:txXfrm>
        <a:off x="9352223" y="919837"/>
        <a:ext cx="4208954" cy="1315298"/>
      </dsp:txXfrm>
    </dsp:sp>
    <dsp:sp modelId="{B863D6DA-027C-46BD-956A-CC6793DA2C6D}">
      <dsp:nvSpPr>
        <dsp:cNvPr id="0" name=""/>
        <dsp:cNvSpPr/>
      </dsp:nvSpPr>
      <dsp:spPr>
        <a:xfrm>
          <a:off x="9176850" y="729849"/>
          <a:ext cx="920708" cy="1381063"/>
        </a:xfrm>
        <a:prstGeom prst="rect">
          <a:avLst/>
        </a:prstGeom>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D1884ED-9A57-43BC-96DD-ECF7265C08F1}">
      <dsp:nvSpPr>
        <dsp:cNvPr id="0" name=""/>
        <dsp:cNvSpPr/>
      </dsp:nvSpPr>
      <dsp:spPr>
        <a:xfrm>
          <a:off x="177794" y="2575651"/>
          <a:ext cx="4208954" cy="131529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90895"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Przetestuj każdą opcję, pytając: Czy to legalne? Czy to jest poprawne? Czy to jest korzystne?</a:t>
          </a:r>
          <a:endParaRPr lang="bg-BG" sz="1600" kern="1200" dirty="0">
            <a:effectLst/>
            <a:latin typeface="Times New Roman" panose="02020603050405020304" pitchFamily="18" charset="0"/>
            <a:ea typeface="Times New Roman" panose="02020603050405020304" pitchFamily="18" charset="0"/>
          </a:endParaRPr>
        </a:p>
      </dsp:txBody>
      <dsp:txXfrm>
        <a:off x="177794" y="2575651"/>
        <a:ext cx="4208954" cy="1315298"/>
      </dsp:txXfrm>
    </dsp:sp>
    <dsp:sp modelId="{25FB04E8-AAB1-49D0-9656-A5189EBE5389}">
      <dsp:nvSpPr>
        <dsp:cNvPr id="0" name=""/>
        <dsp:cNvSpPr/>
      </dsp:nvSpPr>
      <dsp:spPr>
        <a:xfrm>
          <a:off x="2421" y="2385664"/>
          <a:ext cx="920708" cy="1381063"/>
        </a:xfrm>
        <a:prstGeom prst="rect">
          <a:avLst/>
        </a:prstGeom>
        <a:blipFill>
          <a:blip xmlns:r="http://schemas.openxmlformats.org/officeDocument/2006/relationships"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A435D2-2075-41FB-81B6-7A8F22B6B21C}">
      <dsp:nvSpPr>
        <dsp:cNvPr id="0" name=""/>
        <dsp:cNvSpPr/>
      </dsp:nvSpPr>
      <dsp:spPr>
        <a:xfrm>
          <a:off x="4765009" y="2575651"/>
          <a:ext cx="4208954" cy="131529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90895"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effectLst/>
              <a:latin typeface="Calibri" panose="020F0502020204030204" pitchFamily="34" charset="0"/>
              <a:ea typeface="Times New Roman" panose="02020603050405020304" pitchFamily="18" charset="0"/>
            </a:rPr>
            <a:t>Podejmij decyzje</a:t>
          </a:r>
          <a:r>
            <a:rPr lang="en-GB" sz="1600" kern="1200" dirty="0">
              <a:effectLst/>
              <a:latin typeface="Calibri" panose="020F0502020204030204" pitchFamily="34" charset="0"/>
              <a:ea typeface="Times New Roman" panose="02020603050405020304" pitchFamily="18" charset="0"/>
            </a:rPr>
            <a:t>.</a:t>
          </a:r>
          <a:endParaRPr lang="bg-BG" sz="1600" kern="1200" dirty="0">
            <a:effectLst/>
            <a:latin typeface="Times New Roman" panose="02020603050405020304" pitchFamily="18" charset="0"/>
            <a:ea typeface="Times New Roman" panose="02020603050405020304" pitchFamily="18" charset="0"/>
          </a:endParaRPr>
        </a:p>
      </dsp:txBody>
      <dsp:txXfrm>
        <a:off x="4765009" y="2575651"/>
        <a:ext cx="4208954" cy="1315298"/>
      </dsp:txXfrm>
    </dsp:sp>
    <dsp:sp modelId="{4CFC800A-99C5-482C-BC2B-8752E387300D}">
      <dsp:nvSpPr>
        <dsp:cNvPr id="0" name=""/>
        <dsp:cNvSpPr/>
      </dsp:nvSpPr>
      <dsp:spPr>
        <a:xfrm>
          <a:off x="4589636" y="2385664"/>
          <a:ext cx="920708" cy="1381063"/>
        </a:xfrm>
        <a:prstGeom prst="rect">
          <a:avLst/>
        </a:prstGeom>
        <a:blipFill>
          <a:blip xmlns:r="http://schemas.openxmlformats.org/officeDocument/2006/relationships"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475634B-E7B2-4FE3-AA21-F84344B675E4}">
      <dsp:nvSpPr>
        <dsp:cNvPr id="0" name=""/>
        <dsp:cNvSpPr/>
      </dsp:nvSpPr>
      <dsp:spPr>
        <a:xfrm>
          <a:off x="9352223" y="2575651"/>
          <a:ext cx="4208954" cy="131529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90895"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Dokładnie sprawdź swoją decyzję, pytając: Jak będę się czuł, gdy moja rodzina się dowie? Jak będę się czuł, jeśli zostanie to wydrukowane w gazecie?</a:t>
          </a:r>
          <a:endParaRPr lang="bg-BG" sz="1600" kern="1200" dirty="0">
            <a:effectLst/>
            <a:latin typeface="Times New Roman" panose="02020603050405020304" pitchFamily="18" charset="0"/>
            <a:ea typeface="Times New Roman" panose="02020603050405020304" pitchFamily="18" charset="0"/>
          </a:endParaRPr>
        </a:p>
      </dsp:txBody>
      <dsp:txXfrm>
        <a:off x="9352223" y="2575651"/>
        <a:ext cx="4208954" cy="1315298"/>
      </dsp:txXfrm>
    </dsp:sp>
    <dsp:sp modelId="{E1AE1B21-1766-41B8-BE3F-BC4BCBB91752}">
      <dsp:nvSpPr>
        <dsp:cNvPr id="0" name=""/>
        <dsp:cNvSpPr/>
      </dsp:nvSpPr>
      <dsp:spPr>
        <a:xfrm>
          <a:off x="9176850" y="2385664"/>
          <a:ext cx="920708" cy="1381063"/>
        </a:xfrm>
        <a:prstGeom prst="rect">
          <a:avLst/>
        </a:prstGeom>
        <a:blipFill>
          <a:blip xmlns:r="http://schemas.openxmlformats.org/officeDocument/2006/relationships"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FC5975-30B1-45F9-BDE4-2889E71327D7}">
      <dsp:nvSpPr>
        <dsp:cNvPr id="0" name=""/>
        <dsp:cNvSpPr/>
      </dsp:nvSpPr>
      <dsp:spPr>
        <a:xfrm>
          <a:off x="4765009" y="4231466"/>
          <a:ext cx="4208954" cy="1315298"/>
        </a:xfrm>
        <a:prstGeom prst="rect">
          <a:avLst/>
        </a:prstGeom>
        <a:solidFill>
          <a:schemeClr val="dk2">
            <a:alpha val="4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90895" tIns="60960" rIns="60960" bIns="60960" numCol="1" spcCol="1270" anchor="ctr" anchorCtr="0">
          <a:noAutofit/>
        </a:bodyPr>
        <a:lstStyle/>
        <a:p>
          <a:pPr marL="0" lvl="0" indent="0" algn="l" defTabSz="711200">
            <a:lnSpc>
              <a:spcPct val="90000"/>
            </a:lnSpc>
            <a:spcBef>
              <a:spcPct val="0"/>
            </a:spcBef>
            <a:spcAft>
              <a:spcPct val="35000"/>
            </a:spcAft>
            <a:buNone/>
          </a:pPr>
          <a:r>
            <a:rPr lang="pl-PL" sz="1600" kern="1200" dirty="0"/>
            <a:t>Wtedy i tylko wtedy podejmij działanie.</a:t>
          </a:r>
          <a:endParaRPr lang="bg-BG" sz="1600" kern="1200" dirty="0">
            <a:effectLst/>
            <a:latin typeface="Times New Roman" panose="02020603050405020304" pitchFamily="18" charset="0"/>
            <a:ea typeface="Times New Roman" panose="02020603050405020304" pitchFamily="18" charset="0"/>
          </a:endParaRPr>
        </a:p>
      </dsp:txBody>
      <dsp:txXfrm>
        <a:off x="4765009" y="4231466"/>
        <a:ext cx="4208954" cy="1315298"/>
      </dsp:txXfrm>
    </dsp:sp>
    <dsp:sp modelId="{9B5029B5-C8FF-4111-AA9D-D0ADEED64AE4}">
      <dsp:nvSpPr>
        <dsp:cNvPr id="0" name=""/>
        <dsp:cNvSpPr/>
      </dsp:nvSpPr>
      <dsp:spPr>
        <a:xfrm>
          <a:off x="4589636" y="4041478"/>
          <a:ext cx="920708" cy="1381063"/>
        </a:xfrm>
        <a:prstGeom prst="rect">
          <a:avLst/>
        </a:prstGeom>
        <a:blipFill>
          <a:blip xmlns:r="http://schemas.openxmlformats.org/officeDocument/2006/relationships" r:embed="rId13" cstate="email">
            <a:extLst>
              <a:ext uri="{28A0092B-C50C-407E-A947-70E740481C1C}">
                <a14:useLocalDpi xmlns:a14="http://schemas.microsoft.com/office/drawing/2010/main"/>
              </a:ext>
              <a:ext uri="{96DAC541-7B7A-43D3-8B79-37D633B846F1}">
                <asvg:svgBlip xmlns:asvg="http://schemas.microsoft.com/office/drawing/2016/SVG/main" r:embed="rId14"/>
              </a:ext>
            </a:extLst>
          </a:blip>
          <a:srcRect/>
          <a:stretch>
            <a:fillRect l="-25000" r="-2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2A9370-7B3F-4987-BFBB-CBAD8373F4B9}">
      <dsp:nvSpPr>
        <dsp:cNvPr id="0" name=""/>
        <dsp:cNvSpPr/>
      </dsp:nvSpPr>
      <dsp:spPr>
        <a:xfrm>
          <a:off x="10533" y="0"/>
          <a:ext cx="1943850" cy="5642889"/>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kern="1200" dirty="0">
              <a:solidFill>
                <a:srgbClr val="002060"/>
              </a:solidFill>
            </a:rPr>
            <a:t>Poziom zarządzania (hierarchia)</a:t>
          </a:r>
          <a:endParaRPr lang="bg-BG" sz="2000" b="1" kern="1200" dirty="0"/>
        </a:p>
      </dsp:txBody>
      <dsp:txXfrm>
        <a:off x="10533" y="0"/>
        <a:ext cx="1943850" cy="1692866"/>
      </dsp:txXfrm>
    </dsp:sp>
    <dsp:sp modelId="{5374B88D-E1BB-47A8-811A-2F7652B82A9F}">
      <dsp:nvSpPr>
        <dsp:cNvPr id="0" name=""/>
        <dsp:cNvSpPr/>
      </dsp:nvSpPr>
      <dsp:spPr>
        <a:xfrm>
          <a:off x="204918" y="1693348"/>
          <a:ext cx="1555080" cy="110860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Operacyjny</a:t>
          </a:r>
          <a:endParaRPr lang="bg-BG" sz="2000" kern="1200" dirty="0"/>
        </a:p>
      </dsp:txBody>
      <dsp:txXfrm>
        <a:off x="237388" y="1725818"/>
        <a:ext cx="1490140" cy="1043661"/>
      </dsp:txXfrm>
    </dsp:sp>
    <dsp:sp modelId="{A9E4281A-ACAE-4F73-96D7-45D537CC8453}">
      <dsp:nvSpPr>
        <dsp:cNvPr id="0" name=""/>
        <dsp:cNvSpPr/>
      </dsp:nvSpPr>
      <dsp:spPr>
        <a:xfrm>
          <a:off x="204918" y="2972504"/>
          <a:ext cx="1555080" cy="110860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Taktyczny</a:t>
          </a:r>
          <a:endParaRPr lang="bg-BG" sz="2000" kern="1200" dirty="0"/>
        </a:p>
      </dsp:txBody>
      <dsp:txXfrm>
        <a:off x="237388" y="3004974"/>
        <a:ext cx="1490140" cy="1043661"/>
      </dsp:txXfrm>
    </dsp:sp>
    <dsp:sp modelId="{C3063639-B772-483C-A383-FAC9FFCFB625}">
      <dsp:nvSpPr>
        <dsp:cNvPr id="0" name=""/>
        <dsp:cNvSpPr/>
      </dsp:nvSpPr>
      <dsp:spPr>
        <a:xfrm>
          <a:off x="204918" y="4251660"/>
          <a:ext cx="1555080" cy="110860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Strategiczny</a:t>
          </a:r>
          <a:endParaRPr lang="bg-BG" sz="2000" kern="1200" dirty="0"/>
        </a:p>
      </dsp:txBody>
      <dsp:txXfrm>
        <a:off x="237388" y="4284130"/>
        <a:ext cx="1490140" cy="1043661"/>
      </dsp:txXfrm>
    </dsp:sp>
    <dsp:sp modelId="{658F1625-90FD-4DCE-BCFF-83AC4F5EBEC8}">
      <dsp:nvSpPr>
        <dsp:cNvPr id="0" name=""/>
        <dsp:cNvSpPr/>
      </dsp:nvSpPr>
      <dsp:spPr>
        <a:xfrm>
          <a:off x="2100172" y="0"/>
          <a:ext cx="1943850" cy="5642889"/>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kern="1200" dirty="0">
              <a:solidFill>
                <a:srgbClr val="002060"/>
              </a:solidFill>
            </a:rPr>
            <a:t>Wpływ organizacyjny</a:t>
          </a:r>
          <a:endParaRPr lang="bg-BG" sz="2000" b="1" kern="1200" dirty="0"/>
        </a:p>
      </dsp:txBody>
      <dsp:txXfrm>
        <a:off x="2100172" y="0"/>
        <a:ext cx="1943850" cy="1692866"/>
      </dsp:txXfrm>
    </dsp:sp>
    <dsp:sp modelId="{62495B08-20A5-4216-8DB0-0D10FED8B8F5}">
      <dsp:nvSpPr>
        <dsp:cNvPr id="0" name=""/>
        <dsp:cNvSpPr/>
      </dsp:nvSpPr>
      <dsp:spPr>
        <a:xfrm>
          <a:off x="2294557" y="1694519"/>
          <a:ext cx="1555080" cy="170140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Konkretny</a:t>
          </a:r>
          <a:endParaRPr lang="bg-BG" sz="2000" kern="1200" dirty="0"/>
        </a:p>
      </dsp:txBody>
      <dsp:txXfrm>
        <a:off x="2340104" y="1740066"/>
        <a:ext cx="1463986" cy="1610314"/>
      </dsp:txXfrm>
    </dsp:sp>
    <dsp:sp modelId="{ECD284E6-4503-4EFE-858A-99926B0A7463}">
      <dsp:nvSpPr>
        <dsp:cNvPr id="0" name=""/>
        <dsp:cNvSpPr/>
      </dsp:nvSpPr>
      <dsp:spPr>
        <a:xfrm>
          <a:off x="2294557" y="3657683"/>
          <a:ext cx="1555080" cy="170140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Ogólny</a:t>
          </a:r>
          <a:endParaRPr lang="bg-BG" sz="2000" kern="1200" dirty="0"/>
        </a:p>
      </dsp:txBody>
      <dsp:txXfrm>
        <a:off x="2340104" y="3703230"/>
        <a:ext cx="1463986" cy="1610314"/>
      </dsp:txXfrm>
    </dsp:sp>
    <dsp:sp modelId="{CD82B2E7-B87B-4305-9A04-17EBE682786F}">
      <dsp:nvSpPr>
        <dsp:cNvPr id="0" name=""/>
        <dsp:cNvSpPr/>
      </dsp:nvSpPr>
      <dsp:spPr>
        <a:xfrm>
          <a:off x="4189811" y="0"/>
          <a:ext cx="1943850" cy="5642889"/>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kern="1200" dirty="0">
              <a:solidFill>
                <a:srgbClr val="002060"/>
              </a:solidFill>
            </a:rPr>
            <a:t>Ramy czasowe</a:t>
          </a:r>
          <a:endParaRPr lang="bg-BG" sz="2000" b="1" kern="1200" dirty="0"/>
        </a:p>
      </dsp:txBody>
      <dsp:txXfrm>
        <a:off x="4189811" y="0"/>
        <a:ext cx="1943850" cy="1692866"/>
      </dsp:txXfrm>
    </dsp:sp>
    <dsp:sp modelId="{F0BE02BB-90DE-4E5C-869B-BB89DC01753C}">
      <dsp:nvSpPr>
        <dsp:cNvPr id="0" name=""/>
        <dsp:cNvSpPr/>
      </dsp:nvSpPr>
      <dsp:spPr>
        <a:xfrm>
          <a:off x="4384196" y="1693348"/>
          <a:ext cx="1555080" cy="110860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Krótko</a:t>
          </a:r>
        </a:p>
        <a:p>
          <a:pPr marL="0" lvl="0" indent="0" algn="ctr" defTabSz="889000">
            <a:lnSpc>
              <a:spcPct val="90000"/>
            </a:lnSpc>
            <a:spcBef>
              <a:spcPct val="0"/>
            </a:spcBef>
            <a:spcAft>
              <a:spcPct val="35000"/>
            </a:spcAft>
            <a:buNone/>
          </a:pPr>
          <a:r>
            <a:rPr lang="pl-PL" sz="2000" kern="1200" dirty="0"/>
            <a:t>terminowy</a:t>
          </a:r>
          <a:endParaRPr lang="bg-BG" sz="2000" kern="1200" dirty="0"/>
        </a:p>
      </dsp:txBody>
      <dsp:txXfrm>
        <a:off x="4416666" y="1725818"/>
        <a:ext cx="1490140" cy="1043661"/>
      </dsp:txXfrm>
    </dsp:sp>
    <dsp:sp modelId="{D1395644-F19E-4BD3-B0C1-7027F074171C}">
      <dsp:nvSpPr>
        <dsp:cNvPr id="0" name=""/>
        <dsp:cNvSpPr/>
      </dsp:nvSpPr>
      <dsp:spPr>
        <a:xfrm>
          <a:off x="4384196" y="2972504"/>
          <a:ext cx="1555080" cy="110860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Średnio</a:t>
          </a:r>
        </a:p>
        <a:p>
          <a:pPr marL="0" lvl="0" indent="0" algn="ctr" defTabSz="889000">
            <a:lnSpc>
              <a:spcPct val="90000"/>
            </a:lnSpc>
            <a:spcBef>
              <a:spcPct val="0"/>
            </a:spcBef>
            <a:spcAft>
              <a:spcPct val="35000"/>
            </a:spcAft>
            <a:buNone/>
          </a:pPr>
          <a:r>
            <a:rPr lang="pl-PL" sz="2000" kern="1200" dirty="0"/>
            <a:t>terminowy</a:t>
          </a:r>
          <a:endParaRPr lang="bg-BG" sz="2000" kern="1200" dirty="0"/>
        </a:p>
      </dsp:txBody>
      <dsp:txXfrm>
        <a:off x="4416666" y="3004974"/>
        <a:ext cx="1490140" cy="1043661"/>
      </dsp:txXfrm>
    </dsp:sp>
    <dsp:sp modelId="{8D10BBC3-27D9-4B28-BC6F-363954509C13}">
      <dsp:nvSpPr>
        <dsp:cNvPr id="0" name=""/>
        <dsp:cNvSpPr/>
      </dsp:nvSpPr>
      <dsp:spPr>
        <a:xfrm>
          <a:off x="4384196" y="4251660"/>
          <a:ext cx="1555080" cy="110860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Długo</a:t>
          </a:r>
        </a:p>
        <a:p>
          <a:pPr marL="0" lvl="0" indent="0" algn="ctr" defTabSz="889000">
            <a:lnSpc>
              <a:spcPct val="90000"/>
            </a:lnSpc>
            <a:spcBef>
              <a:spcPct val="0"/>
            </a:spcBef>
            <a:spcAft>
              <a:spcPct val="35000"/>
            </a:spcAft>
            <a:buNone/>
          </a:pPr>
          <a:r>
            <a:rPr lang="pl-PL" sz="2000" kern="1200" dirty="0"/>
            <a:t>terminowy</a:t>
          </a:r>
          <a:endParaRPr lang="bg-BG" sz="2000" kern="1200" dirty="0"/>
        </a:p>
      </dsp:txBody>
      <dsp:txXfrm>
        <a:off x="4416666" y="4284130"/>
        <a:ext cx="1490140" cy="1043661"/>
      </dsp:txXfrm>
    </dsp:sp>
    <dsp:sp modelId="{54EB0D8F-BCEE-447C-839D-8E6C5E745385}">
      <dsp:nvSpPr>
        <dsp:cNvPr id="0" name=""/>
        <dsp:cNvSpPr/>
      </dsp:nvSpPr>
      <dsp:spPr>
        <a:xfrm>
          <a:off x="6279450" y="0"/>
          <a:ext cx="1943850" cy="5642889"/>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kern="1200" dirty="0">
              <a:solidFill>
                <a:srgbClr val="002060"/>
              </a:solidFill>
            </a:rPr>
            <a:t>Funkcje zarządzania</a:t>
          </a:r>
          <a:endParaRPr lang="bg-BG" sz="2000" b="1" kern="1200" dirty="0"/>
        </a:p>
      </dsp:txBody>
      <dsp:txXfrm>
        <a:off x="6279450" y="0"/>
        <a:ext cx="1943850" cy="1692866"/>
      </dsp:txXfrm>
    </dsp:sp>
    <dsp:sp modelId="{39657C53-A76D-4249-858D-6F167036BFD5}">
      <dsp:nvSpPr>
        <dsp:cNvPr id="0" name=""/>
        <dsp:cNvSpPr/>
      </dsp:nvSpPr>
      <dsp:spPr>
        <a:xfrm>
          <a:off x="6473835" y="1693934"/>
          <a:ext cx="1555080" cy="6528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Planowanie</a:t>
          </a:r>
          <a:endParaRPr lang="bg-BG" sz="2000" kern="1200" dirty="0"/>
        </a:p>
      </dsp:txBody>
      <dsp:txXfrm>
        <a:off x="6492955" y="1713054"/>
        <a:ext cx="1516840" cy="614563"/>
      </dsp:txXfrm>
    </dsp:sp>
    <dsp:sp modelId="{CE89586D-36E9-452F-8CA9-32682140287C}">
      <dsp:nvSpPr>
        <dsp:cNvPr id="0" name=""/>
        <dsp:cNvSpPr/>
      </dsp:nvSpPr>
      <dsp:spPr>
        <a:xfrm>
          <a:off x="6473835" y="2447169"/>
          <a:ext cx="1555080" cy="6528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Organizowanie</a:t>
          </a:r>
          <a:endParaRPr lang="bg-BG" sz="2000" kern="1200" dirty="0"/>
        </a:p>
      </dsp:txBody>
      <dsp:txXfrm>
        <a:off x="6492955" y="2466289"/>
        <a:ext cx="1516840" cy="614563"/>
      </dsp:txXfrm>
    </dsp:sp>
    <dsp:sp modelId="{95B1F1CC-D299-4C5F-BCEC-FC0B5FFBE40A}">
      <dsp:nvSpPr>
        <dsp:cNvPr id="0" name=""/>
        <dsp:cNvSpPr/>
      </dsp:nvSpPr>
      <dsp:spPr>
        <a:xfrm>
          <a:off x="6473835" y="3200403"/>
          <a:ext cx="1555080" cy="6528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kern="1200" dirty="0"/>
            <a:t>Motywowanie</a:t>
          </a:r>
          <a:endParaRPr lang="bg-BG" sz="2000" kern="1200" dirty="0"/>
        </a:p>
      </dsp:txBody>
      <dsp:txXfrm>
        <a:off x="6492955" y="3219523"/>
        <a:ext cx="1516840" cy="614563"/>
      </dsp:txXfrm>
    </dsp:sp>
    <dsp:sp modelId="{61861C7E-990B-4C5F-949D-3567C7194E6F}">
      <dsp:nvSpPr>
        <dsp:cNvPr id="0" name=""/>
        <dsp:cNvSpPr/>
      </dsp:nvSpPr>
      <dsp:spPr>
        <a:xfrm>
          <a:off x="6473835" y="3953638"/>
          <a:ext cx="1555080" cy="6528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kern="1200" dirty="0"/>
            <a:t>Kontrolowanie</a:t>
          </a:r>
          <a:endParaRPr lang="bg-BG" sz="1800" kern="1200" dirty="0"/>
        </a:p>
      </dsp:txBody>
      <dsp:txXfrm>
        <a:off x="6492955" y="3972758"/>
        <a:ext cx="1516840" cy="614563"/>
      </dsp:txXfrm>
    </dsp:sp>
    <dsp:sp modelId="{193EFA71-5A84-4753-8FDA-C7C8B7395ED1}">
      <dsp:nvSpPr>
        <dsp:cNvPr id="0" name=""/>
        <dsp:cNvSpPr/>
      </dsp:nvSpPr>
      <dsp:spPr>
        <a:xfrm>
          <a:off x="6473835" y="4706873"/>
          <a:ext cx="1555080" cy="652803"/>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kern="1200" dirty="0"/>
            <a:t>Wprowadzanie zmian</a:t>
          </a:r>
          <a:endParaRPr lang="bg-BG" sz="1800" kern="1200" dirty="0"/>
        </a:p>
      </dsp:txBody>
      <dsp:txXfrm>
        <a:off x="6492955" y="4725993"/>
        <a:ext cx="1516840" cy="614563"/>
      </dsp:txXfrm>
    </dsp:sp>
    <dsp:sp modelId="{4BB7A8AC-4DAE-4B33-A662-D702A7C67F5D}">
      <dsp:nvSpPr>
        <dsp:cNvPr id="0" name=""/>
        <dsp:cNvSpPr/>
      </dsp:nvSpPr>
      <dsp:spPr>
        <a:xfrm>
          <a:off x="8369089" y="0"/>
          <a:ext cx="1943850" cy="5642889"/>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kern="1200" dirty="0">
              <a:solidFill>
                <a:srgbClr val="002060"/>
              </a:solidFill>
            </a:rPr>
            <a:t>Częstotliwość problemu</a:t>
          </a:r>
          <a:endParaRPr lang="bg-BG" sz="2000" b="1" kern="1200" dirty="0">
            <a:solidFill>
              <a:srgbClr val="002060"/>
            </a:solidFill>
          </a:endParaRPr>
        </a:p>
      </dsp:txBody>
      <dsp:txXfrm>
        <a:off x="8369089" y="0"/>
        <a:ext cx="1943850" cy="1692866"/>
      </dsp:txXfrm>
    </dsp:sp>
    <dsp:sp modelId="{F34700A0-3897-40CF-86FC-93B30E1A837B}">
      <dsp:nvSpPr>
        <dsp:cNvPr id="0" name=""/>
        <dsp:cNvSpPr/>
      </dsp:nvSpPr>
      <dsp:spPr>
        <a:xfrm>
          <a:off x="8563474" y="1694519"/>
          <a:ext cx="1555080" cy="170140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Zaprogramowany</a:t>
          </a:r>
          <a:endParaRPr lang="bg-BG" sz="2000" kern="1200" dirty="0"/>
        </a:p>
      </dsp:txBody>
      <dsp:txXfrm>
        <a:off x="8609021" y="1740066"/>
        <a:ext cx="1463986" cy="1610314"/>
      </dsp:txXfrm>
    </dsp:sp>
    <dsp:sp modelId="{C0C1B51E-8E5D-403D-BF8C-FDCF57BC225D}">
      <dsp:nvSpPr>
        <dsp:cNvPr id="0" name=""/>
        <dsp:cNvSpPr/>
      </dsp:nvSpPr>
      <dsp:spPr>
        <a:xfrm>
          <a:off x="8563474" y="3657683"/>
          <a:ext cx="1555080" cy="170140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Nie zaprogramowany</a:t>
          </a:r>
          <a:endParaRPr lang="bg-BG" sz="2000" kern="1200" dirty="0"/>
        </a:p>
      </dsp:txBody>
      <dsp:txXfrm>
        <a:off x="8609021" y="3703230"/>
        <a:ext cx="1463986" cy="1610314"/>
      </dsp:txXfrm>
    </dsp:sp>
    <dsp:sp modelId="{8993745E-5BB5-466E-B871-47E984C26465}">
      <dsp:nvSpPr>
        <dsp:cNvPr id="0" name=""/>
        <dsp:cNvSpPr/>
      </dsp:nvSpPr>
      <dsp:spPr>
        <a:xfrm>
          <a:off x="10458729" y="0"/>
          <a:ext cx="1943850" cy="5642889"/>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kern="1200" dirty="0" err="1">
              <a:solidFill>
                <a:srgbClr val="002060"/>
              </a:solidFill>
            </a:rPr>
            <a:t>Probability</a:t>
          </a:r>
          <a:r>
            <a:rPr lang="pl-PL" sz="2000" kern="1200" dirty="0">
              <a:solidFill>
                <a:srgbClr val="002060"/>
              </a:solidFill>
            </a:rPr>
            <a:t> of the problem</a:t>
          </a:r>
          <a:endParaRPr lang="bg-BG" sz="2000" b="1" kern="1200" dirty="0"/>
        </a:p>
      </dsp:txBody>
      <dsp:txXfrm>
        <a:off x="10458729" y="0"/>
        <a:ext cx="1943850" cy="1692866"/>
      </dsp:txXfrm>
    </dsp:sp>
    <dsp:sp modelId="{14E0AEFE-238A-49D7-A532-899AC8FE133A}">
      <dsp:nvSpPr>
        <dsp:cNvPr id="0" name=""/>
        <dsp:cNvSpPr/>
      </dsp:nvSpPr>
      <dsp:spPr>
        <a:xfrm>
          <a:off x="10653114" y="1693348"/>
          <a:ext cx="1555080" cy="110860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Pewność</a:t>
          </a:r>
          <a:endParaRPr lang="bg-BG" sz="2000" kern="1200" dirty="0"/>
        </a:p>
      </dsp:txBody>
      <dsp:txXfrm>
        <a:off x="10685584" y="1725818"/>
        <a:ext cx="1490140" cy="1043661"/>
      </dsp:txXfrm>
    </dsp:sp>
    <dsp:sp modelId="{C94D3E8B-B684-4929-A3C1-1E0703BD5807}">
      <dsp:nvSpPr>
        <dsp:cNvPr id="0" name=""/>
        <dsp:cNvSpPr/>
      </dsp:nvSpPr>
      <dsp:spPr>
        <a:xfrm>
          <a:off x="10653114" y="2972504"/>
          <a:ext cx="1555080" cy="110860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Ryzyko</a:t>
          </a:r>
          <a:endParaRPr lang="bg-BG" sz="2000" kern="1200" dirty="0"/>
        </a:p>
      </dsp:txBody>
      <dsp:txXfrm>
        <a:off x="10685584" y="3004974"/>
        <a:ext cx="1490140" cy="1043661"/>
      </dsp:txXfrm>
    </dsp:sp>
    <dsp:sp modelId="{FDD42143-5CAA-4583-BC66-50E49AFC1454}">
      <dsp:nvSpPr>
        <dsp:cNvPr id="0" name=""/>
        <dsp:cNvSpPr/>
      </dsp:nvSpPr>
      <dsp:spPr>
        <a:xfrm>
          <a:off x="10653114" y="4251660"/>
          <a:ext cx="1555080" cy="1108601"/>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Niepewność</a:t>
          </a:r>
          <a:endParaRPr lang="bg-BG" sz="2000" kern="1200" dirty="0"/>
        </a:p>
      </dsp:txBody>
      <dsp:txXfrm>
        <a:off x="10685584" y="4284130"/>
        <a:ext cx="1490140" cy="1043661"/>
      </dsp:txXfrm>
    </dsp:sp>
    <dsp:sp modelId="{91D22F7A-362F-4C36-ADAF-CB9C9024A8E3}">
      <dsp:nvSpPr>
        <dsp:cNvPr id="0" name=""/>
        <dsp:cNvSpPr/>
      </dsp:nvSpPr>
      <dsp:spPr>
        <a:xfrm>
          <a:off x="12548368" y="0"/>
          <a:ext cx="1943850" cy="5642889"/>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kern="1200" dirty="0">
              <a:solidFill>
                <a:srgbClr val="002060"/>
              </a:solidFill>
            </a:rPr>
            <a:t>Interakcja z innymi</a:t>
          </a:r>
          <a:endParaRPr lang="bg-BG" sz="2000" b="1" kern="1200" dirty="0">
            <a:solidFill>
              <a:srgbClr val="002060"/>
            </a:solidFill>
          </a:endParaRPr>
        </a:p>
      </dsp:txBody>
      <dsp:txXfrm>
        <a:off x="12548368" y="0"/>
        <a:ext cx="1943850" cy="1692866"/>
      </dsp:txXfrm>
    </dsp:sp>
    <dsp:sp modelId="{3739537F-5EBE-4028-BCE8-71F5627B6537}">
      <dsp:nvSpPr>
        <dsp:cNvPr id="0" name=""/>
        <dsp:cNvSpPr/>
      </dsp:nvSpPr>
      <dsp:spPr>
        <a:xfrm>
          <a:off x="12742753" y="1694519"/>
          <a:ext cx="1555080" cy="170140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kern="1200" dirty="0"/>
            <a:t>Indywidualny</a:t>
          </a:r>
          <a:endParaRPr lang="bg-BG" sz="1800" kern="1200" dirty="0"/>
        </a:p>
      </dsp:txBody>
      <dsp:txXfrm>
        <a:off x="12788300" y="1740066"/>
        <a:ext cx="1463986" cy="1610314"/>
      </dsp:txXfrm>
    </dsp:sp>
    <dsp:sp modelId="{30A102EC-1CEA-4660-B8A3-BBE2AC061463}">
      <dsp:nvSpPr>
        <dsp:cNvPr id="0" name=""/>
        <dsp:cNvSpPr/>
      </dsp:nvSpPr>
      <dsp:spPr>
        <a:xfrm>
          <a:off x="12742753" y="3657683"/>
          <a:ext cx="1555080" cy="1701408"/>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pl-PL" sz="2000" kern="1200" dirty="0"/>
            <a:t>Grupowy</a:t>
          </a:r>
          <a:endParaRPr lang="bg-BG" sz="2000" kern="1200" dirty="0"/>
        </a:p>
      </dsp:txBody>
      <dsp:txXfrm>
        <a:off x="12788300" y="3703230"/>
        <a:ext cx="1463986" cy="16103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F3DA64-340D-4501-8494-2D83D385FA0A}">
      <dsp:nvSpPr>
        <dsp:cNvPr id="0" name=""/>
        <dsp:cNvSpPr/>
      </dsp:nvSpPr>
      <dsp:spPr>
        <a:xfrm>
          <a:off x="0" y="0"/>
          <a:ext cx="11399590" cy="1187710"/>
        </a:xfrm>
        <a:prstGeom prst="roundRect">
          <a:avLst>
            <a:gd name="adj" fmla="val 10000"/>
          </a:avLst>
        </a:prstGeom>
        <a:solidFill>
          <a:srgbClr val="152D5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ts val="0"/>
            </a:spcAft>
            <a:buNone/>
          </a:pPr>
          <a:r>
            <a:rPr lang="pl-PL" sz="1800" b="1" i="0" u="none" kern="1200" dirty="0"/>
            <a:t>Racjonalny</a:t>
          </a:r>
          <a:endParaRPr lang="bg-BG" sz="1800" kern="1200" dirty="0"/>
        </a:p>
        <a:p>
          <a:pPr marL="171450" lvl="1" indent="-171450" algn="l" defTabSz="800100">
            <a:lnSpc>
              <a:spcPct val="90000"/>
            </a:lnSpc>
            <a:spcBef>
              <a:spcPct val="0"/>
            </a:spcBef>
            <a:spcAft>
              <a:spcPct val="15000"/>
            </a:spcAft>
            <a:buChar char="•"/>
          </a:pPr>
          <a:r>
            <a:rPr lang="es-ES" sz="1800" kern="1200" dirty="0" err="1"/>
            <a:t>Informacje</a:t>
          </a:r>
          <a:r>
            <a:rPr lang="es-ES" sz="1800" kern="1200" dirty="0"/>
            <a:t> o </a:t>
          </a:r>
          <a:r>
            <a:rPr lang="es-ES" sz="1800" kern="1200" dirty="0" err="1"/>
            <a:t>alternatywach</a:t>
          </a:r>
          <a:r>
            <a:rPr lang="es-ES" sz="1800" kern="1200" dirty="0"/>
            <a:t> </a:t>
          </a:r>
          <a:r>
            <a:rPr lang="es-ES" sz="1800" kern="1200" dirty="0" err="1"/>
            <a:t>można</a:t>
          </a:r>
          <a:r>
            <a:rPr lang="es-ES" sz="1800" kern="1200" dirty="0"/>
            <a:t> </a:t>
          </a:r>
          <a:r>
            <a:rPr lang="es-ES" sz="1800" kern="1200" dirty="0" err="1"/>
            <a:t>gromadzić</a:t>
          </a:r>
          <a:r>
            <a:rPr lang="es-ES" sz="1800" kern="1200" dirty="0"/>
            <a:t> i </a:t>
          </a:r>
          <a:r>
            <a:rPr lang="es-ES" sz="1800" kern="1200" dirty="0" err="1"/>
            <a:t>określać</a:t>
          </a:r>
          <a:r>
            <a:rPr lang="es-ES" sz="1800" kern="1200" dirty="0"/>
            <a:t> </a:t>
          </a:r>
          <a:r>
            <a:rPr lang="es-ES" sz="1800" kern="1200" dirty="0" err="1"/>
            <a:t>ilościowo</a:t>
          </a:r>
          <a:r>
            <a:rPr lang="es-ES" sz="1800" kern="1200" dirty="0"/>
            <a:t> </a:t>
          </a:r>
          <a:endParaRPr lang="bg-BG" sz="1800" b="0" i="0" u="none" kern="1200" dirty="0"/>
        </a:p>
        <a:p>
          <a:pPr marL="171450" lvl="1" indent="-171450" algn="l" defTabSz="800100">
            <a:lnSpc>
              <a:spcPct val="90000"/>
            </a:lnSpc>
            <a:spcBef>
              <a:spcPct val="0"/>
            </a:spcBef>
            <a:spcAft>
              <a:spcPct val="15000"/>
            </a:spcAft>
            <a:buFont typeface="Symbol" panose="05050102010706020507" pitchFamily="18" charset="2"/>
            <a:buChar char=""/>
          </a:pPr>
          <a:r>
            <a:rPr lang="es-ES" sz="1800" kern="1200"/>
            <a:t>Decyzja jest ważna </a:t>
          </a:r>
          <a:endParaRPr lang="pl-PL" sz="1800" kern="1200"/>
        </a:p>
        <a:p>
          <a:pPr marL="171450" lvl="1" indent="-171450" algn="l" defTabSz="800100">
            <a:lnSpc>
              <a:spcPct val="90000"/>
            </a:lnSpc>
            <a:spcBef>
              <a:spcPct val="0"/>
            </a:spcBef>
            <a:spcAft>
              <a:spcPct val="15000"/>
            </a:spcAft>
            <a:buChar char="•"/>
          </a:pPr>
          <a:r>
            <a:rPr lang="es-ES" sz="1800" kern="1200" dirty="0" err="1"/>
            <a:t>Próbujesz</a:t>
          </a:r>
          <a:r>
            <a:rPr lang="es-ES" sz="1800" kern="1200" dirty="0"/>
            <a:t> </a:t>
          </a:r>
          <a:r>
            <a:rPr lang="es-ES" sz="1800" kern="1200" dirty="0" err="1"/>
            <a:t>zmaksymalizować</a:t>
          </a:r>
          <a:r>
            <a:rPr lang="es-ES" sz="1800" kern="1200" dirty="0"/>
            <a:t> </a:t>
          </a:r>
          <a:r>
            <a:rPr lang="es-ES" sz="1800" kern="1200" dirty="0" err="1"/>
            <a:t>swój</a:t>
          </a:r>
          <a:r>
            <a:rPr lang="es-ES" sz="1800" kern="1200" dirty="0"/>
            <a:t> </a:t>
          </a:r>
          <a:r>
            <a:rPr lang="es-ES" sz="1800" kern="1200" dirty="0" err="1"/>
            <a:t>wynik</a:t>
          </a:r>
          <a:endParaRPr lang="pl-PL" sz="1800" kern="1200" dirty="0"/>
        </a:p>
      </dsp:txBody>
      <dsp:txXfrm>
        <a:off x="2398689" y="0"/>
        <a:ext cx="9000900" cy="1187710"/>
      </dsp:txXfrm>
    </dsp:sp>
    <dsp:sp modelId="{45E3F38B-C148-4EE3-AEDD-27B6CCE8FE7E}">
      <dsp:nvSpPr>
        <dsp:cNvPr id="0" name=""/>
        <dsp:cNvSpPr/>
      </dsp:nvSpPr>
      <dsp:spPr>
        <a:xfrm>
          <a:off x="118771" y="118771"/>
          <a:ext cx="2279918" cy="950168"/>
        </a:xfrm>
        <a:prstGeom prst="roundRect">
          <a:avLst>
            <a:gd name="adj" fmla="val 10000"/>
          </a:avLst>
        </a:prstGeom>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25F2F6-EC94-4ABC-8037-CE50E3522EB9}">
      <dsp:nvSpPr>
        <dsp:cNvPr id="0" name=""/>
        <dsp:cNvSpPr/>
      </dsp:nvSpPr>
      <dsp:spPr>
        <a:xfrm>
          <a:off x="0" y="1306481"/>
          <a:ext cx="11399590" cy="1187710"/>
        </a:xfrm>
        <a:prstGeom prst="roundRect">
          <a:avLst>
            <a:gd name="adj" fmla="val 10000"/>
          </a:avLst>
        </a:prstGeom>
        <a:solidFill>
          <a:srgbClr val="152D5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ts val="0"/>
            </a:spcAft>
            <a:buNone/>
          </a:pPr>
          <a:r>
            <a:rPr lang="pl-PL" sz="1800" b="1" i="0" u="none" kern="1200" dirty="0"/>
            <a:t>Ograniczona racjonalność</a:t>
          </a:r>
          <a:endParaRPr lang="bg-BG" sz="1800" kern="1200" dirty="0"/>
        </a:p>
        <a:p>
          <a:pPr marL="171450" lvl="1" indent="-171450" algn="l" defTabSz="800100">
            <a:lnSpc>
              <a:spcPct val="90000"/>
            </a:lnSpc>
            <a:spcBef>
              <a:spcPct val="0"/>
            </a:spcBef>
            <a:spcAft>
              <a:spcPct val="15000"/>
            </a:spcAft>
            <a:buChar char="•"/>
          </a:pPr>
          <a:r>
            <a:rPr lang="es-ES" sz="1800" kern="1200" dirty="0" err="1"/>
            <a:t>Kryteria</a:t>
          </a:r>
          <a:r>
            <a:rPr lang="es-ES" sz="1800" kern="1200" dirty="0"/>
            <a:t> </a:t>
          </a:r>
          <a:r>
            <a:rPr lang="es-ES" sz="1800" kern="1200" dirty="0" err="1"/>
            <a:t>minimalne</a:t>
          </a:r>
          <a:r>
            <a:rPr lang="es-ES" sz="1800" kern="1200" dirty="0"/>
            <a:t> </a:t>
          </a:r>
          <a:r>
            <a:rPr lang="es-ES" sz="1800" kern="1200" dirty="0" err="1"/>
            <a:t>są</a:t>
          </a:r>
          <a:r>
            <a:rPr lang="es-ES" sz="1800" kern="1200" dirty="0"/>
            <a:t> </a:t>
          </a:r>
          <a:r>
            <a:rPr lang="es-ES" sz="1800" kern="1200" dirty="0" err="1"/>
            <a:t>jasne</a:t>
          </a:r>
          <a:r>
            <a:rPr lang="es-ES" sz="1800" kern="1200" dirty="0"/>
            <a:t> </a:t>
          </a:r>
          <a:endParaRPr lang="bg-BG" sz="1800" b="0" i="0" u="none" kern="1200" dirty="0"/>
        </a:p>
        <a:p>
          <a:pPr marL="171450" lvl="1" indent="-171450" algn="l" defTabSz="800100">
            <a:lnSpc>
              <a:spcPct val="90000"/>
            </a:lnSpc>
            <a:spcBef>
              <a:spcPct val="0"/>
            </a:spcBef>
            <a:spcAft>
              <a:spcPct val="15000"/>
            </a:spcAft>
            <a:buFont typeface="Symbol" panose="05050102010706020507" pitchFamily="18" charset="2"/>
            <a:buChar char=""/>
          </a:pPr>
          <a:r>
            <a:rPr lang="es-ES" sz="1800" kern="1200"/>
            <a:t>Nie masz lub nie chcesz poświęcić dużo czasu na podjęcie decyzji </a:t>
          </a:r>
          <a:endParaRPr lang="pl-PL" sz="1800" kern="1200"/>
        </a:p>
        <a:p>
          <a:pPr marL="171450" lvl="1" indent="-171450" algn="l" defTabSz="800100">
            <a:lnSpc>
              <a:spcPct val="90000"/>
            </a:lnSpc>
            <a:spcBef>
              <a:spcPct val="0"/>
            </a:spcBef>
            <a:spcAft>
              <a:spcPct val="15000"/>
            </a:spcAft>
            <a:buChar char="•"/>
          </a:pPr>
          <a:r>
            <a:rPr lang="es-ES" sz="1800" kern="1200" dirty="0" err="1"/>
            <a:t>Nie</a:t>
          </a:r>
          <a:r>
            <a:rPr lang="es-ES" sz="1800" kern="1200" dirty="0"/>
            <a:t> </a:t>
          </a:r>
          <a:r>
            <a:rPr lang="es-ES" sz="1800" kern="1200" dirty="0" err="1"/>
            <a:t>próbujesz</a:t>
          </a:r>
          <a:r>
            <a:rPr lang="es-ES" sz="1800" kern="1200" dirty="0"/>
            <a:t> </a:t>
          </a:r>
          <a:r>
            <a:rPr lang="es-ES" sz="1800" kern="1200" dirty="0" err="1"/>
            <a:t>zmaksymalizować</a:t>
          </a:r>
          <a:r>
            <a:rPr lang="es-ES" sz="1800" kern="1200" dirty="0"/>
            <a:t> </a:t>
          </a:r>
          <a:r>
            <a:rPr lang="es-ES" sz="1800" kern="1200" dirty="0" err="1"/>
            <a:t>swojego</a:t>
          </a:r>
          <a:r>
            <a:rPr lang="es-ES" sz="1800" kern="1200" dirty="0"/>
            <a:t> </a:t>
          </a:r>
          <a:r>
            <a:rPr lang="es-ES" sz="1800" kern="1200" dirty="0" err="1"/>
            <a:t>wyniku</a:t>
          </a:r>
          <a:endParaRPr lang="pl-PL" sz="1800" kern="1200" dirty="0"/>
        </a:p>
      </dsp:txBody>
      <dsp:txXfrm>
        <a:off x="2398689" y="1306481"/>
        <a:ext cx="9000900" cy="1187710"/>
      </dsp:txXfrm>
    </dsp:sp>
    <dsp:sp modelId="{75F722F5-1729-44A7-9658-103EA8B8AD28}">
      <dsp:nvSpPr>
        <dsp:cNvPr id="0" name=""/>
        <dsp:cNvSpPr/>
      </dsp:nvSpPr>
      <dsp:spPr>
        <a:xfrm>
          <a:off x="118771" y="1425252"/>
          <a:ext cx="2279918" cy="950168"/>
        </a:xfrm>
        <a:prstGeom prst="roundRect">
          <a:avLst>
            <a:gd name="adj" fmla="val 10000"/>
          </a:avLst>
        </a:prstGeom>
        <a:blipFill>
          <a:blip xmlns:r="http://schemas.openxmlformats.org/officeDocument/2006/relationships" r:embed="rId2" cstate="email">
            <a:extLst>
              <a:ext uri="{28A0092B-C50C-407E-A947-70E740481C1C}">
                <a14:useLocalDpi xmlns:a14="http://schemas.microsoft.com/office/drawing/2010/main"/>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31C1D0-FAA4-4873-A104-31BE77981FC6}">
      <dsp:nvSpPr>
        <dsp:cNvPr id="0" name=""/>
        <dsp:cNvSpPr/>
      </dsp:nvSpPr>
      <dsp:spPr>
        <a:xfrm>
          <a:off x="0" y="2612962"/>
          <a:ext cx="11399590" cy="1187710"/>
        </a:xfrm>
        <a:prstGeom prst="roundRect">
          <a:avLst>
            <a:gd name="adj" fmla="val 10000"/>
          </a:avLst>
        </a:prstGeom>
        <a:solidFill>
          <a:srgbClr val="152D5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ts val="0"/>
            </a:spcAft>
            <a:buNone/>
          </a:pPr>
          <a:r>
            <a:rPr lang="pl-PL" sz="1800" b="1" i="0" u="none" kern="1200" dirty="0"/>
            <a:t>Intuicyjny</a:t>
          </a:r>
          <a:endParaRPr lang="bg-BG" sz="1800" kern="1200" dirty="0"/>
        </a:p>
        <a:p>
          <a:pPr marL="171450" lvl="1" indent="-171450" algn="l" defTabSz="800100">
            <a:lnSpc>
              <a:spcPct val="90000"/>
            </a:lnSpc>
            <a:spcBef>
              <a:spcPct val="0"/>
            </a:spcBef>
            <a:spcAft>
              <a:spcPct val="15000"/>
            </a:spcAft>
            <a:buChar char="•"/>
          </a:pPr>
          <a:r>
            <a:rPr lang="es-ES" sz="1800" kern="1200" dirty="0"/>
            <a:t>Cele </a:t>
          </a:r>
          <a:r>
            <a:rPr lang="es-ES" sz="1800" kern="1200" dirty="0" err="1"/>
            <a:t>są</a:t>
          </a:r>
          <a:r>
            <a:rPr lang="es-ES" sz="1800" kern="1200" dirty="0"/>
            <a:t> </a:t>
          </a:r>
          <a:r>
            <a:rPr lang="es-ES" sz="1800" kern="1200" dirty="0" err="1"/>
            <a:t>niejasne</a:t>
          </a:r>
          <a:r>
            <a:rPr lang="es-ES" sz="1800" kern="1200" dirty="0"/>
            <a:t> </a:t>
          </a:r>
          <a:r>
            <a:rPr lang="es-ES" sz="1800" kern="1200" dirty="0" err="1"/>
            <a:t>Istnieje</a:t>
          </a:r>
          <a:r>
            <a:rPr lang="es-ES" sz="1800" kern="1200" dirty="0"/>
            <a:t> </a:t>
          </a:r>
          <a:r>
            <a:rPr lang="es-ES" sz="1800" kern="1200" dirty="0" err="1"/>
            <a:t>presja</a:t>
          </a:r>
          <a:r>
            <a:rPr lang="es-ES" sz="1800" kern="1200" dirty="0"/>
            <a:t> </a:t>
          </a:r>
          <a:r>
            <a:rPr lang="es-ES" sz="1800" kern="1200" dirty="0" err="1"/>
            <a:t>czasu</a:t>
          </a:r>
          <a:r>
            <a:rPr lang="es-ES" sz="1800" kern="1200" dirty="0"/>
            <a:t>, a </a:t>
          </a:r>
          <a:r>
            <a:rPr lang="es-ES" sz="1800" kern="1200" dirty="0" err="1"/>
            <a:t>paraliż</a:t>
          </a:r>
          <a:r>
            <a:rPr lang="es-ES" sz="1800" kern="1200" dirty="0"/>
            <a:t> </a:t>
          </a:r>
          <a:r>
            <a:rPr lang="es-ES" sz="1800" kern="1200" dirty="0" err="1"/>
            <a:t>analizy</a:t>
          </a:r>
          <a:r>
            <a:rPr lang="es-ES" sz="1800" kern="1200" dirty="0"/>
            <a:t> </a:t>
          </a:r>
          <a:r>
            <a:rPr lang="es-ES" sz="1800" kern="1200" dirty="0" err="1"/>
            <a:t>będzie</a:t>
          </a:r>
          <a:r>
            <a:rPr lang="es-ES" sz="1800" kern="1200" dirty="0"/>
            <a:t> </a:t>
          </a:r>
          <a:r>
            <a:rPr lang="es-ES" sz="1800" kern="1200" dirty="0" err="1"/>
            <a:t>kosztowny</a:t>
          </a:r>
          <a:r>
            <a:rPr lang="es-ES" sz="1800" kern="1200" dirty="0"/>
            <a:t> </a:t>
          </a:r>
          <a:endParaRPr lang="bg-BG" sz="1800" b="0" i="0" u="none" kern="1200" dirty="0"/>
        </a:p>
        <a:p>
          <a:pPr marL="171450" lvl="1" indent="-171450" algn="l" defTabSz="800100">
            <a:lnSpc>
              <a:spcPct val="90000"/>
            </a:lnSpc>
            <a:spcBef>
              <a:spcPct val="0"/>
            </a:spcBef>
            <a:spcAft>
              <a:spcPct val="15000"/>
            </a:spcAft>
            <a:buChar char="•"/>
          </a:pPr>
          <a:r>
            <a:rPr lang="es-ES" sz="1800" kern="1200" dirty="0" err="1"/>
            <a:t>Masz</a:t>
          </a:r>
          <a:r>
            <a:rPr lang="es-ES" sz="1800" kern="1200" dirty="0"/>
            <a:t> </a:t>
          </a:r>
          <a:r>
            <a:rPr lang="es-ES" sz="1800" kern="1200" dirty="0" err="1"/>
            <a:t>doświadczenie</a:t>
          </a:r>
          <a:r>
            <a:rPr lang="es-ES" sz="1800" kern="1200" dirty="0"/>
            <a:t> z </a:t>
          </a:r>
          <a:r>
            <a:rPr lang="es-ES" sz="1800" kern="1200" dirty="0" err="1"/>
            <a:t>tym</a:t>
          </a:r>
          <a:r>
            <a:rPr lang="es-ES" sz="1800" kern="1200" dirty="0"/>
            <a:t> </a:t>
          </a:r>
          <a:r>
            <a:rPr lang="es-ES" sz="1800" kern="1200" dirty="0" err="1"/>
            <a:t>problemem</a:t>
          </a:r>
          <a:endParaRPr lang="pl-PL" sz="1800" kern="1200" dirty="0"/>
        </a:p>
      </dsp:txBody>
      <dsp:txXfrm>
        <a:off x="2398689" y="2612962"/>
        <a:ext cx="9000900" cy="1187710"/>
      </dsp:txXfrm>
    </dsp:sp>
    <dsp:sp modelId="{EBF2DA8C-3E51-4F31-AE7E-9E7087E570E6}">
      <dsp:nvSpPr>
        <dsp:cNvPr id="0" name=""/>
        <dsp:cNvSpPr/>
      </dsp:nvSpPr>
      <dsp:spPr>
        <a:xfrm>
          <a:off x="118771" y="2731733"/>
          <a:ext cx="2279918" cy="950168"/>
        </a:xfrm>
        <a:prstGeom prst="roundRect">
          <a:avLst>
            <a:gd name="adj" fmla="val 10000"/>
          </a:avLst>
        </a:prstGeom>
        <a:blipFill>
          <a:blip xmlns:r="http://schemas.openxmlformats.org/officeDocument/2006/relationships" r:embed="rId3" cstate="email">
            <a:extLst>
              <a:ext uri="{28A0092B-C50C-407E-A947-70E740481C1C}">
                <a14:useLocalDpi xmlns:a14="http://schemas.microsoft.com/office/drawing/2010/main"/>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1BABE2-F61E-4B67-BED8-3BC8CA6AE10D}">
      <dsp:nvSpPr>
        <dsp:cNvPr id="0" name=""/>
        <dsp:cNvSpPr/>
      </dsp:nvSpPr>
      <dsp:spPr>
        <a:xfrm>
          <a:off x="0" y="3919443"/>
          <a:ext cx="11399590" cy="1187710"/>
        </a:xfrm>
        <a:prstGeom prst="roundRect">
          <a:avLst>
            <a:gd name="adj" fmla="val 10000"/>
          </a:avLst>
        </a:prstGeom>
        <a:solidFill>
          <a:srgbClr val="152D5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ts val="0"/>
            </a:spcAft>
            <a:buNone/>
          </a:pPr>
          <a:r>
            <a:rPr lang="pl-PL" sz="1800" b="1" i="0" u="none" kern="1200" dirty="0"/>
            <a:t>Twórczy</a:t>
          </a:r>
          <a:endParaRPr lang="bg-BG" sz="1800" kern="1200" dirty="0"/>
        </a:p>
        <a:p>
          <a:pPr marL="171450" lvl="1" indent="-171450" algn="l" defTabSz="800100">
            <a:lnSpc>
              <a:spcPct val="90000"/>
            </a:lnSpc>
            <a:spcBef>
              <a:spcPct val="0"/>
            </a:spcBef>
            <a:spcAft>
              <a:spcPct val="15000"/>
            </a:spcAft>
            <a:buChar char="•"/>
          </a:pPr>
          <a:r>
            <a:rPr lang="es-ES" sz="1800" kern="1200" dirty="0" err="1"/>
            <a:t>Rozwiązania</a:t>
          </a:r>
          <a:r>
            <a:rPr lang="es-ES" sz="1800" kern="1200" dirty="0"/>
            <a:t> </a:t>
          </a:r>
          <a:r>
            <a:rPr lang="es-ES" sz="1800" kern="1200" dirty="0" err="1"/>
            <a:t>problemu</a:t>
          </a:r>
          <a:r>
            <a:rPr lang="es-ES" sz="1800" kern="1200" dirty="0"/>
            <a:t> </a:t>
          </a:r>
          <a:r>
            <a:rPr lang="es-ES" sz="1800" kern="1200" dirty="0" err="1"/>
            <a:t>nie</a:t>
          </a:r>
          <a:r>
            <a:rPr lang="es-ES" sz="1800" kern="1200" dirty="0"/>
            <a:t> </a:t>
          </a:r>
          <a:r>
            <a:rPr lang="es-ES" sz="1800" kern="1200" dirty="0" err="1"/>
            <a:t>są</a:t>
          </a:r>
          <a:r>
            <a:rPr lang="es-ES" sz="1800" kern="1200" dirty="0"/>
            <a:t> </a:t>
          </a:r>
          <a:r>
            <a:rPr lang="es-ES" sz="1800" kern="1200" dirty="0" err="1"/>
            <a:t>jasne</a:t>
          </a:r>
          <a:r>
            <a:rPr lang="es-ES" sz="1800" kern="1200" dirty="0"/>
            <a:t> </a:t>
          </a:r>
          <a:endParaRPr lang="bg-BG" sz="1800" b="0" i="0" u="none" kern="1200" dirty="0"/>
        </a:p>
        <a:p>
          <a:pPr marL="171450" lvl="1" indent="-171450" algn="l" defTabSz="800100">
            <a:lnSpc>
              <a:spcPct val="90000"/>
            </a:lnSpc>
            <a:spcBef>
              <a:spcPct val="0"/>
            </a:spcBef>
            <a:spcAft>
              <a:spcPct val="15000"/>
            </a:spcAft>
            <a:buFont typeface="Symbol" panose="05050102010706020507" pitchFamily="18" charset="2"/>
            <a:buChar char=""/>
          </a:pPr>
          <a:r>
            <a:rPr lang="es-ES" sz="1800" kern="1200"/>
            <a:t>Trzeba wygenerować nowe rozwiązania </a:t>
          </a:r>
          <a:endParaRPr lang="pl-PL" sz="1800" kern="1200"/>
        </a:p>
        <a:p>
          <a:pPr marL="171450" lvl="1" indent="-171450" algn="l" defTabSz="800100">
            <a:lnSpc>
              <a:spcPct val="90000"/>
            </a:lnSpc>
            <a:spcBef>
              <a:spcPct val="0"/>
            </a:spcBef>
            <a:spcAft>
              <a:spcPct val="15000"/>
            </a:spcAft>
            <a:buChar char="•"/>
          </a:pPr>
          <a:r>
            <a:rPr lang="es-ES" sz="1800" kern="1200" dirty="0" err="1"/>
            <a:t>Masz</a:t>
          </a:r>
          <a:r>
            <a:rPr lang="es-ES" sz="1800" kern="1200" dirty="0"/>
            <a:t> </a:t>
          </a:r>
          <a:r>
            <a:rPr lang="es-ES" sz="1800" kern="1200" dirty="0" err="1"/>
            <a:t>czas</a:t>
          </a:r>
          <a:r>
            <a:rPr lang="es-ES" sz="1800" kern="1200" dirty="0"/>
            <a:t>, </a:t>
          </a:r>
          <a:r>
            <a:rPr lang="es-ES" sz="1800" kern="1200" dirty="0" err="1"/>
            <a:t>aby</a:t>
          </a:r>
          <a:r>
            <a:rPr lang="es-ES" sz="1800" kern="1200" dirty="0"/>
            <a:t> </a:t>
          </a:r>
          <a:r>
            <a:rPr lang="es-ES" sz="1800" kern="1200" dirty="0" err="1"/>
            <a:t>zanurzyć</a:t>
          </a:r>
          <a:r>
            <a:rPr lang="es-ES" sz="1800" kern="1200" dirty="0"/>
            <a:t> </a:t>
          </a:r>
          <a:r>
            <a:rPr lang="es-ES" sz="1800" kern="1200" dirty="0" err="1"/>
            <a:t>się</a:t>
          </a:r>
          <a:r>
            <a:rPr lang="es-ES" sz="1800" kern="1200" dirty="0"/>
            <a:t> w </a:t>
          </a:r>
          <a:r>
            <a:rPr lang="es-ES" sz="1800" kern="1200" dirty="0" err="1"/>
            <a:t>problemach</a:t>
          </a:r>
          <a:endParaRPr lang="pl-PL" sz="1800" kern="1200" dirty="0"/>
        </a:p>
      </dsp:txBody>
      <dsp:txXfrm>
        <a:off x="2398689" y="3919443"/>
        <a:ext cx="9000900" cy="1187710"/>
      </dsp:txXfrm>
    </dsp:sp>
    <dsp:sp modelId="{7B13E8C8-33A8-4A22-B287-2401223D0CCD}">
      <dsp:nvSpPr>
        <dsp:cNvPr id="0" name=""/>
        <dsp:cNvSpPr/>
      </dsp:nvSpPr>
      <dsp:spPr>
        <a:xfrm>
          <a:off x="118771" y="4038214"/>
          <a:ext cx="2279918" cy="950168"/>
        </a:xfrm>
        <a:prstGeom prst="roundRect">
          <a:avLst>
            <a:gd name="adj" fmla="val 10000"/>
          </a:avLst>
        </a:prstGeom>
        <a:blipFill>
          <a:blip xmlns:r="http://schemas.openxmlformats.org/officeDocument/2006/relationships" r:embed="rId4" cstate="email">
            <a:extLst>
              <a:ext uri="{28A0092B-C50C-407E-A947-70E740481C1C}">
                <a14:useLocalDpi xmlns:a14="http://schemas.microsoft.com/office/drawing/2010/main"/>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70DFF-E6C8-40E8-9C5B-FA7076B9D865}">
      <dsp:nvSpPr>
        <dsp:cNvPr id="0" name=""/>
        <dsp:cNvSpPr/>
      </dsp:nvSpPr>
      <dsp:spPr>
        <a:xfrm>
          <a:off x="23488" y="-165183"/>
          <a:ext cx="3108852" cy="1105012"/>
        </a:xfrm>
        <a:prstGeom prst="rect">
          <a:avLst/>
        </a:prstGeom>
        <a:solidFill>
          <a:srgbClr val="152D54"/>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Przyjmij podejście zorientowane na proces</a:t>
          </a:r>
          <a:endParaRPr lang="bg-BG" sz="2200" b="1" i="0" u="none" kern="1200" dirty="0">
            <a:solidFill>
              <a:prstClr val="white"/>
            </a:solidFill>
            <a:latin typeface="Calibri"/>
            <a:ea typeface="+mn-ea"/>
            <a:cs typeface="+mn-cs"/>
          </a:endParaRPr>
        </a:p>
      </dsp:txBody>
      <dsp:txXfrm>
        <a:off x="23488" y="-165183"/>
        <a:ext cx="3108852" cy="1105012"/>
      </dsp:txXfrm>
    </dsp:sp>
    <dsp:sp modelId="{58824A5A-73C3-4CC4-80D7-D024A76913CB}">
      <dsp:nvSpPr>
        <dsp:cNvPr id="0" name=""/>
        <dsp:cNvSpPr/>
      </dsp:nvSpPr>
      <dsp:spPr>
        <a:xfrm>
          <a:off x="23488" y="939829"/>
          <a:ext cx="3108852" cy="4172399"/>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pl-PL" sz="1800" kern="1200" dirty="0"/>
            <a:t>Sformułuj  problem, aby upewnić się, że zadawane są właściwe pytania i wszyscy zgadzają się, co należy wybrać. </a:t>
          </a:r>
          <a:endParaRPr lang="bg-BG" sz="1800" kern="1200" dirty="0">
            <a:solidFill>
              <a:schemeClr val="tx1"/>
            </a:solidFill>
          </a:endParaRPr>
        </a:p>
        <a:p>
          <a:pPr marL="171450" lvl="1" indent="-171450" algn="l" defTabSz="800100">
            <a:lnSpc>
              <a:spcPct val="90000"/>
            </a:lnSpc>
            <a:spcBef>
              <a:spcPct val="0"/>
            </a:spcBef>
            <a:spcAft>
              <a:spcPct val="15000"/>
            </a:spcAft>
            <a:buChar char="•"/>
          </a:pPr>
          <a:r>
            <a:rPr lang="pl-PL" sz="1800" kern="1200" dirty="0"/>
            <a:t>Zbuduj swój zespół i zarządzaj dynamiką grupy, aby przeanalizować problem i stworzyć realne rozwiązanie. </a:t>
          </a:r>
          <a:endParaRPr lang="bg-BG" sz="1800" kern="1200" dirty="0">
            <a:solidFill>
              <a:schemeClr val="tx1"/>
            </a:solidFill>
          </a:endParaRPr>
        </a:p>
        <a:p>
          <a:pPr marL="171450" lvl="1" indent="-171450" algn="l" defTabSz="800100">
            <a:lnSpc>
              <a:spcPct val="90000"/>
            </a:lnSpc>
            <a:spcBef>
              <a:spcPct val="0"/>
            </a:spcBef>
            <a:spcAft>
              <a:spcPct val="15000"/>
            </a:spcAft>
            <a:buChar char="•"/>
          </a:pPr>
          <a:r>
            <a:rPr lang="pl-PL" sz="1800" kern="1200" dirty="0"/>
            <a:t>Postępując zgodnie z ustrukturyzowanym, wieloetapowym procesem, możesz osiągnąć pożądany rezultat. </a:t>
          </a:r>
          <a:endParaRPr lang="bg-BG" sz="1800" kern="1200" dirty="0">
            <a:solidFill>
              <a:schemeClr val="tx1"/>
            </a:solidFill>
          </a:endParaRPr>
        </a:p>
      </dsp:txBody>
      <dsp:txXfrm>
        <a:off x="23488" y="939829"/>
        <a:ext cx="3108852" cy="4172399"/>
      </dsp:txXfrm>
    </dsp:sp>
    <dsp:sp modelId="{71E1FE2A-F616-42E1-B7E6-D671C1F67FBB}">
      <dsp:nvSpPr>
        <dsp:cNvPr id="0" name=""/>
        <dsp:cNvSpPr/>
      </dsp:nvSpPr>
      <dsp:spPr>
        <a:xfrm>
          <a:off x="3567155" y="0"/>
          <a:ext cx="3105816" cy="1105012"/>
        </a:xfrm>
        <a:prstGeom prst="rect">
          <a:avLst/>
        </a:prstGeom>
        <a:solidFill>
          <a:srgbClr val="152D54"/>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Zaangażuj swój zespół w proces </a:t>
          </a:r>
          <a:endParaRPr lang="bg-BG" sz="2200" b="1" i="0" u="none" kern="1200" dirty="0">
            <a:solidFill>
              <a:prstClr val="white"/>
            </a:solidFill>
            <a:latin typeface="Calibri"/>
            <a:ea typeface="+mn-ea"/>
            <a:cs typeface="+mn-cs"/>
          </a:endParaRPr>
        </a:p>
      </dsp:txBody>
      <dsp:txXfrm>
        <a:off x="3567155" y="0"/>
        <a:ext cx="3105816" cy="1105012"/>
      </dsp:txXfrm>
    </dsp:sp>
    <dsp:sp modelId="{3853EFAB-B6E8-4257-8755-8DA9532ACB58}">
      <dsp:nvSpPr>
        <dsp:cNvPr id="0" name=""/>
        <dsp:cNvSpPr/>
      </dsp:nvSpPr>
      <dsp:spPr>
        <a:xfrm>
          <a:off x="3567155" y="1105012"/>
          <a:ext cx="3105816" cy="384203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pl-PL" sz="1800" kern="1200" dirty="0"/>
            <a:t>Wprowadzi do rozmowy wiele punktów widzenia i pobudzi kreatywne rozwiązywanie problemów. </a:t>
          </a:r>
          <a:endParaRPr lang="bg-BG" sz="1800" kern="1200" dirty="0">
            <a:solidFill>
              <a:schemeClr val="tx1"/>
            </a:solidFill>
            <a:effectLst/>
            <a:latin typeface="Times New Roman" panose="02020603050405020304" pitchFamily="18" charset="0"/>
            <a:ea typeface="Times New Roman" panose="02020603050405020304" pitchFamily="18" charset="0"/>
          </a:endParaRPr>
        </a:p>
        <a:p>
          <a:pPr marL="171450" lvl="1" indent="-171450" algn="l" defTabSz="800100">
            <a:lnSpc>
              <a:spcPct val="90000"/>
            </a:lnSpc>
            <a:spcBef>
              <a:spcPct val="0"/>
            </a:spcBef>
            <a:spcAft>
              <a:spcPct val="15000"/>
            </a:spcAft>
            <a:buChar char="•"/>
          </a:pPr>
          <a:r>
            <a:rPr lang="pl-PL" sz="1800" kern="1200" dirty="0"/>
            <a:t>W ten sposób możesz wykorzystać zbiorową wiedzę i doświadczenie poszczególnych osób, prowadząc do bardziej innowacyjnych rozwiązań i pomagając wydobyć i przezwyciężyć ukryte uprzedzenia w grupie.</a:t>
          </a:r>
          <a:endParaRPr lang="bg-BG" sz="1800" kern="1200" dirty="0">
            <a:solidFill>
              <a:schemeClr val="tx1"/>
            </a:solidFill>
            <a:effectLst/>
            <a:latin typeface="Times New Roman" panose="02020603050405020304" pitchFamily="18" charset="0"/>
            <a:ea typeface="Times New Roman" panose="02020603050405020304" pitchFamily="18" charset="0"/>
          </a:endParaRPr>
        </a:p>
      </dsp:txBody>
      <dsp:txXfrm>
        <a:off x="3567155" y="1105012"/>
        <a:ext cx="3105816" cy="3842033"/>
      </dsp:txXfrm>
    </dsp:sp>
    <dsp:sp modelId="{D4AE30FB-382C-404C-A2F4-9FAB434DDD60}">
      <dsp:nvSpPr>
        <dsp:cNvPr id="0" name=""/>
        <dsp:cNvSpPr/>
      </dsp:nvSpPr>
      <dsp:spPr>
        <a:xfrm>
          <a:off x="7107787" y="0"/>
          <a:ext cx="3105816" cy="1105012"/>
        </a:xfrm>
        <a:prstGeom prst="rect">
          <a:avLst/>
        </a:prstGeom>
        <a:solidFill>
          <a:srgbClr val="152D54"/>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Promuj nastawienie oparte na współpracy </a:t>
          </a:r>
          <a:endParaRPr lang="bg-BG" sz="2200" b="1" i="0" u="none" kern="1200" dirty="0">
            <a:solidFill>
              <a:prstClr val="white"/>
            </a:solidFill>
            <a:latin typeface="Calibri"/>
            <a:ea typeface="+mn-ea"/>
            <a:cs typeface="+mn-cs"/>
          </a:endParaRPr>
        </a:p>
      </dsp:txBody>
      <dsp:txXfrm>
        <a:off x="7107787" y="0"/>
        <a:ext cx="3105816" cy="1105012"/>
      </dsp:txXfrm>
    </dsp:sp>
    <dsp:sp modelId="{B962DCE6-946F-403B-B57C-58E27FAEF961}">
      <dsp:nvSpPr>
        <dsp:cNvPr id="0" name=""/>
        <dsp:cNvSpPr/>
      </dsp:nvSpPr>
      <dsp:spPr>
        <a:xfrm>
          <a:off x="7107787" y="1105012"/>
          <a:ext cx="3105816" cy="384203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pl-PL" sz="1800" kern="1200" dirty="0"/>
            <a:t>Musisz wypracować sobie nastawienie dociekania, które kieruje podejmowaniem decyzji przy wspólnym rozwiązywaniu problemów. </a:t>
          </a:r>
          <a:endParaRPr lang="bg-BG" sz="1800" kern="1200" dirty="0">
            <a:solidFill>
              <a:schemeClr val="tx1"/>
            </a:solidFill>
            <a:effectLst/>
            <a:latin typeface="Times New Roman" panose="02020603050405020304" pitchFamily="18" charset="0"/>
            <a:ea typeface="Times New Roman" panose="02020603050405020304" pitchFamily="18" charset="0"/>
          </a:endParaRPr>
        </a:p>
        <a:p>
          <a:pPr marL="171450" lvl="1" indent="-171450" algn="l" defTabSz="800100">
            <a:lnSpc>
              <a:spcPct val="90000"/>
            </a:lnSpc>
            <a:spcBef>
              <a:spcPct val="0"/>
            </a:spcBef>
            <a:spcAft>
              <a:spcPct val="15000"/>
            </a:spcAft>
            <a:buChar char="•"/>
          </a:pPr>
          <a:r>
            <a:rPr lang="pl-PL" sz="1800" kern="1200" dirty="0"/>
            <a:t>Koncentruje się na osobach testujących i oceniających założenia, przedstawiając wyważone argumenty, rozważając alternatywy i będąc otwartym na konstruktywną krytykę</a:t>
          </a:r>
          <a:endParaRPr lang="bg-BG" sz="1800" kern="1200" dirty="0">
            <a:solidFill>
              <a:schemeClr val="tx1"/>
            </a:solidFill>
            <a:effectLst/>
            <a:latin typeface="Times New Roman" panose="02020603050405020304" pitchFamily="18" charset="0"/>
            <a:ea typeface="Times New Roman" panose="02020603050405020304" pitchFamily="18" charset="0"/>
          </a:endParaRPr>
        </a:p>
      </dsp:txBody>
      <dsp:txXfrm>
        <a:off x="7107787" y="1105012"/>
        <a:ext cx="3105816" cy="3842033"/>
      </dsp:txXfrm>
    </dsp:sp>
    <dsp:sp modelId="{22058898-BB98-44FC-9586-B40277A4F9B5}">
      <dsp:nvSpPr>
        <dsp:cNvPr id="0" name=""/>
        <dsp:cNvSpPr/>
      </dsp:nvSpPr>
      <dsp:spPr>
        <a:xfrm>
          <a:off x="10648418" y="0"/>
          <a:ext cx="3105816" cy="1105012"/>
        </a:xfrm>
        <a:prstGeom prst="rect">
          <a:avLst/>
        </a:prstGeom>
        <a:solidFill>
          <a:srgbClr val="152D54"/>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Twórz i utrzymuj bezpieczeństwo psychologiczne</a:t>
          </a:r>
          <a:endParaRPr lang="bg-BG" sz="2200" b="1" i="0" u="none" kern="1200" dirty="0">
            <a:solidFill>
              <a:prstClr val="white"/>
            </a:solidFill>
            <a:latin typeface="Calibri"/>
            <a:ea typeface="+mn-ea"/>
            <a:cs typeface="+mn-cs"/>
          </a:endParaRPr>
        </a:p>
      </dsp:txBody>
      <dsp:txXfrm>
        <a:off x="10648418" y="0"/>
        <a:ext cx="3105816" cy="1105012"/>
      </dsp:txXfrm>
    </dsp:sp>
    <dsp:sp modelId="{22F1A544-E753-4065-8505-09A97EF157FF}">
      <dsp:nvSpPr>
        <dsp:cNvPr id="0" name=""/>
        <dsp:cNvSpPr/>
      </dsp:nvSpPr>
      <dsp:spPr>
        <a:xfrm>
          <a:off x="10648418" y="1105012"/>
          <a:ext cx="3105816" cy="384203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pl-PL" sz="1800" kern="1200" dirty="0"/>
            <a:t>Aby członkowie Twojego zespołu czuli się komfortowo, dzieląc się różnymi perspektywami i pracując wspólnie, kluczowe jest stworzenie i utrzymanie środowiska bezpieczeństwa psychicznego. </a:t>
          </a:r>
          <a:endParaRPr lang="bg-BG" sz="1800" kern="1200" dirty="0">
            <a:solidFill>
              <a:schemeClr val="tx1"/>
            </a:solidFill>
            <a:effectLst/>
            <a:latin typeface="Times New Roman" panose="02020603050405020304" pitchFamily="18" charset="0"/>
            <a:ea typeface="Times New Roman" panose="02020603050405020304" pitchFamily="18" charset="0"/>
          </a:endParaRPr>
        </a:p>
        <a:p>
          <a:pPr marL="171450" lvl="1" indent="-171450" algn="l" defTabSz="800100">
            <a:lnSpc>
              <a:spcPct val="90000"/>
            </a:lnSpc>
            <a:spcBef>
              <a:spcPct val="0"/>
            </a:spcBef>
            <a:spcAft>
              <a:spcPct val="15000"/>
            </a:spcAft>
            <a:buChar char="•"/>
          </a:pPr>
          <a:r>
            <a:rPr lang="pl-PL" sz="1800" kern="1200" dirty="0"/>
            <a:t>Aby pomóc swojemu zespołowi czuć się psychicznie bezpiecznym, okazuj szacunek i uczciwie rozważ podczas słuchania opinii wszystkich.</a:t>
          </a:r>
          <a:endParaRPr lang="bg-BG" sz="1800" kern="1200" dirty="0">
            <a:solidFill>
              <a:schemeClr val="tx1"/>
            </a:solidFill>
            <a:effectLst/>
            <a:latin typeface="Times New Roman" panose="02020603050405020304" pitchFamily="18" charset="0"/>
            <a:ea typeface="Times New Roman" panose="02020603050405020304" pitchFamily="18" charset="0"/>
          </a:endParaRPr>
        </a:p>
      </dsp:txBody>
      <dsp:txXfrm>
        <a:off x="10648418" y="1105012"/>
        <a:ext cx="3105816" cy="3842033"/>
      </dsp:txXfrm>
    </dsp:sp>
    <dsp:sp modelId="{4B3D52F7-9FEF-4D71-8033-92AD1EA3EC59}">
      <dsp:nvSpPr>
        <dsp:cNvPr id="0" name=""/>
        <dsp:cNvSpPr/>
      </dsp:nvSpPr>
      <dsp:spPr>
        <a:xfrm>
          <a:off x="14189049" y="0"/>
          <a:ext cx="3105816" cy="1105012"/>
        </a:xfrm>
        <a:prstGeom prst="rect">
          <a:avLst/>
        </a:prstGeom>
        <a:solidFill>
          <a:srgbClr val="152D54"/>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pl-PL" sz="2200" b="1" kern="1200" dirty="0"/>
            <a:t>Powtórz cele i cel decyzji </a:t>
          </a:r>
          <a:endParaRPr lang="bg-BG" sz="2200" b="1" i="0" u="none" kern="1200" dirty="0">
            <a:solidFill>
              <a:prstClr val="white"/>
            </a:solidFill>
            <a:latin typeface="Calibri"/>
            <a:ea typeface="+mn-ea"/>
            <a:cs typeface="+mn-cs"/>
          </a:endParaRPr>
        </a:p>
      </dsp:txBody>
      <dsp:txXfrm>
        <a:off x="14189049" y="0"/>
        <a:ext cx="3105816" cy="1105012"/>
      </dsp:txXfrm>
    </dsp:sp>
    <dsp:sp modelId="{DE40C9B8-1EA1-4CC1-A45D-C3AE8A69EC94}">
      <dsp:nvSpPr>
        <dsp:cNvPr id="0" name=""/>
        <dsp:cNvSpPr/>
      </dsp:nvSpPr>
      <dsp:spPr>
        <a:xfrm>
          <a:off x="14189049" y="1105012"/>
          <a:ext cx="3105816" cy="384203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pl-PL" sz="1800" kern="1200" dirty="0">
              <a:latin typeface="+mj-lt"/>
            </a:rPr>
            <a:t>Cele, nad którymi pracujesz, muszą być jasno sformułowane na początku procesu podejmowania decyzji – i stale powtarzane przez cały czas – aby mieć pewność, że zostaną ostatecznie osiągnięte</a:t>
          </a:r>
          <a:r>
            <a:rPr lang="en-GB" sz="1800" kern="1200" dirty="0">
              <a:solidFill>
                <a:schemeClr val="tx1"/>
              </a:solidFill>
              <a:effectLst/>
              <a:latin typeface="+mj-lt"/>
              <a:ea typeface="Times New Roman" panose="02020603050405020304" pitchFamily="18" charset="0"/>
            </a:rPr>
            <a:t>.</a:t>
          </a:r>
          <a:endParaRPr lang="bg-BG" sz="1800" kern="1200" dirty="0">
            <a:solidFill>
              <a:schemeClr val="tx1"/>
            </a:solidFill>
            <a:effectLst/>
            <a:latin typeface="+mj-lt"/>
            <a:ea typeface="Times New Roman" panose="02020603050405020304" pitchFamily="18" charset="0"/>
          </a:endParaRPr>
        </a:p>
      </dsp:txBody>
      <dsp:txXfrm>
        <a:off x="14189049" y="1105012"/>
        <a:ext cx="3105816" cy="384203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B5317F-EF9A-404B-AA00-A2E343E4595F}">
      <dsp:nvSpPr>
        <dsp:cNvPr id="0" name=""/>
        <dsp:cNvSpPr/>
      </dsp:nvSpPr>
      <dsp:spPr>
        <a:xfrm>
          <a:off x="0" y="425732"/>
          <a:ext cx="7960890" cy="378786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pl-PL" sz="3200" b="1" kern="1200" dirty="0"/>
            <a:t>Założenia paradygmatu racjonalnego wyboru</a:t>
          </a:r>
          <a:endParaRPr lang="bg-BG" sz="3200" kern="1200" dirty="0"/>
        </a:p>
      </dsp:txBody>
      <dsp:txXfrm>
        <a:off x="0" y="425732"/>
        <a:ext cx="7960890" cy="1136358"/>
      </dsp:txXfrm>
    </dsp:sp>
    <dsp:sp modelId="{171051CF-E7FC-41E1-931F-B60B639CFD44}">
      <dsp:nvSpPr>
        <dsp:cNvPr id="0" name=""/>
        <dsp:cNvSpPr/>
      </dsp:nvSpPr>
      <dsp:spPr>
        <a:xfrm>
          <a:off x="804364" y="1321669"/>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b="1" kern="1200" dirty="0"/>
            <a:t>Cele są jasne, zgodne i uzgodnione</a:t>
          </a:r>
          <a:endParaRPr lang="bg-BG" sz="1800" b="1" kern="1200" dirty="0"/>
        </a:p>
      </dsp:txBody>
      <dsp:txXfrm>
        <a:off x="818399" y="1335704"/>
        <a:ext cx="6340642" cy="451125"/>
      </dsp:txXfrm>
    </dsp:sp>
    <dsp:sp modelId="{166A3151-8BA9-47C6-91F6-477E912F1B43}">
      <dsp:nvSpPr>
        <dsp:cNvPr id="0" name=""/>
        <dsp:cNvSpPr/>
      </dsp:nvSpPr>
      <dsp:spPr>
        <a:xfrm>
          <a:off x="804364" y="1874587"/>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b="1" kern="1200" dirty="0"/>
            <a:t>Decydenci mogą obliczyć wszystkie alternatywy i ich wyniki</a:t>
          </a:r>
          <a:endParaRPr lang="bg-BG" sz="1800" b="1" kern="1200" dirty="0"/>
        </a:p>
      </dsp:txBody>
      <dsp:txXfrm>
        <a:off x="818399" y="1888622"/>
        <a:ext cx="6340642" cy="451125"/>
      </dsp:txXfrm>
    </dsp:sp>
    <dsp:sp modelId="{E4408EF3-1A02-42AD-9EF8-DDBEC346134B}">
      <dsp:nvSpPr>
        <dsp:cNvPr id="0" name=""/>
        <dsp:cNvSpPr/>
      </dsp:nvSpPr>
      <dsp:spPr>
        <a:xfrm>
          <a:off x="804364" y="2427505"/>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b="1" kern="1200" dirty="0"/>
            <a:t>Decydenci oceniają wszystkie alternatywy jednocześnie</a:t>
          </a:r>
          <a:endParaRPr lang="bg-BG" sz="1800" b="1" kern="1200" dirty="0"/>
        </a:p>
      </dsp:txBody>
      <dsp:txXfrm>
        <a:off x="818399" y="2441540"/>
        <a:ext cx="6340642" cy="451125"/>
      </dsp:txXfrm>
    </dsp:sp>
    <dsp:sp modelId="{8E1017B3-8285-4848-8B52-2B69B9433B59}">
      <dsp:nvSpPr>
        <dsp:cNvPr id="0" name=""/>
        <dsp:cNvSpPr/>
      </dsp:nvSpPr>
      <dsp:spPr>
        <a:xfrm>
          <a:off x="804364" y="2980422"/>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b="1" kern="1200" dirty="0"/>
            <a:t>Decydenci używają przyjętych standardów do oceny alternatyw</a:t>
          </a:r>
          <a:endParaRPr lang="bg-BG" sz="1800" b="1" kern="1200" dirty="0"/>
        </a:p>
      </dsp:txBody>
      <dsp:txXfrm>
        <a:off x="818399" y="2994457"/>
        <a:ext cx="6340642" cy="451125"/>
      </dsp:txXfrm>
    </dsp:sp>
    <dsp:sp modelId="{66D426EA-570A-4675-8BBC-0460960206CA}">
      <dsp:nvSpPr>
        <dsp:cNvPr id="0" name=""/>
        <dsp:cNvSpPr/>
      </dsp:nvSpPr>
      <dsp:spPr>
        <a:xfrm>
          <a:off x="804364" y="3533340"/>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pl-PL" sz="1700" b="1" kern="1200" dirty="0"/>
            <a:t>Decydenci wykorzystują informacje faktyczne do wyboru alternatyw</a:t>
          </a:r>
          <a:endParaRPr lang="bg-BG" sz="1700" b="1" kern="1200" dirty="0"/>
        </a:p>
      </dsp:txBody>
      <dsp:txXfrm>
        <a:off x="818399" y="3547375"/>
        <a:ext cx="6340642" cy="451125"/>
      </dsp:txXfrm>
    </dsp:sp>
    <dsp:sp modelId="{B037D9E2-5DFE-4954-99D7-5AB55C0DADD8}">
      <dsp:nvSpPr>
        <dsp:cNvPr id="0" name=""/>
        <dsp:cNvSpPr/>
      </dsp:nvSpPr>
      <dsp:spPr>
        <a:xfrm>
          <a:off x="804364" y="4086257"/>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b="1" kern="1200" dirty="0"/>
            <a:t>Decydenci wybierają alternatywę o najwyższej opłacalności</a:t>
          </a:r>
          <a:endParaRPr lang="bg-BG" sz="1800" b="1" kern="1200" dirty="0"/>
        </a:p>
      </dsp:txBody>
      <dsp:txXfrm>
        <a:off x="818399" y="4100292"/>
        <a:ext cx="6340642" cy="451125"/>
      </dsp:txXfrm>
    </dsp:sp>
    <dsp:sp modelId="{8F34CF33-6E47-4B46-BA80-2211531DC94B}">
      <dsp:nvSpPr>
        <dsp:cNvPr id="0" name=""/>
        <dsp:cNvSpPr/>
      </dsp:nvSpPr>
      <dsp:spPr>
        <a:xfrm>
          <a:off x="8566233" y="408475"/>
          <a:ext cx="7960890" cy="38568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pl-PL" sz="3200" b="1" kern="1200" dirty="0"/>
            <a:t>Obserwacje z </a:t>
          </a:r>
          <a:r>
            <a:rPr lang="pl-PL" sz="3200" b="1" kern="1200" dirty="0" err="1"/>
            <a:t>zachowań</a:t>
          </a:r>
          <a:r>
            <a:rPr lang="pl-PL" sz="3200" b="1" kern="1200" dirty="0"/>
            <a:t> organizacyjnych</a:t>
          </a:r>
          <a:endParaRPr lang="bg-BG" sz="3200" b="1" kern="1200" dirty="0"/>
        </a:p>
      </dsp:txBody>
      <dsp:txXfrm>
        <a:off x="8566233" y="408475"/>
        <a:ext cx="7960890" cy="1157066"/>
      </dsp:txXfrm>
    </dsp:sp>
    <dsp:sp modelId="{85C9D9F2-7B4C-4408-8211-BB3599D635FF}">
      <dsp:nvSpPr>
        <dsp:cNvPr id="0" name=""/>
        <dsp:cNvSpPr/>
      </dsp:nvSpPr>
      <dsp:spPr>
        <a:xfrm>
          <a:off x="9362322" y="1338926"/>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pl-PL" sz="1700" b="1" kern="1200" dirty="0"/>
            <a:t>Cele są niejednoznaczne, sprzeczne i pozbawione pełnego wsparcia</a:t>
          </a:r>
          <a:endParaRPr lang="bg-BG" sz="1700" b="1" kern="1200" dirty="0"/>
        </a:p>
      </dsp:txBody>
      <dsp:txXfrm>
        <a:off x="9376357" y="1352961"/>
        <a:ext cx="6340642" cy="451125"/>
      </dsp:txXfrm>
    </dsp:sp>
    <dsp:sp modelId="{7DBC0841-BE04-4DAB-AE58-4DF26E4B132C}">
      <dsp:nvSpPr>
        <dsp:cNvPr id="0" name=""/>
        <dsp:cNvSpPr/>
      </dsp:nvSpPr>
      <dsp:spPr>
        <a:xfrm>
          <a:off x="9362322" y="1891844"/>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b="1" kern="1200" dirty="0"/>
            <a:t>Decydenci mają ograniczone możliwości przetwarzania informacji</a:t>
          </a:r>
          <a:endParaRPr lang="bg-BG" sz="1800" b="1" kern="1200" dirty="0"/>
        </a:p>
      </dsp:txBody>
      <dsp:txXfrm>
        <a:off x="9376357" y="1905879"/>
        <a:ext cx="6340642" cy="451125"/>
      </dsp:txXfrm>
    </dsp:sp>
    <dsp:sp modelId="{FE6BD8F9-25BA-43EE-8587-829A39E36A07}">
      <dsp:nvSpPr>
        <dsp:cNvPr id="0" name=""/>
        <dsp:cNvSpPr/>
      </dsp:nvSpPr>
      <dsp:spPr>
        <a:xfrm>
          <a:off x="9362322" y="2444762"/>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b="1" kern="1200" dirty="0"/>
            <a:t>Decydenci oceniają alternatywy sekwencyjnie</a:t>
          </a:r>
          <a:endParaRPr lang="bg-BG" sz="1800" b="1" kern="1200" dirty="0"/>
        </a:p>
      </dsp:txBody>
      <dsp:txXfrm>
        <a:off x="9376357" y="2458797"/>
        <a:ext cx="6340642" cy="451125"/>
      </dsp:txXfrm>
    </dsp:sp>
    <dsp:sp modelId="{FCB76508-E073-4413-90B0-E228FB14FE90}">
      <dsp:nvSpPr>
        <dsp:cNvPr id="0" name=""/>
        <dsp:cNvSpPr/>
      </dsp:nvSpPr>
      <dsp:spPr>
        <a:xfrm>
          <a:off x="9362322" y="2997679"/>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b="1" kern="1200" dirty="0"/>
            <a:t>Decydenci oceniają alternatywy względem ukrytego faworyta</a:t>
          </a:r>
          <a:endParaRPr lang="bg-BG" sz="1800" b="1" kern="1200" dirty="0"/>
        </a:p>
      </dsp:txBody>
      <dsp:txXfrm>
        <a:off x="9376357" y="3011714"/>
        <a:ext cx="6340642" cy="451125"/>
      </dsp:txXfrm>
    </dsp:sp>
    <dsp:sp modelId="{D2198535-3936-4B83-9BB7-11407740174D}">
      <dsp:nvSpPr>
        <dsp:cNvPr id="0" name=""/>
        <dsp:cNvSpPr/>
      </dsp:nvSpPr>
      <dsp:spPr>
        <a:xfrm>
          <a:off x="9362322" y="3550597"/>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pl-PL" sz="1800" b="1" kern="1200" dirty="0"/>
            <a:t>Decydenci przetwarzają percepcyjnie zniekształcone informacje</a:t>
          </a:r>
          <a:endParaRPr lang="bg-BG" sz="1800" b="1" kern="1200" dirty="0"/>
        </a:p>
      </dsp:txBody>
      <dsp:txXfrm>
        <a:off x="9376357" y="3564632"/>
        <a:ext cx="6340642" cy="451125"/>
      </dsp:txXfrm>
    </dsp:sp>
    <dsp:sp modelId="{560CCF97-94C2-4EFA-8CD2-1191312A2916}">
      <dsp:nvSpPr>
        <dsp:cNvPr id="0" name=""/>
        <dsp:cNvSpPr/>
      </dsp:nvSpPr>
      <dsp:spPr>
        <a:xfrm>
          <a:off x="9362322" y="4103514"/>
          <a:ext cx="6368712" cy="4791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pl-PL" sz="1600" b="1" kern="1200" dirty="0"/>
            <a:t>Decydenci wybierają wystarczająco dobrą (satysfakcjonującą) alternatywę</a:t>
          </a:r>
          <a:endParaRPr lang="bg-BG" sz="1600" b="1" kern="1200" dirty="0"/>
        </a:p>
      </dsp:txBody>
      <dsp:txXfrm>
        <a:off x="9376357" y="4117549"/>
        <a:ext cx="6340642" cy="45112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7A50B8-894C-458D-9890-3DB86B3C9D70}">
      <dsp:nvSpPr>
        <dsp:cNvPr id="0" name=""/>
        <dsp:cNvSpPr/>
      </dsp:nvSpPr>
      <dsp:spPr>
        <a:xfrm>
          <a:off x="6362665" y="2341122"/>
          <a:ext cx="1988226" cy="196112"/>
        </a:xfrm>
        <a:custGeom>
          <a:avLst/>
          <a:gdLst/>
          <a:ahLst/>
          <a:cxnLst/>
          <a:rect l="0" t="0" r="0" b="0"/>
          <a:pathLst>
            <a:path>
              <a:moveTo>
                <a:pt x="0" y="0"/>
              </a:moveTo>
              <a:lnTo>
                <a:pt x="0" y="98834"/>
              </a:lnTo>
              <a:lnTo>
                <a:pt x="1988226" y="98834"/>
              </a:lnTo>
              <a:lnTo>
                <a:pt x="1988226" y="196112"/>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098A66-C629-445E-A9A6-32A236438F44}">
      <dsp:nvSpPr>
        <dsp:cNvPr id="0" name=""/>
        <dsp:cNvSpPr/>
      </dsp:nvSpPr>
      <dsp:spPr>
        <a:xfrm>
          <a:off x="6256197" y="2341122"/>
          <a:ext cx="106467" cy="194555"/>
        </a:xfrm>
        <a:custGeom>
          <a:avLst/>
          <a:gdLst/>
          <a:ahLst/>
          <a:cxnLst/>
          <a:rect l="0" t="0" r="0" b="0"/>
          <a:pathLst>
            <a:path>
              <a:moveTo>
                <a:pt x="106467" y="0"/>
              </a:moveTo>
              <a:lnTo>
                <a:pt x="106467" y="97277"/>
              </a:lnTo>
              <a:lnTo>
                <a:pt x="0" y="97277"/>
              </a:lnTo>
              <a:lnTo>
                <a:pt x="0" y="194555"/>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641541-C148-4AA8-A59B-76EB7CD57D3A}">
      <dsp:nvSpPr>
        <dsp:cNvPr id="0" name=""/>
        <dsp:cNvSpPr/>
      </dsp:nvSpPr>
      <dsp:spPr>
        <a:xfrm>
          <a:off x="5398934" y="2341122"/>
          <a:ext cx="963730" cy="211875"/>
        </a:xfrm>
        <a:custGeom>
          <a:avLst/>
          <a:gdLst/>
          <a:ahLst/>
          <a:cxnLst/>
          <a:rect l="0" t="0" r="0" b="0"/>
          <a:pathLst>
            <a:path>
              <a:moveTo>
                <a:pt x="963730" y="0"/>
              </a:moveTo>
              <a:lnTo>
                <a:pt x="963730" y="114597"/>
              </a:lnTo>
              <a:lnTo>
                <a:pt x="0" y="114597"/>
              </a:lnTo>
              <a:lnTo>
                <a:pt x="0" y="211875"/>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124923-C89B-4C5F-A29F-9AA9E0BFE016}">
      <dsp:nvSpPr>
        <dsp:cNvPr id="0" name=""/>
        <dsp:cNvSpPr/>
      </dsp:nvSpPr>
      <dsp:spPr>
        <a:xfrm>
          <a:off x="3655284" y="1522432"/>
          <a:ext cx="2707381" cy="196112"/>
        </a:xfrm>
        <a:custGeom>
          <a:avLst/>
          <a:gdLst/>
          <a:ahLst/>
          <a:cxnLst/>
          <a:rect l="0" t="0" r="0" b="0"/>
          <a:pathLst>
            <a:path>
              <a:moveTo>
                <a:pt x="0" y="0"/>
              </a:moveTo>
              <a:lnTo>
                <a:pt x="0" y="98834"/>
              </a:lnTo>
              <a:lnTo>
                <a:pt x="2707381" y="98834"/>
              </a:lnTo>
              <a:lnTo>
                <a:pt x="2707381" y="196112"/>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63B014-B179-4B5A-B3C2-FAD4710732AF}">
      <dsp:nvSpPr>
        <dsp:cNvPr id="0" name=""/>
        <dsp:cNvSpPr/>
      </dsp:nvSpPr>
      <dsp:spPr>
        <a:xfrm>
          <a:off x="2519286" y="3159812"/>
          <a:ext cx="1823198" cy="196112"/>
        </a:xfrm>
        <a:custGeom>
          <a:avLst/>
          <a:gdLst/>
          <a:ahLst/>
          <a:cxnLst/>
          <a:rect l="0" t="0" r="0" b="0"/>
          <a:pathLst>
            <a:path>
              <a:moveTo>
                <a:pt x="0" y="0"/>
              </a:moveTo>
              <a:lnTo>
                <a:pt x="0" y="98834"/>
              </a:lnTo>
              <a:lnTo>
                <a:pt x="1823198" y="98834"/>
              </a:lnTo>
              <a:lnTo>
                <a:pt x="1823198" y="196112"/>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ABF595-45D2-47A6-95E9-11FD15B4A275}">
      <dsp:nvSpPr>
        <dsp:cNvPr id="0" name=""/>
        <dsp:cNvSpPr/>
      </dsp:nvSpPr>
      <dsp:spPr>
        <a:xfrm>
          <a:off x="2519286" y="3159812"/>
          <a:ext cx="111109" cy="196112"/>
        </a:xfrm>
        <a:custGeom>
          <a:avLst/>
          <a:gdLst/>
          <a:ahLst/>
          <a:cxnLst/>
          <a:rect l="0" t="0" r="0" b="0"/>
          <a:pathLst>
            <a:path>
              <a:moveTo>
                <a:pt x="0" y="0"/>
              </a:moveTo>
              <a:lnTo>
                <a:pt x="0" y="98834"/>
              </a:lnTo>
              <a:lnTo>
                <a:pt x="111109" y="98834"/>
              </a:lnTo>
              <a:lnTo>
                <a:pt x="111109" y="196112"/>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2A176A-E547-44F2-91BC-75D1393A7099}">
      <dsp:nvSpPr>
        <dsp:cNvPr id="0" name=""/>
        <dsp:cNvSpPr/>
      </dsp:nvSpPr>
      <dsp:spPr>
        <a:xfrm>
          <a:off x="839152" y="3159812"/>
          <a:ext cx="1680134" cy="196112"/>
        </a:xfrm>
        <a:custGeom>
          <a:avLst/>
          <a:gdLst/>
          <a:ahLst/>
          <a:cxnLst/>
          <a:rect l="0" t="0" r="0" b="0"/>
          <a:pathLst>
            <a:path>
              <a:moveTo>
                <a:pt x="1680134" y="0"/>
              </a:moveTo>
              <a:lnTo>
                <a:pt x="1680134" y="98834"/>
              </a:lnTo>
              <a:lnTo>
                <a:pt x="0" y="98834"/>
              </a:lnTo>
              <a:lnTo>
                <a:pt x="0" y="196112"/>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AD23F0-4FA3-4982-87C5-7DA0BE30158F}">
      <dsp:nvSpPr>
        <dsp:cNvPr id="0" name=""/>
        <dsp:cNvSpPr/>
      </dsp:nvSpPr>
      <dsp:spPr>
        <a:xfrm>
          <a:off x="1489395" y="2341122"/>
          <a:ext cx="1029890" cy="196112"/>
        </a:xfrm>
        <a:custGeom>
          <a:avLst/>
          <a:gdLst/>
          <a:ahLst/>
          <a:cxnLst/>
          <a:rect l="0" t="0" r="0" b="0"/>
          <a:pathLst>
            <a:path>
              <a:moveTo>
                <a:pt x="0" y="0"/>
              </a:moveTo>
              <a:lnTo>
                <a:pt x="0" y="98834"/>
              </a:lnTo>
              <a:lnTo>
                <a:pt x="1029890" y="98834"/>
              </a:lnTo>
              <a:lnTo>
                <a:pt x="1029890" y="196112"/>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8FA01F-5F7B-416E-B754-F8BC3AF18A19}">
      <dsp:nvSpPr>
        <dsp:cNvPr id="0" name=""/>
        <dsp:cNvSpPr/>
      </dsp:nvSpPr>
      <dsp:spPr>
        <a:xfrm>
          <a:off x="316441" y="2341122"/>
          <a:ext cx="1172954" cy="196112"/>
        </a:xfrm>
        <a:custGeom>
          <a:avLst/>
          <a:gdLst/>
          <a:ahLst/>
          <a:cxnLst/>
          <a:rect l="0" t="0" r="0" b="0"/>
          <a:pathLst>
            <a:path>
              <a:moveTo>
                <a:pt x="1172954" y="0"/>
              </a:moveTo>
              <a:lnTo>
                <a:pt x="1172954" y="98834"/>
              </a:lnTo>
              <a:lnTo>
                <a:pt x="0" y="98834"/>
              </a:lnTo>
              <a:lnTo>
                <a:pt x="0" y="196112"/>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5CBB21-CBA3-4B18-BB2B-718EED4B61EE}">
      <dsp:nvSpPr>
        <dsp:cNvPr id="0" name=""/>
        <dsp:cNvSpPr/>
      </dsp:nvSpPr>
      <dsp:spPr>
        <a:xfrm>
          <a:off x="1489395" y="1522432"/>
          <a:ext cx="2165888" cy="196112"/>
        </a:xfrm>
        <a:custGeom>
          <a:avLst/>
          <a:gdLst/>
          <a:ahLst/>
          <a:cxnLst/>
          <a:rect l="0" t="0" r="0" b="0"/>
          <a:pathLst>
            <a:path>
              <a:moveTo>
                <a:pt x="2165888" y="0"/>
              </a:moveTo>
              <a:lnTo>
                <a:pt x="2165888" y="98834"/>
              </a:lnTo>
              <a:lnTo>
                <a:pt x="0" y="98834"/>
              </a:lnTo>
              <a:lnTo>
                <a:pt x="0" y="196112"/>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310845-5D9C-416D-9F03-D8E8CADEAD47}">
      <dsp:nvSpPr>
        <dsp:cNvPr id="0" name=""/>
        <dsp:cNvSpPr/>
      </dsp:nvSpPr>
      <dsp:spPr>
        <a:xfrm>
          <a:off x="3343995" y="899854"/>
          <a:ext cx="622577" cy="622577"/>
        </a:xfrm>
        <a:prstGeom prst="ellipse">
          <a:avLst/>
        </a:prstGeom>
        <a:blipFill>
          <a:blip xmlns:r="http://schemas.openxmlformats.org/officeDocument/2006/relationships" r:embed="rId1" cstate="email">
            <a:extLst>
              <a:ext uri="{28A0092B-C50C-407E-A947-70E740481C1C}">
                <a14:useLocalDpi xmlns:a14="http://schemas.microsoft.com/office/drawing/2010/main"/>
              </a:ext>
              <a:ext uri="{96DAC541-7B7A-43D3-8B79-37D633B846F1}">
                <asvg:svgBlip xmlns:asvg="http://schemas.microsoft.com/office/drawing/2016/SVG/main" r:embed="rId2"/>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CA88FB-9344-4EEE-B2C3-2A1FF6C6F9E3}">
      <dsp:nvSpPr>
        <dsp:cNvPr id="0" name=""/>
        <dsp:cNvSpPr/>
      </dsp:nvSpPr>
      <dsp:spPr>
        <a:xfrm>
          <a:off x="4134211" y="310335"/>
          <a:ext cx="2016853"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Czy powinienem zrobić stopień magistra bezpośrednio po uzyskaniu tytułu licencjata?</a:t>
          </a:r>
          <a:endParaRPr lang="en-US" sz="1800" kern="1200" dirty="0"/>
        </a:p>
      </dsp:txBody>
      <dsp:txXfrm>
        <a:off x="4134211" y="310335"/>
        <a:ext cx="2016853" cy="622577"/>
      </dsp:txXfrm>
    </dsp:sp>
    <dsp:sp modelId="{8EBB05D2-4C36-45FA-BD26-945E31F8DC6B}">
      <dsp:nvSpPr>
        <dsp:cNvPr id="0" name=""/>
        <dsp:cNvSpPr/>
      </dsp:nvSpPr>
      <dsp:spPr>
        <a:xfrm>
          <a:off x="1178106" y="1718544"/>
          <a:ext cx="622577" cy="622577"/>
        </a:xfrm>
        <a:prstGeom prst="ellipse">
          <a:avLst/>
        </a:prstGeom>
        <a:blipFill>
          <a:blip xmlns:r="http://schemas.openxmlformats.org/officeDocument/2006/relationships"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D6FFBD-7A71-42DB-84B9-6E9530217B45}">
      <dsp:nvSpPr>
        <dsp:cNvPr id="0" name=""/>
        <dsp:cNvSpPr/>
      </dsp:nvSpPr>
      <dsp:spPr>
        <a:xfrm>
          <a:off x="1854083" y="1706310"/>
          <a:ext cx="933866"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Tak</a:t>
          </a:r>
          <a:endParaRPr lang="en-US" sz="1800" kern="1200" dirty="0"/>
        </a:p>
      </dsp:txBody>
      <dsp:txXfrm>
        <a:off x="1854083" y="1706310"/>
        <a:ext cx="933866" cy="622577"/>
      </dsp:txXfrm>
    </dsp:sp>
    <dsp:sp modelId="{3C53D7F3-C0E9-4F5E-A8C1-8D34E8E98FD6}">
      <dsp:nvSpPr>
        <dsp:cNvPr id="0" name=""/>
        <dsp:cNvSpPr/>
      </dsp:nvSpPr>
      <dsp:spPr>
        <a:xfrm>
          <a:off x="5152" y="2537234"/>
          <a:ext cx="622577" cy="622577"/>
        </a:xfrm>
        <a:prstGeom prst="ellipse">
          <a:avLst/>
        </a:prstGeom>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11C41D-D907-4F87-A380-65254B227FD9}">
      <dsp:nvSpPr>
        <dsp:cNvPr id="0" name=""/>
        <dsp:cNvSpPr/>
      </dsp:nvSpPr>
      <dsp:spPr>
        <a:xfrm>
          <a:off x="441227" y="2566252"/>
          <a:ext cx="1915379"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70000"/>
            </a:lnSpc>
            <a:spcBef>
              <a:spcPct val="0"/>
            </a:spcBef>
            <a:spcAft>
              <a:spcPct val="35000"/>
            </a:spcAft>
            <a:buNone/>
          </a:pPr>
          <a:r>
            <a:rPr lang="pl-PL" sz="1800" kern="1200" dirty="0"/>
            <a:t>na Uniwersytecie Ekonomicznym w Warnie</a:t>
          </a:r>
          <a:endParaRPr lang="en-US" sz="1800" kern="1200" dirty="0"/>
        </a:p>
      </dsp:txBody>
      <dsp:txXfrm>
        <a:off x="441227" y="2566252"/>
        <a:ext cx="1915379" cy="622577"/>
      </dsp:txXfrm>
    </dsp:sp>
    <dsp:sp modelId="{BA7B312D-E3FC-4ACA-A538-F2D541E55DC1}">
      <dsp:nvSpPr>
        <dsp:cNvPr id="0" name=""/>
        <dsp:cNvSpPr/>
      </dsp:nvSpPr>
      <dsp:spPr>
        <a:xfrm>
          <a:off x="2207997" y="2537234"/>
          <a:ext cx="622577" cy="622577"/>
        </a:xfrm>
        <a:prstGeom prst="ellipse">
          <a:avLst/>
        </a:prstGeom>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D8F040-0190-436C-9DD8-008B4EBD562F}">
      <dsp:nvSpPr>
        <dsp:cNvPr id="0" name=""/>
        <dsp:cNvSpPr/>
      </dsp:nvSpPr>
      <dsp:spPr>
        <a:xfrm>
          <a:off x="2838527" y="2535677"/>
          <a:ext cx="1219994"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Za granicą</a:t>
          </a:r>
          <a:endParaRPr lang="en-US" sz="1800" kern="1200" dirty="0"/>
        </a:p>
      </dsp:txBody>
      <dsp:txXfrm>
        <a:off x="2838527" y="2535677"/>
        <a:ext cx="1219994" cy="622577"/>
      </dsp:txXfrm>
    </dsp:sp>
    <dsp:sp modelId="{369A46A8-8506-48B6-A769-097E91772739}">
      <dsp:nvSpPr>
        <dsp:cNvPr id="0" name=""/>
        <dsp:cNvSpPr/>
      </dsp:nvSpPr>
      <dsp:spPr>
        <a:xfrm>
          <a:off x="527863" y="3355924"/>
          <a:ext cx="622577" cy="622577"/>
        </a:xfrm>
        <a:prstGeom prst="ellipse">
          <a:avLst/>
        </a:prstGeom>
        <a:blipFill>
          <a:blip xmlns:r="http://schemas.openxmlformats.org/officeDocument/2006/relationships"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1F011A-423A-4E77-B675-90461202FC2B}">
      <dsp:nvSpPr>
        <dsp:cNvPr id="0" name=""/>
        <dsp:cNvSpPr/>
      </dsp:nvSpPr>
      <dsp:spPr>
        <a:xfrm>
          <a:off x="1054504" y="3924866"/>
          <a:ext cx="1092175"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W Europie</a:t>
          </a:r>
          <a:endParaRPr lang="en-US" sz="1800" kern="1200" dirty="0"/>
        </a:p>
      </dsp:txBody>
      <dsp:txXfrm>
        <a:off x="1054504" y="3924866"/>
        <a:ext cx="1092175" cy="622577"/>
      </dsp:txXfrm>
    </dsp:sp>
    <dsp:sp modelId="{9CBD803D-5BA8-4DC9-B52F-9B4925C165F7}">
      <dsp:nvSpPr>
        <dsp:cNvPr id="0" name=""/>
        <dsp:cNvSpPr/>
      </dsp:nvSpPr>
      <dsp:spPr>
        <a:xfrm>
          <a:off x="2319106" y="3355924"/>
          <a:ext cx="622577" cy="622577"/>
        </a:xfrm>
        <a:prstGeom prst="ellipse">
          <a:avLst/>
        </a:prstGeom>
        <a:blipFill>
          <a:blip xmlns:r="http://schemas.openxmlformats.org/officeDocument/2006/relationships"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0B7C75-A450-4A22-B2AC-5EF7DAF29D1A}">
      <dsp:nvSpPr>
        <dsp:cNvPr id="0" name=""/>
        <dsp:cNvSpPr/>
      </dsp:nvSpPr>
      <dsp:spPr>
        <a:xfrm>
          <a:off x="2925192" y="3997534"/>
          <a:ext cx="933866"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W USA</a:t>
          </a:r>
          <a:endParaRPr lang="en-US" sz="1800" kern="1200" dirty="0"/>
        </a:p>
      </dsp:txBody>
      <dsp:txXfrm>
        <a:off x="2925192" y="3997534"/>
        <a:ext cx="933866" cy="622577"/>
      </dsp:txXfrm>
    </dsp:sp>
    <dsp:sp modelId="{E99774AD-DC24-4B8D-A99D-B3E93EAACE1B}">
      <dsp:nvSpPr>
        <dsp:cNvPr id="0" name=""/>
        <dsp:cNvSpPr/>
      </dsp:nvSpPr>
      <dsp:spPr>
        <a:xfrm>
          <a:off x="4031195" y="3355924"/>
          <a:ext cx="622577" cy="622577"/>
        </a:xfrm>
        <a:prstGeom prst="ellipse">
          <a:avLst/>
        </a:prstGeom>
        <a:blipFill>
          <a:blip xmlns:r="http://schemas.openxmlformats.org/officeDocument/2006/relationships"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74A285-9D41-4C2C-AB49-46E7F11C8034}">
      <dsp:nvSpPr>
        <dsp:cNvPr id="0" name=""/>
        <dsp:cNvSpPr/>
      </dsp:nvSpPr>
      <dsp:spPr>
        <a:xfrm>
          <a:off x="4012991" y="4059231"/>
          <a:ext cx="933866"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W Azji</a:t>
          </a:r>
          <a:endParaRPr lang="en-US" sz="1800" kern="1200" dirty="0"/>
        </a:p>
      </dsp:txBody>
      <dsp:txXfrm>
        <a:off x="4012991" y="4059231"/>
        <a:ext cx="933866" cy="622577"/>
      </dsp:txXfrm>
    </dsp:sp>
    <dsp:sp modelId="{6511459C-BC2C-4E71-B68C-7448F4F552F4}">
      <dsp:nvSpPr>
        <dsp:cNvPr id="0" name=""/>
        <dsp:cNvSpPr/>
      </dsp:nvSpPr>
      <dsp:spPr>
        <a:xfrm>
          <a:off x="6051376" y="1718544"/>
          <a:ext cx="622577" cy="622577"/>
        </a:xfrm>
        <a:prstGeom prst="ellipse">
          <a:avLst/>
        </a:prstGeom>
        <a:blipFill>
          <a:blip xmlns:r="http://schemas.openxmlformats.org/officeDocument/2006/relationships"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12CF48-2D17-4B7B-9139-4A1C3CE58022}">
      <dsp:nvSpPr>
        <dsp:cNvPr id="0" name=""/>
        <dsp:cNvSpPr/>
      </dsp:nvSpPr>
      <dsp:spPr>
        <a:xfrm>
          <a:off x="6673954" y="1716987"/>
          <a:ext cx="933866"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Nie</a:t>
          </a:r>
          <a:endParaRPr lang="en-US" sz="1800" kern="1200" dirty="0"/>
        </a:p>
      </dsp:txBody>
      <dsp:txXfrm>
        <a:off x="6673954" y="1716987"/>
        <a:ext cx="933866" cy="622577"/>
      </dsp:txXfrm>
    </dsp:sp>
    <dsp:sp modelId="{35CC67AD-D378-4488-B3D1-06AB56307F1E}">
      <dsp:nvSpPr>
        <dsp:cNvPr id="0" name=""/>
        <dsp:cNvSpPr/>
      </dsp:nvSpPr>
      <dsp:spPr>
        <a:xfrm>
          <a:off x="5087645" y="2552997"/>
          <a:ext cx="622577" cy="622577"/>
        </a:xfrm>
        <a:prstGeom prst="ellipse">
          <a:avLst/>
        </a:prstGeom>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0CC356-FFAB-49A6-BECC-AC1E8D1E0928}">
      <dsp:nvSpPr>
        <dsp:cNvPr id="0" name=""/>
        <dsp:cNvSpPr/>
      </dsp:nvSpPr>
      <dsp:spPr>
        <a:xfrm>
          <a:off x="4742708" y="3512010"/>
          <a:ext cx="1273205"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Mogę zrobić MBA za 5 lat</a:t>
          </a:r>
          <a:endParaRPr lang="en-US" sz="1800" kern="1200" dirty="0"/>
        </a:p>
      </dsp:txBody>
      <dsp:txXfrm>
        <a:off x="4742708" y="3512010"/>
        <a:ext cx="1273205" cy="622577"/>
      </dsp:txXfrm>
    </dsp:sp>
    <dsp:sp modelId="{256B8357-92C8-47B7-85C9-0D790A713D4C}">
      <dsp:nvSpPr>
        <dsp:cNvPr id="0" name=""/>
        <dsp:cNvSpPr/>
      </dsp:nvSpPr>
      <dsp:spPr>
        <a:xfrm>
          <a:off x="5944908" y="2535677"/>
          <a:ext cx="622577" cy="622577"/>
        </a:xfrm>
        <a:prstGeom prst="ellipse">
          <a:avLst/>
        </a:prstGeom>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0825B4-5974-431A-AAEC-1F1072198867}">
      <dsp:nvSpPr>
        <dsp:cNvPr id="0" name=""/>
        <dsp:cNvSpPr/>
      </dsp:nvSpPr>
      <dsp:spPr>
        <a:xfrm>
          <a:off x="6588685" y="3714952"/>
          <a:ext cx="1699077" cy="6005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Mogę zrobić tytuł magistra za 2 lata, jeśli to będzie dobry krok w mojej karierze</a:t>
          </a:r>
          <a:endParaRPr lang="en-US" sz="1800" kern="1200" dirty="0"/>
        </a:p>
      </dsp:txBody>
      <dsp:txXfrm>
        <a:off x="6588685" y="3714952"/>
        <a:ext cx="1699077" cy="600551"/>
      </dsp:txXfrm>
    </dsp:sp>
    <dsp:sp modelId="{298D72E2-5EC7-4FDF-9F7E-6FCC79FD7E14}">
      <dsp:nvSpPr>
        <dsp:cNvPr id="0" name=""/>
        <dsp:cNvSpPr/>
      </dsp:nvSpPr>
      <dsp:spPr>
        <a:xfrm>
          <a:off x="8039603" y="2537234"/>
          <a:ext cx="622577" cy="622577"/>
        </a:xfrm>
        <a:prstGeom prst="ellipse">
          <a:avLst/>
        </a:prstGeom>
        <a:blipFill>
          <a:blip xmlns:r="http://schemas.openxmlformats.org/officeDocument/2006/relationships"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5799FE-F204-467E-9E22-FC6DB8D60691}">
      <dsp:nvSpPr>
        <dsp:cNvPr id="0" name=""/>
        <dsp:cNvSpPr/>
      </dsp:nvSpPr>
      <dsp:spPr>
        <a:xfrm>
          <a:off x="8662180" y="2535677"/>
          <a:ext cx="933866" cy="6225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l-PL" sz="1800" kern="1200" dirty="0"/>
            <a:t>Wszystko czego potrzebuję to więcej praktycznego doświadczenia</a:t>
          </a:r>
          <a:endParaRPr lang="en-US" sz="1800" kern="1200" dirty="0"/>
        </a:p>
      </dsp:txBody>
      <dsp:txXfrm>
        <a:off x="8662180" y="2535677"/>
        <a:ext cx="933866" cy="62257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1A9757-09AD-4A55-9FA6-CB304F459BA6}">
      <dsp:nvSpPr>
        <dsp:cNvPr id="0" name=""/>
        <dsp:cNvSpPr/>
      </dsp:nvSpPr>
      <dsp:spPr>
        <a:xfrm>
          <a:off x="2176" y="103242"/>
          <a:ext cx="2742530" cy="164551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b="1" kern="1200" dirty="0"/>
            <a:t>Problemy niepodlegające klasycznej teorii decyzji</a:t>
          </a:r>
          <a:endParaRPr lang="bg-BG" sz="2000" b="1" kern="1200" dirty="0"/>
        </a:p>
      </dsp:txBody>
      <dsp:txXfrm>
        <a:off x="2176" y="103242"/>
        <a:ext cx="2742530" cy="1645518"/>
      </dsp:txXfrm>
    </dsp:sp>
    <dsp:sp modelId="{BAE907A0-06C9-4CBA-90F9-0AC8D3344319}">
      <dsp:nvSpPr>
        <dsp:cNvPr id="0" name=""/>
        <dsp:cNvSpPr/>
      </dsp:nvSpPr>
      <dsp:spPr>
        <a:xfrm>
          <a:off x="3018959" y="103242"/>
          <a:ext cx="2742530" cy="164551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Podstawowe niepewności obszaru</a:t>
          </a:r>
          <a:endParaRPr lang="bg-BG" sz="2000" b="1" kern="1200" dirty="0">
            <a:effectLst/>
            <a:latin typeface="Calibri" panose="020F0502020204030204" pitchFamily="34" charset="0"/>
            <a:ea typeface="Times New Roman" panose="02020603050405020304" pitchFamily="18" charset="0"/>
            <a:cs typeface="+mn-cs"/>
          </a:endParaRPr>
        </a:p>
      </dsp:txBody>
      <dsp:txXfrm>
        <a:off x="3018959" y="103242"/>
        <a:ext cx="2742530" cy="1645518"/>
      </dsp:txXfrm>
    </dsp:sp>
    <dsp:sp modelId="{0A6F3BDC-3931-4F65-BA77-FA8371493FF3}">
      <dsp:nvSpPr>
        <dsp:cNvPr id="0" name=""/>
        <dsp:cNvSpPr/>
      </dsp:nvSpPr>
      <dsp:spPr>
        <a:xfrm>
          <a:off x="6035743" y="103242"/>
          <a:ext cx="2742530" cy="164551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effectLst/>
              <a:latin typeface="Calibri" panose="020F0502020204030204" pitchFamily="34" charset="0"/>
              <a:ea typeface="Times New Roman" panose="02020603050405020304" pitchFamily="18" charset="0"/>
              <a:cs typeface="+mn-cs"/>
            </a:rPr>
            <a:t>Unikalne decyzje</a:t>
          </a:r>
          <a:endParaRPr lang="bg-BG" sz="2000" b="1" kern="1200" dirty="0">
            <a:effectLst/>
            <a:latin typeface="Calibri" panose="020F0502020204030204" pitchFamily="34" charset="0"/>
            <a:ea typeface="Times New Roman" panose="02020603050405020304" pitchFamily="18" charset="0"/>
            <a:cs typeface="+mn-cs"/>
          </a:endParaRPr>
        </a:p>
      </dsp:txBody>
      <dsp:txXfrm>
        <a:off x="6035743" y="103242"/>
        <a:ext cx="2742530" cy="1645518"/>
      </dsp:txXfrm>
    </dsp:sp>
    <dsp:sp modelId="{5378B348-73A2-4BED-B8C0-8F1383B14090}">
      <dsp:nvSpPr>
        <dsp:cNvPr id="0" name=""/>
        <dsp:cNvSpPr/>
      </dsp:nvSpPr>
      <dsp:spPr>
        <a:xfrm>
          <a:off x="9052526" y="103242"/>
          <a:ext cx="2742530" cy="1645518"/>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Duża liczba interesariuszy i uczestników</a:t>
          </a:r>
          <a:endParaRPr lang="bg-BG" sz="2000" b="1" kern="1200" dirty="0">
            <a:effectLst/>
            <a:latin typeface="Calibri" panose="020F0502020204030204" pitchFamily="34" charset="0"/>
            <a:ea typeface="Times New Roman" panose="02020603050405020304" pitchFamily="18" charset="0"/>
            <a:cs typeface="+mn-cs"/>
          </a:endParaRPr>
        </a:p>
      </dsp:txBody>
      <dsp:txXfrm>
        <a:off x="9052526" y="103242"/>
        <a:ext cx="2742530" cy="1645518"/>
      </dsp:txXfrm>
    </dsp:sp>
    <dsp:sp modelId="{10552013-5F9D-4333-B9C1-9909E9C9034F}">
      <dsp:nvSpPr>
        <dsp:cNvPr id="0" name=""/>
        <dsp:cNvSpPr/>
      </dsp:nvSpPr>
      <dsp:spPr>
        <a:xfrm>
          <a:off x="12069309" y="103242"/>
          <a:ext cx="2742530" cy="164551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Niepełna/rozproszona wiedza obszarowa/dziedzinowa</a:t>
          </a:r>
          <a:endParaRPr lang="bg-BG" sz="2000" b="1" kern="1200" dirty="0">
            <a:effectLst/>
            <a:latin typeface="Calibri" panose="020F0502020204030204" pitchFamily="34" charset="0"/>
            <a:ea typeface="Times New Roman" panose="02020603050405020304" pitchFamily="18" charset="0"/>
            <a:cs typeface="+mn-cs"/>
          </a:endParaRPr>
        </a:p>
      </dsp:txBody>
      <dsp:txXfrm>
        <a:off x="12069309" y="103242"/>
        <a:ext cx="2742530" cy="1645518"/>
      </dsp:txXfrm>
    </dsp:sp>
    <dsp:sp modelId="{D30FAB64-BC3E-4DDD-A0E4-A9BF96E251CD}">
      <dsp:nvSpPr>
        <dsp:cNvPr id="0" name=""/>
        <dsp:cNvSpPr/>
      </dsp:nvSpPr>
      <dsp:spPr>
        <a:xfrm>
          <a:off x="15086093" y="103242"/>
          <a:ext cx="2742530" cy="164551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Różnorodne i sprzeczne przekonania, cele i preferencje</a:t>
          </a:r>
          <a:endParaRPr lang="bg-BG" sz="2000" b="1" kern="1200" dirty="0">
            <a:effectLst/>
            <a:latin typeface="Calibri" panose="020F0502020204030204" pitchFamily="34" charset="0"/>
            <a:ea typeface="Times New Roman" panose="02020603050405020304" pitchFamily="18" charset="0"/>
            <a:cs typeface="+mn-cs"/>
          </a:endParaRPr>
        </a:p>
      </dsp:txBody>
      <dsp:txXfrm>
        <a:off x="15086093" y="103242"/>
        <a:ext cx="2742530" cy="1645518"/>
      </dsp:txXfrm>
    </dsp:sp>
    <dsp:sp modelId="{681C0F4D-EA2D-4B4F-87DC-D045F7482FB4}">
      <dsp:nvSpPr>
        <dsp:cNvPr id="0" name=""/>
        <dsp:cNvSpPr/>
      </dsp:nvSpPr>
      <dsp:spPr>
        <a:xfrm>
          <a:off x="2176" y="2023013"/>
          <a:ext cx="2742530" cy="164551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Przekonania, cele, preferencje, prawdopodobieństwa zdarzeń i konsekwencje mogą być określane endogenicznie</a:t>
          </a:r>
          <a:endParaRPr lang="bg-BG" sz="2000" b="1" kern="1200" dirty="0">
            <a:effectLst/>
            <a:latin typeface="Calibri" panose="020F0502020204030204" pitchFamily="34" charset="0"/>
            <a:ea typeface="Times New Roman" panose="02020603050405020304" pitchFamily="18" charset="0"/>
            <a:cs typeface="+mn-cs"/>
          </a:endParaRPr>
        </a:p>
      </dsp:txBody>
      <dsp:txXfrm>
        <a:off x="2176" y="2023013"/>
        <a:ext cx="2742530" cy="1645518"/>
      </dsp:txXfrm>
    </dsp:sp>
    <dsp:sp modelId="{36A34D54-F419-4AFF-8E4B-73665742E276}">
      <dsp:nvSpPr>
        <dsp:cNvPr id="0" name=""/>
        <dsp:cNvSpPr/>
      </dsp:nvSpPr>
      <dsp:spPr>
        <a:xfrm>
          <a:off x="3018959" y="2023013"/>
          <a:ext cx="2742530" cy="164551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Osoba podejmująca decyzję może nie w pełni rozumieć, jakie działania są możliwe</a:t>
          </a:r>
          <a:endParaRPr lang="bg-BG" sz="2000" b="1" kern="1200" dirty="0">
            <a:effectLst/>
            <a:latin typeface="Calibri" panose="020F0502020204030204" pitchFamily="34" charset="0"/>
            <a:ea typeface="Times New Roman" panose="02020603050405020304" pitchFamily="18" charset="0"/>
            <a:cs typeface="+mn-cs"/>
          </a:endParaRPr>
        </a:p>
      </dsp:txBody>
      <dsp:txXfrm>
        <a:off x="3018959" y="2023013"/>
        <a:ext cx="2742530" cy="1645518"/>
      </dsp:txXfrm>
    </dsp:sp>
    <dsp:sp modelId="{A0C9B42F-C3C9-4608-8BC8-B8725524AD4D}">
      <dsp:nvSpPr>
        <dsp:cNvPr id="0" name=""/>
        <dsp:cNvSpPr/>
      </dsp:nvSpPr>
      <dsp:spPr>
        <a:xfrm>
          <a:off x="6035743" y="2023013"/>
          <a:ext cx="2742530" cy="1645518"/>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Niektóre działania mogą zmienić krajobraz decyzyjny</a:t>
          </a:r>
          <a:endParaRPr lang="bg-BG" sz="2000" b="1" kern="1200" dirty="0">
            <a:effectLst/>
            <a:latin typeface="Calibri" panose="020F0502020204030204" pitchFamily="34" charset="0"/>
            <a:ea typeface="Times New Roman" panose="02020603050405020304" pitchFamily="18" charset="0"/>
            <a:cs typeface="+mn-cs"/>
          </a:endParaRPr>
        </a:p>
      </dsp:txBody>
      <dsp:txXfrm>
        <a:off x="6035743" y="2023013"/>
        <a:ext cx="2742530" cy="1645518"/>
      </dsp:txXfrm>
    </dsp:sp>
    <dsp:sp modelId="{9EA8894D-4D61-4B2F-BDA1-CE2E83D9A0D4}">
      <dsp:nvSpPr>
        <dsp:cNvPr id="0" name=""/>
        <dsp:cNvSpPr/>
      </dsp:nvSpPr>
      <dsp:spPr>
        <a:xfrm>
          <a:off x="9052526" y="2023013"/>
          <a:ext cx="2742530" cy="164551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Brak miar sukcesu być są one sprzeczne lub niejasne</a:t>
          </a:r>
          <a:endParaRPr lang="bg-BG" sz="2000" b="1" kern="1200" dirty="0">
            <a:effectLst/>
            <a:latin typeface="Calibri" panose="020F0502020204030204" pitchFamily="34" charset="0"/>
            <a:ea typeface="Times New Roman" panose="02020603050405020304" pitchFamily="18" charset="0"/>
            <a:cs typeface="+mn-cs"/>
          </a:endParaRPr>
        </a:p>
      </dsp:txBody>
      <dsp:txXfrm>
        <a:off x="9052526" y="2023013"/>
        <a:ext cx="2742530" cy="1645518"/>
      </dsp:txXfrm>
    </dsp:sp>
    <dsp:sp modelId="{2E14862D-CDEA-401A-992E-A29965B3B47B}">
      <dsp:nvSpPr>
        <dsp:cNvPr id="0" name=""/>
        <dsp:cNvSpPr/>
      </dsp:nvSpPr>
      <dsp:spPr>
        <a:xfrm>
          <a:off x="12069309" y="2023013"/>
          <a:ext cx="2742530" cy="164551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Konsekwencje działań mogą zależeć od jakości wykonania</a:t>
          </a:r>
          <a:endParaRPr lang="bg-BG" sz="2000" b="1" kern="1200" dirty="0">
            <a:effectLst/>
            <a:latin typeface="Calibri" panose="020F0502020204030204" pitchFamily="34" charset="0"/>
            <a:ea typeface="Times New Roman" panose="02020603050405020304" pitchFamily="18" charset="0"/>
            <a:cs typeface="+mn-cs"/>
          </a:endParaRPr>
        </a:p>
      </dsp:txBody>
      <dsp:txXfrm>
        <a:off x="12069309" y="2023013"/>
        <a:ext cx="2742530" cy="1645518"/>
      </dsp:txXfrm>
    </dsp:sp>
    <dsp:sp modelId="{1DEA7E57-1E04-4D87-AEB0-720E49B7ABE7}">
      <dsp:nvSpPr>
        <dsp:cNvPr id="0" name=""/>
        <dsp:cNvSpPr/>
      </dsp:nvSpPr>
      <dsp:spPr>
        <a:xfrm>
          <a:off x="15086093" y="2023013"/>
          <a:ext cx="2742530" cy="164551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Powodzenie działania może wymagać szeroko zakrojonego i ciągłego dialogu z odpowiednimi interesariuszami</a:t>
          </a:r>
          <a:endParaRPr lang="bg-BG" sz="2000" b="1" kern="1200" dirty="0">
            <a:effectLst/>
            <a:latin typeface="Calibri" panose="020F0502020204030204" pitchFamily="34" charset="0"/>
            <a:ea typeface="Times New Roman" panose="02020603050405020304" pitchFamily="18" charset="0"/>
            <a:cs typeface="+mn-cs"/>
          </a:endParaRPr>
        </a:p>
      </dsp:txBody>
      <dsp:txXfrm>
        <a:off x="15086093" y="2023013"/>
        <a:ext cx="2742530" cy="1645518"/>
      </dsp:txXfrm>
    </dsp:sp>
    <dsp:sp modelId="{B97443D6-DA9E-431E-B5CB-FEEC6545A826}">
      <dsp:nvSpPr>
        <dsp:cNvPr id="0" name=""/>
        <dsp:cNvSpPr/>
      </dsp:nvSpPr>
      <dsp:spPr>
        <a:xfrm>
          <a:off x="3018959" y="3942784"/>
          <a:ext cx="2742530" cy="164551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Sukces może wymagać wcześniejszych zobowiązań przed ostatecznym podjęciem decyzji</a:t>
          </a:r>
          <a:endParaRPr lang="bg-BG" sz="2000" b="1" kern="1200" dirty="0">
            <a:effectLst/>
            <a:latin typeface="Calibri" panose="020F0502020204030204" pitchFamily="34" charset="0"/>
            <a:ea typeface="Times New Roman" panose="02020603050405020304" pitchFamily="18" charset="0"/>
            <a:cs typeface="+mn-cs"/>
          </a:endParaRPr>
        </a:p>
      </dsp:txBody>
      <dsp:txXfrm>
        <a:off x="3018959" y="3942784"/>
        <a:ext cx="2742530" cy="1645518"/>
      </dsp:txXfrm>
    </dsp:sp>
    <dsp:sp modelId="{96971E74-3C34-42FD-B0E7-A913A2755AC5}">
      <dsp:nvSpPr>
        <dsp:cNvPr id="0" name=""/>
        <dsp:cNvSpPr/>
      </dsp:nvSpPr>
      <dsp:spPr>
        <a:xfrm>
          <a:off x="6035743" y="3942784"/>
          <a:ext cx="2742530" cy="1645518"/>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Konsekwencje decyzji mogą być uświadamiane powoli</a:t>
          </a:r>
          <a:endParaRPr lang="bg-BG" sz="2000" b="1" kern="1200" dirty="0">
            <a:effectLst/>
            <a:latin typeface="Calibri" panose="020F0502020204030204" pitchFamily="34" charset="0"/>
            <a:ea typeface="Times New Roman" panose="02020603050405020304" pitchFamily="18" charset="0"/>
            <a:cs typeface="+mn-cs"/>
          </a:endParaRPr>
        </a:p>
      </dsp:txBody>
      <dsp:txXfrm>
        <a:off x="6035743" y="3942784"/>
        <a:ext cx="2742530" cy="1645518"/>
      </dsp:txXfrm>
    </dsp:sp>
    <dsp:sp modelId="{C548EA61-E827-4838-B213-45C077403850}">
      <dsp:nvSpPr>
        <dsp:cNvPr id="0" name=""/>
        <dsp:cNvSpPr/>
      </dsp:nvSpPr>
      <dsp:spPr>
        <a:xfrm>
          <a:off x="9052526" y="3942784"/>
          <a:ext cx="2742530" cy="164551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Decydenci mogą wpływać na konsekwencje decyzji</a:t>
          </a:r>
          <a:endParaRPr lang="bg-BG" sz="2000" b="1" kern="1200" dirty="0">
            <a:effectLst/>
            <a:latin typeface="Calibri" panose="020F0502020204030204" pitchFamily="34" charset="0"/>
            <a:ea typeface="Times New Roman" panose="02020603050405020304" pitchFamily="18" charset="0"/>
            <a:cs typeface="+mn-cs"/>
          </a:endParaRPr>
        </a:p>
      </dsp:txBody>
      <dsp:txXfrm>
        <a:off x="9052526" y="3942784"/>
        <a:ext cx="2742530" cy="1645518"/>
      </dsp:txXfrm>
    </dsp:sp>
    <dsp:sp modelId="{1B8C7245-34B2-4754-BAA1-AEFB58D86F15}">
      <dsp:nvSpPr>
        <dsp:cNvPr id="0" name=""/>
        <dsp:cNvSpPr/>
      </dsp:nvSpPr>
      <dsp:spPr>
        <a:xfrm>
          <a:off x="12069309" y="3942784"/>
          <a:ext cx="2742530" cy="164551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pl-PL" sz="2000" b="1" kern="1200" dirty="0"/>
            <a:t>Inteligentni uczestnicy mogą wzorować się na sobie nawzajem w podejmowaniu decyzji</a:t>
          </a:r>
          <a:endParaRPr lang="bg-BG" sz="2000" b="1" kern="1200" dirty="0">
            <a:effectLst/>
            <a:latin typeface="Calibri" panose="020F0502020204030204" pitchFamily="34" charset="0"/>
            <a:ea typeface="Times New Roman" panose="02020603050405020304" pitchFamily="18" charset="0"/>
            <a:cs typeface="+mn-cs"/>
          </a:endParaRPr>
        </a:p>
      </dsp:txBody>
      <dsp:txXfrm>
        <a:off x="12069309" y="3942784"/>
        <a:ext cx="2742530" cy="1645518"/>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EC313640-A9D7-4474-A8EE-605C28A1E708}" type="datetimeFigureOut">
              <a:rPr lang="es-ES" smtClean="0"/>
              <a:t>14/02/2022</a:t>
            </a:fld>
            <a:endParaRPr lang="es-ES"/>
          </a:p>
        </p:txBody>
      </p:sp>
      <p:sp>
        <p:nvSpPr>
          <p:cNvPr id="4" name="Marcador de imagen de diapositiva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12FB2E4B-9468-4FDF-9F87-37DCA28F108B}" type="slidenum">
              <a:rPr lang="es-ES" smtClean="0"/>
              <a:t>‹Nº›</a:t>
            </a:fld>
            <a:endParaRPr lang="es-ES"/>
          </a:p>
        </p:txBody>
      </p:sp>
    </p:spTree>
    <p:extLst>
      <p:ext uri="{BB962C8B-B14F-4D97-AF65-F5344CB8AC3E}">
        <p14:creationId xmlns:p14="http://schemas.microsoft.com/office/powerpoint/2010/main" val="295264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46571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4744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3689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4878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07298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61666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0062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31103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31699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4066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85749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8442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13610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92675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80361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53315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767A38-6BE8-48B4-8B8F-3257C75110C3}"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6379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2768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1186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806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0980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5836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0075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4006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152D54"/>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152D5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380610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FF1B20"/>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FF1B20"/>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2569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93152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5142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152D54"/>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152D54"/>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6370720" y="9572870"/>
            <a:ext cx="11740249" cy="529936"/>
          </a:xfrm>
          <a:prstGeom prst="rect">
            <a:avLst/>
          </a:prstGeom>
        </p:spPr>
      </p:pic>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851148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152D54"/>
          </a:solidFill>
        </p:spPr>
        <p:txBody>
          <a:bodyPr wrap="square" lIns="0" tIns="0" rIns="0" bIns="0" rtlCol="0"/>
          <a:lstStyle/>
          <a:p>
            <a:endParaRPr/>
          </a:p>
        </p:txBody>
      </p:sp>
      <p:sp>
        <p:nvSpPr>
          <p:cNvPr id="17" name="bg object 17"/>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18" name="bg object 18"/>
          <p:cNvSpPr/>
          <p:nvPr/>
        </p:nvSpPr>
        <p:spPr>
          <a:xfrm>
            <a:off x="2322659" y="8517270"/>
            <a:ext cx="6817359" cy="1769745"/>
          </a:xfrm>
          <a:custGeom>
            <a:avLst/>
            <a:gdLst/>
            <a:ahLst/>
            <a:cxnLst/>
            <a:rect l="l" t="t" r="r" b="b"/>
            <a:pathLst>
              <a:path w="6817359" h="1769745">
                <a:moveTo>
                  <a:pt x="6817229" y="0"/>
                </a:moveTo>
                <a:lnTo>
                  <a:pt x="5048259" y="1769728"/>
                </a:lnTo>
                <a:lnTo>
                  <a:pt x="0" y="1769728"/>
                </a:lnTo>
                <a:lnTo>
                  <a:pt x="1768979" y="0"/>
                </a:lnTo>
                <a:lnTo>
                  <a:pt x="6817229" y="0"/>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FF1B20"/>
          </a:solidFill>
        </p:spPr>
        <p:txBody>
          <a:bodyPr wrap="square" lIns="0" tIns="0" rIns="0" bIns="0" rtlCol="0"/>
          <a:lstStyle/>
          <a:p>
            <a:endParaRPr/>
          </a:p>
        </p:txBody>
      </p:sp>
      <p:sp>
        <p:nvSpPr>
          <p:cNvPr id="17" name="bg object 17"/>
          <p:cNvSpPr/>
          <p:nvPr/>
        </p:nvSpPr>
        <p:spPr>
          <a:xfrm>
            <a:off x="1209657" y="8521585"/>
            <a:ext cx="7934325" cy="1765935"/>
          </a:xfrm>
          <a:custGeom>
            <a:avLst/>
            <a:gdLst/>
            <a:ahLst/>
            <a:cxnLst/>
            <a:rect l="l" t="t" r="r" b="b"/>
            <a:pathLst>
              <a:path w="7934325" h="1765934">
                <a:moveTo>
                  <a:pt x="0" y="0"/>
                </a:moveTo>
                <a:lnTo>
                  <a:pt x="7934323" y="0"/>
                </a:lnTo>
                <a:lnTo>
                  <a:pt x="7910915" y="41690"/>
                </a:lnTo>
                <a:lnTo>
                  <a:pt x="7887081" y="83107"/>
                </a:lnTo>
                <a:lnTo>
                  <a:pt x="7862825" y="124248"/>
                </a:lnTo>
                <a:lnTo>
                  <a:pt x="7838151" y="165111"/>
                </a:lnTo>
                <a:lnTo>
                  <a:pt x="7813060" y="205691"/>
                </a:lnTo>
                <a:lnTo>
                  <a:pt x="7787556" y="245987"/>
                </a:lnTo>
                <a:lnTo>
                  <a:pt x="7761642" y="285994"/>
                </a:lnTo>
                <a:lnTo>
                  <a:pt x="7735320" y="325711"/>
                </a:lnTo>
                <a:lnTo>
                  <a:pt x="7708595" y="365134"/>
                </a:lnTo>
                <a:lnTo>
                  <a:pt x="7681468" y="404260"/>
                </a:lnTo>
                <a:lnTo>
                  <a:pt x="7653942" y="443086"/>
                </a:lnTo>
                <a:lnTo>
                  <a:pt x="7626021" y="481610"/>
                </a:lnTo>
                <a:lnTo>
                  <a:pt x="7597708" y="519828"/>
                </a:lnTo>
                <a:lnTo>
                  <a:pt x="7569005" y="557737"/>
                </a:lnTo>
                <a:lnTo>
                  <a:pt x="7539915" y="595335"/>
                </a:lnTo>
                <a:lnTo>
                  <a:pt x="7510442" y="632618"/>
                </a:lnTo>
                <a:lnTo>
                  <a:pt x="7480588" y="669584"/>
                </a:lnTo>
                <a:lnTo>
                  <a:pt x="7450357" y="706229"/>
                </a:lnTo>
                <a:lnTo>
                  <a:pt x="7419751" y="742551"/>
                </a:lnTo>
                <a:lnTo>
                  <a:pt x="7388772" y="778546"/>
                </a:lnTo>
                <a:lnTo>
                  <a:pt x="7357425" y="814212"/>
                </a:lnTo>
                <a:lnTo>
                  <a:pt x="7325712" y="849546"/>
                </a:lnTo>
                <a:lnTo>
                  <a:pt x="7293636" y="884545"/>
                </a:lnTo>
                <a:lnTo>
                  <a:pt x="7261200" y="919205"/>
                </a:lnTo>
                <a:lnTo>
                  <a:pt x="7228407" y="953524"/>
                </a:lnTo>
                <a:lnTo>
                  <a:pt x="7195260" y="987498"/>
                </a:lnTo>
                <a:lnTo>
                  <a:pt x="7161762" y="1021126"/>
                </a:lnTo>
                <a:lnTo>
                  <a:pt x="7127915" y="1054404"/>
                </a:lnTo>
                <a:lnTo>
                  <a:pt x="7093724" y="1087328"/>
                </a:lnTo>
                <a:lnTo>
                  <a:pt x="7059189" y="1119896"/>
                </a:lnTo>
                <a:lnTo>
                  <a:pt x="7024316" y="1152106"/>
                </a:lnTo>
                <a:lnTo>
                  <a:pt x="6989106" y="1183953"/>
                </a:lnTo>
                <a:lnTo>
                  <a:pt x="6953563" y="1215436"/>
                </a:lnTo>
                <a:lnTo>
                  <a:pt x="6917689" y="1246550"/>
                </a:lnTo>
                <a:lnTo>
                  <a:pt x="6881488" y="1277294"/>
                </a:lnTo>
                <a:lnTo>
                  <a:pt x="6844962" y="1307664"/>
                </a:lnTo>
                <a:lnTo>
                  <a:pt x="6808114" y="1337657"/>
                </a:lnTo>
                <a:lnTo>
                  <a:pt x="6770948" y="1367271"/>
                </a:lnTo>
                <a:lnTo>
                  <a:pt x="6733466" y="1396501"/>
                </a:lnTo>
                <a:lnTo>
                  <a:pt x="6695671" y="1425347"/>
                </a:lnTo>
                <a:lnTo>
                  <a:pt x="6657566" y="1453803"/>
                </a:lnTo>
                <a:lnTo>
                  <a:pt x="6619155" y="1481868"/>
                </a:lnTo>
                <a:lnTo>
                  <a:pt x="6580439" y="1509538"/>
                </a:lnTo>
                <a:lnTo>
                  <a:pt x="6541423" y="1536811"/>
                </a:lnTo>
                <a:lnTo>
                  <a:pt x="6502108" y="1563683"/>
                </a:lnTo>
                <a:lnTo>
                  <a:pt x="6462499" y="1590152"/>
                </a:lnTo>
                <a:lnTo>
                  <a:pt x="6422597" y="1616215"/>
                </a:lnTo>
                <a:lnTo>
                  <a:pt x="6382406" y="1641868"/>
                </a:lnTo>
                <a:lnTo>
                  <a:pt x="6341929" y="1667108"/>
                </a:lnTo>
                <a:lnTo>
                  <a:pt x="6301168" y="1691934"/>
                </a:lnTo>
                <a:lnTo>
                  <a:pt x="6260128" y="1716341"/>
                </a:lnTo>
                <a:lnTo>
                  <a:pt x="6218810" y="1740327"/>
                </a:lnTo>
                <a:lnTo>
                  <a:pt x="6177217" y="1763889"/>
                </a:lnTo>
                <a:lnTo>
                  <a:pt x="6174459" y="1765413"/>
                </a:lnTo>
                <a:lnTo>
                  <a:pt x="1759920" y="1765413"/>
                </a:lnTo>
                <a:lnTo>
                  <a:pt x="1715568" y="1740327"/>
                </a:lnTo>
                <a:lnTo>
                  <a:pt x="1674249" y="1716341"/>
                </a:lnTo>
                <a:lnTo>
                  <a:pt x="1633207" y="1691934"/>
                </a:lnTo>
                <a:lnTo>
                  <a:pt x="1592446" y="1667108"/>
                </a:lnTo>
                <a:lnTo>
                  <a:pt x="1551968" y="1641868"/>
                </a:lnTo>
                <a:lnTo>
                  <a:pt x="1511776" y="1616215"/>
                </a:lnTo>
                <a:lnTo>
                  <a:pt x="1471874" y="1590152"/>
                </a:lnTo>
                <a:lnTo>
                  <a:pt x="1432264" y="1563683"/>
                </a:lnTo>
                <a:lnTo>
                  <a:pt x="1392948" y="1536811"/>
                </a:lnTo>
                <a:lnTo>
                  <a:pt x="1353931" y="1509538"/>
                </a:lnTo>
                <a:lnTo>
                  <a:pt x="1315215" y="1481868"/>
                </a:lnTo>
                <a:lnTo>
                  <a:pt x="1276802" y="1453803"/>
                </a:lnTo>
                <a:lnTo>
                  <a:pt x="1238697" y="1425347"/>
                </a:lnTo>
                <a:lnTo>
                  <a:pt x="1200901" y="1396501"/>
                </a:lnTo>
                <a:lnTo>
                  <a:pt x="1163418" y="1367271"/>
                </a:lnTo>
                <a:lnTo>
                  <a:pt x="1126251" y="1337657"/>
                </a:lnTo>
                <a:lnTo>
                  <a:pt x="1089403" y="1307664"/>
                </a:lnTo>
                <a:lnTo>
                  <a:pt x="1052876" y="1277294"/>
                </a:lnTo>
                <a:lnTo>
                  <a:pt x="1016673" y="1246550"/>
                </a:lnTo>
                <a:lnTo>
                  <a:pt x="980799" y="1215436"/>
                </a:lnTo>
                <a:lnTo>
                  <a:pt x="945255" y="1183953"/>
                </a:lnTo>
                <a:lnTo>
                  <a:pt x="910044" y="1152106"/>
                </a:lnTo>
                <a:lnTo>
                  <a:pt x="875169" y="1119896"/>
                </a:lnTo>
                <a:lnTo>
                  <a:pt x="840634" y="1087328"/>
                </a:lnTo>
                <a:lnTo>
                  <a:pt x="806442" y="1054404"/>
                </a:lnTo>
                <a:lnTo>
                  <a:pt x="772594" y="1021126"/>
                </a:lnTo>
                <a:lnTo>
                  <a:pt x="739095" y="987498"/>
                </a:lnTo>
                <a:lnTo>
                  <a:pt x="705947" y="953524"/>
                </a:lnTo>
                <a:lnTo>
                  <a:pt x="673153" y="919205"/>
                </a:lnTo>
                <a:lnTo>
                  <a:pt x="640716" y="884545"/>
                </a:lnTo>
                <a:lnTo>
                  <a:pt x="608639" y="849546"/>
                </a:lnTo>
                <a:lnTo>
                  <a:pt x="576925" y="814212"/>
                </a:lnTo>
                <a:lnTo>
                  <a:pt x="545577" y="778546"/>
                </a:lnTo>
                <a:lnTo>
                  <a:pt x="514597" y="742551"/>
                </a:lnTo>
                <a:lnTo>
                  <a:pt x="483990" y="706229"/>
                </a:lnTo>
                <a:lnTo>
                  <a:pt x="453757" y="669584"/>
                </a:lnTo>
                <a:lnTo>
                  <a:pt x="423902" y="632618"/>
                </a:lnTo>
                <a:lnTo>
                  <a:pt x="394428" y="595335"/>
                </a:lnTo>
                <a:lnTo>
                  <a:pt x="365337" y="557737"/>
                </a:lnTo>
                <a:lnTo>
                  <a:pt x="336633" y="519828"/>
                </a:lnTo>
                <a:lnTo>
                  <a:pt x="308318" y="481610"/>
                </a:lnTo>
                <a:lnTo>
                  <a:pt x="280396" y="443086"/>
                </a:lnTo>
                <a:lnTo>
                  <a:pt x="252870" y="404260"/>
                </a:lnTo>
                <a:lnTo>
                  <a:pt x="225741" y="365134"/>
                </a:lnTo>
                <a:lnTo>
                  <a:pt x="199014" y="325711"/>
                </a:lnTo>
                <a:lnTo>
                  <a:pt x="172691" y="285994"/>
                </a:lnTo>
                <a:lnTo>
                  <a:pt x="146776" y="245987"/>
                </a:lnTo>
                <a:lnTo>
                  <a:pt x="121270" y="205691"/>
                </a:lnTo>
                <a:lnTo>
                  <a:pt x="96178" y="165111"/>
                </a:lnTo>
                <a:lnTo>
                  <a:pt x="71502" y="124248"/>
                </a:lnTo>
                <a:lnTo>
                  <a:pt x="47245" y="83107"/>
                </a:lnTo>
                <a:lnTo>
                  <a:pt x="23410" y="41690"/>
                </a:lnTo>
                <a:lnTo>
                  <a:pt x="0" y="0"/>
                </a:lnTo>
                <a:close/>
              </a:path>
            </a:pathLst>
          </a:custGeom>
          <a:solidFill>
            <a:srgbClr val="152D54"/>
          </a:solidFill>
        </p:spPr>
        <p:txBody>
          <a:bodyPr wrap="square" lIns="0" tIns="0" rIns="0" bIns="0" rtlCol="0"/>
          <a:lstStyle/>
          <a:p>
            <a:endParaRPr/>
          </a:p>
        </p:txBody>
      </p:sp>
      <p:sp>
        <p:nvSpPr>
          <p:cNvPr id="18" name="bg object 18"/>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8967279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6.jpeg"/><Relationship Id="rId7" Type="http://schemas.openxmlformats.org/officeDocument/2006/relationships/diagramLayout" Target="../diagrams/layout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openxmlformats.org/officeDocument/2006/relationships/image" Target="../media/image11.jpeg"/><Relationship Id="rId10" Type="http://schemas.microsoft.com/office/2007/relationships/diagramDrawing" Target="../diagrams/drawing2.xml"/><Relationship Id="rId4" Type="http://schemas.openxmlformats.org/officeDocument/2006/relationships/image" Target="../media/image7.png"/><Relationship Id="rId9" Type="http://schemas.openxmlformats.org/officeDocument/2006/relationships/diagramColors" Target="../diagrams/colors2.xml"/></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6.jpeg"/><Relationship Id="rId7" Type="http://schemas.openxmlformats.org/officeDocument/2006/relationships/diagramQuickStyle" Target="../diagrams/quickStyle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7.png"/><Relationship Id="rId9" Type="http://schemas.microsoft.com/office/2007/relationships/diagramDrawing" Target="../diagrams/drawing3.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6.jpeg"/><Relationship Id="rId7" Type="http://schemas.openxmlformats.org/officeDocument/2006/relationships/diagramQuickStyle" Target="../diagrams/quickStyle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7.png"/><Relationship Id="rId9" Type="http://schemas.microsoft.com/office/2007/relationships/diagramDrawing" Target="../diagrams/drawing4.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jpe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8" Type="http://schemas.openxmlformats.org/officeDocument/2006/relationships/diagramQuickStyle" Target="../diagrams/quickStyle5.xml"/><Relationship Id="rId3" Type="http://schemas.openxmlformats.org/officeDocument/2006/relationships/image" Target="../media/image6.jpeg"/><Relationship Id="rId7" Type="http://schemas.openxmlformats.org/officeDocument/2006/relationships/diagramLayout" Target="../diagrams/layout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Data" Target="../diagrams/data5.xml"/><Relationship Id="rId5" Type="http://schemas.openxmlformats.org/officeDocument/2006/relationships/hyperlink" Target="https://saylordotorg.github.io/text_principles-of-management-v1.1/s15-02-understanding-decision-making.html" TargetMode="External"/><Relationship Id="rId10" Type="http://schemas.microsoft.com/office/2007/relationships/diagramDrawing" Target="../diagrams/drawing5.xml"/><Relationship Id="rId4" Type="http://schemas.openxmlformats.org/officeDocument/2006/relationships/image" Target="../media/image7.png"/><Relationship Id="rId9" Type="http://schemas.openxmlformats.org/officeDocument/2006/relationships/diagramColors" Target="../diagrams/colors5.xml"/></Relationships>
</file>

<file path=ppt/slides/_rels/slide18.xml.rels><?xml version="1.0" encoding="UTF-8" standalone="yes"?>
<Relationships xmlns="http://schemas.openxmlformats.org/package/2006/relationships"><Relationship Id="rId8" Type="http://schemas.openxmlformats.org/officeDocument/2006/relationships/diagramQuickStyle" Target="../diagrams/quickStyle6.xml"/><Relationship Id="rId3" Type="http://schemas.openxmlformats.org/officeDocument/2006/relationships/image" Target="../media/image6.jpeg"/><Relationship Id="rId7" Type="http://schemas.openxmlformats.org/officeDocument/2006/relationships/diagramLayout" Target="../diagrams/layout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Data" Target="../diagrams/data6.xml"/><Relationship Id="rId5" Type="http://schemas.openxmlformats.org/officeDocument/2006/relationships/hyperlink" Target="https://online.hbs.edu/blog/post/decision-making-techniques" TargetMode="External"/><Relationship Id="rId10" Type="http://schemas.microsoft.com/office/2007/relationships/diagramDrawing" Target="../diagrams/drawing6.xml"/><Relationship Id="rId4" Type="http://schemas.openxmlformats.org/officeDocument/2006/relationships/image" Target="../media/image7.png"/><Relationship Id="rId9" Type="http://schemas.openxmlformats.org/officeDocument/2006/relationships/diagramColors" Target="../diagrams/colors6.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s://www.projectschoolwellness.com/the-d-e-c-i-d-e-model-a-tool-for-teaching-students-how-to-making-healthy-decisions/"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image" Target="../media/image6.jpeg"/><Relationship Id="rId7" Type="http://schemas.openxmlformats.org/officeDocument/2006/relationships/diagramQuickStyle" Target="../diagrams/quickStyle7.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7.png"/><Relationship Id="rId9" Type="http://schemas.microsoft.com/office/2007/relationships/diagramDrawing" Target="../diagrams/drawing7.xml"/></Relationships>
</file>

<file path=ppt/slides/_rels/slide21.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image" Target="../media/image6.jpeg"/><Relationship Id="rId7" Type="http://schemas.openxmlformats.org/officeDocument/2006/relationships/diagramQuickStyle" Target="../diagrams/quickStyle8.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Layout" Target="../diagrams/layout8.xml"/><Relationship Id="rId5" Type="http://schemas.openxmlformats.org/officeDocument/2006/relationships/diagramData" Target="../diagrams/data8.xml"/><Relationship Id="rId4" Type="http://schemas.openxmlformats.org/officeDocument/2006/relationships/image" Target="../media/image7.png"/><Relationship Id="rId9" Type="http://schemas.microsoft.com/office/2007/relationships/diagramDrawing" Target="../diagrams/drawing8.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44.png"/><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image" Target="../media/image6.jpeg"/><Relationship Id="rId7" Type="http://schemas.openxmlformats.org/officeDocument/2006/relationships/diagramQuickStyle" Target="../diagrams/quickStyle9.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Layout" Target="../diagrams/layout9.xml"/><Relationship Id="rId5" Type="http://schemas.openxmlformats.org/officeDocument/2006/relationships/diagramData" Target="../diagrams/data9.xml"/><Relationship Id="rId4" Type="http://schemas.openxmlformats.org/officeDocument/2006/relationships/image" Target="../media/image7.png"/><Relationship Id="rId9" Type="http://schemas.microsoft.com/office/2007/relationships/diagramDrawing" Target="../diagrams/drawing9.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8" Type="http://schemas.openxmlformats.org/officeDocument/2006/relationships/diagramColors" Target="../diagrams/colors10.xml"/><Relationship Id="rId3" Type="http://schemas.openxmlformats.org/officeDocument/2006/relationships/image" Target="../media/image6.jpeg"/><Relationship Id="rId7" Type="http://schemas.openxmlformats.org/officeDocument/2006/relationships/diagramQuickStyle" Target="../diagrams/quickStyle10.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Layout" Target="../diagrams/layout10.xml"/><Relationship Id="rId5" Type="http://schemas.openxmlformats.org/officeDocument/2006/relationships/diagramData" Target="../diagrams/data10.xml"/><Relationship Id="rId4" Type="http://schemas.openxmlformats.org/officeDocument/2006/relationships/image" Target="../media/image7.png"/><Relationship Id="rId9" Type="http://schemas.microsoft.com/office/2007/relationships/diagramDrawing" Target="../diagrams/drawing10.xml"/></Relationships>
</file>

<file path=ppt/slides/_rels/slide26.xml.rels><?xml version="1.0" encoding="UTF-8" standalone="yes"?>
<Relationships xmlns="http://schemas.openxmlformats.org/package/2006/relationships"><Relationship Id="rId8" Type="http://schemas.openxmlformats.org/officeDocument/2006/relationships/diagramQuickStyle" Target="../diagrams/quickStyle11.xml"/><Relationship Id="rId3" Type="http://schemas.openxmlformats.org/officeDocument/2006/relationships/image" Target="../media/image6.jpeg"/><Relationship Id="rId7" Type="http://schemas.openxmlformats.org/officeDocument/2006/relationships/diagramLayout" Target="../diagrams/layout11.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Data" Target="../diagrams/data11.xml"/><Relationship Id="rId5" Type="http://schemas.openxmlformats.org/officeDocument/2006/relationships/hyperlink" Target="https://www.guru99.com/decision-making-tools.html" TargetMode="External"/><Relationship Id="rId10" Type="http://schemas.microsoft.com/office/2007/relationships/diagramDrawing" Target="../diagrams/drawing11.xml"/><Relationship Id="rId4" Type="http://schemas.openxmlformats.org/officeDocument/2006/relationships/image" Target="../media/image7.png"/><Relationship Id="rId9" Type="http://schemas.openxmlformats.org/officeDocument/2006/relationships/diagramColors" Target="../diagrams/colors11.xml"/></Relationships>
</file>

<file path=ppt/slides/_rels/slide27.xml.rels><?xml version="1.0" encoding="UTF-8" standalone="yes"?>
<Relationships xmlns="http://schemas.openxmlformats.org/package/2006/relationships"><Relationship Id="rId8" Type="http://schemas.openxmlformats.org/officeDocument/2006/relationships/image" Target="../media/image58.svg"/><Relationship Id="rId3" Type="http://schemas.openxmlformats.org/officeDocument/2006/relationships/image" Target="../media/image6.jpeg"/><Relationship Id="rId7" Type="http://schemas.openxmlformats.org/officeDocument/2006/relationships/image" Target="../media/image57.png"/><Relationship Id="rId12" Type="http://schemas.openxmlformats.org/officeDocument/2006/relationships/image" Target="../media/image62.sv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56.svg"/><Relationship Id="rId11" Type="http://schemas.openxmlformats.org/officeDocument/2006/relationships/image" Target="../media/image61.png"/><Relationship Id="rId5" Type="http://schemas.openxmlformats.org/officeDocument/2006/relationships/image" Target="../media/image55.png"/><Relationship Id="rId10" Type="http://schemas.openxmlformats.org/officeDocument/2006/relationships/image" Target="../media/image60.svg"/><Relationship Id="rId4" Type="http://schemas.openxmlformats.org/officeDocument/2006/relationships/image" Target="../media/image7.png"/><Relationship Id="rId9" Type="http://schemas.openxmlformats.org/officeDocument/2006/relationships/image" Target="../media/image59.png"/></Relationships>
</file>

<file path=ppt/slides/_rels/slide28.xml.rels><?xml version="1.0" encoding="UTF-8" standalone="yes"?>
<Relationships xmlns="http://schemas.openxmlformats.org/package/2006/relationships"><Relationship Id="rId8" Type="http://schemas.openxmlformats.org/officeDocument/2006/relationships/image" Target="../media/image66.svg"/><Relationship Id="rId13" Type="http://schemas.openxmlformats.org/officeDocument/2006/relationships/image" Target="../media/image71.png"/><Relationship Id="rId3" Type="http://schemas.openxmlformats.org/officeDocument/2006/relationships/image" Target="../media/image6.jpeg"/><Relationship Id="rId7" Type="http://schemas.openxmlformats.org/officeDocument/2006/relationships/image" Target="../media/image65.png"/><Relationship Id="rId12" Type="http://schemas.openxmlformats.org/officeDocument/2006/relationships/image" Target="../media/image70.sv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64.svg"/><Relationship Id="rId11" Type="http://schemas.openxmlformats.org/officeDocument/2006/relationships/image" Target="../media/image69.png"/><Relationship Id="rId5" Type="http://schemas.openxmlformats.org/officeDocument/2006/relationships/image" Target="../media/image63.png"/><Relationship Id="rId10" Type="http://schemas.openxmlformats.org/officeDocument/2006/relationships/image" Target="../media/image68.svg"/><Relationship Id="rId4" Type="http://schemas.openxmlformats.org/officeDocument/2006/relationships/image" Target="../media/image7.png"/><Relationship Id="rId9" Type="http://schemas.openxmlformats.org/officeDocument/2006/relationships/image" Target="../media/image67.png"/><Relationship Id="rId14" Type="http://schemas.openxmlformats.org/officeDocument/2006/relationships/image" Target="../media/image72.sv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6.jpeg"/><Relationship Id="rId7" Type="http://schemas.openxmlformats.org/officeDocument/2006/relationships/diagramQuickStyle" Target="../diagrams/quickStyle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7.png"/><Relationship Id="rId9" Type="http://schemas.microsoft.com/office/2007/relationships/diagramDrawing" Target="../diagrams/drawing1.xml"/></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jpeg"/><Relationship Id="rId7" Type="http://schemas.openxmlformats.org/officeDocument/2006/relationships/hyperlink" Target="https://www.16personalities.com/personality-type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hyperlink" Target="https://projects.fivethirtyeight.com/personality-quiz/" TargetMode="External"/><Relationship Id="rId4" Type="http://schemas.openxmlformats.org/officeDocument/2006/relationships/image" Target="../media/image7.png"/><Relationship Id="rId9"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63100" y="6057900"/>
            <a:ext cx="6019800" cy="889346"/>
          </a:xfrm>
          <a:prstGeom prst="rect">
            <a:avLst/>
          </a:prstGeom>
        </p:spPr>
        <p:txBody>
          <a:bodyPr vert="horz" wrap="square" lIns="0" tIns="67945" rIns="0" bIns="0" rtlCol="0">
            <a:spAutoFit/>
          </a:bodyPr>
          <a:lstStyle/>
          <a:p>
            <a:pPr marL="572770" marR="0" lvl="0" indent="0" algn="l" defTabSz="914400" rtl="0" eaLnBrk="1" fontAlgn="auto" latinLnBrk="0" hangingPunct="1">
              <a:lnSpc>
                <a:spcPct val="100000"/>
              </a:lnSpc>
              <a:spcBef>
                <a:spcPts val="535"/>
              </a:spcBef>
              <a:spcAft>
                <a:spcPts val="0"/>
              </a:spcAft>
              <a:buClrTx/>
              <a:buSzTx/>
              <a:buFontTx/>
              <a:buNone/>
              <a:tabLst>
                <a:tab pos="2402205" algn="l"/>
                <a:tab pos="3403600" algn="l"/>
                <a:tab pos="4709160" algn="l"/>
                <a:tab pos="5283200" algn="l"/>
              </a:tabLst>
              <a:defRPr/>
            </a:pP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nh</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f</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k</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ll</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 t</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 </a:t>
            </a:r>
            <a:r>
              <a:rPr kumimoji="0" lang="en-US" sz="2500" b="1" i="0" u="none" strike="noStrike" kern="1200" cap="none" spc="1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434"/>
              </a:spcBef>
              <a:spcAft>
                <a:spcPts val="0"/>
              </a:spcAft>
              <a:buClrTx/>
              <a:buSzTx/>
              <a:buFontTx/>
              <a:buNone/>
              <a:tabLst>
                <a:tab pos="3549015" algn="l"/>
                <a:tab pos="4462145" algn="l"/>
              </a:tabLst>
              <a:defRPr/>
            </a:pP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v</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ss </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d </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b</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5" name="CuadroTexto 4">
            <a:extLst>
              <a:ext uri="{FF2B5EF4-FFF2-40B4-BE49-F238E27FC236}">
                <a16:creationId xmlns:a16="http://schemas.microsoft.com/office/drawing/2014/main" id="{C7FEDA95-0A56-4050-BF37-D149971C5E0B}"/>
              </a:ext>
            </a:extLst>
          </p:cNvPr>
          <p:cNvSpPr txBox="1"/>
          <p:nvPr/>
        </p:nvSpPr>
        <p:spPr>
          <a:xfrm>
            <a:off x="7734300" y="7200900"/>
            <a:ext cx="9677400" cy="477054"/>
          </a:xfrm>
          <a:prstGeom prst="rect">
            <a:avLst/>
          </a:prstGeom>
          <a:noFill/>
        </p:spPr>
        <p:txBody>
          <a:bodyPr wrap="square">
            <a:spAutoFit/>
          </a:bodyPr>
          <a:lstStyle/>
          <a:p>
            <a:pPr lvl="0" algn="ctr">
              <a:spcBef>
                <a:spcPts val="5"/>
              </a:spcBef>
              <a:tabLst>
                <a:tab pos="1205230" algn="l"/>
                <a:tab pos="1926589" algn="l"/>
                <a:tab pos="2915920" algn="l"/>
                <a:tab pos="3444875" algn="l"/>
                <a:tab pos="4383405" algn="l"/>
                <a:tab pos="6796405" algn="l"/>
              </a:tabLst>
              <a:defRPr/>
            </a:pPr>
            <a:r>
              <a:rPr lang="en-GB" sz="2500" b="1" dirty="0" err="1">
                <a:solidFill>
                  <a:srgbClr val="FF0000"/>
                </a:solidFill>
                <a:latin typeface="Tahoma" panose="020B0604030504040204" pitchFamily="34" charset="0"/>
                <a:ea typeface="Tahoma" panose="020B0604030504040204" pitchFamily="34" charset="0"/>
                <a:cs typeface="Tahoma" panose="020B0604030504040204" pitchFamily="34" charset="0"/>
              </a:rPr>
              <a:t>Ocena</a:t>
            </a:r>
            <a:r>
              <a:rPr lang="en-GB" sz="25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GB" sz="2500" b="1" dirty="0" err="1">
                <a:solidFill>
                  <a:srgbClr val="FF0000"/>
                </a:solidFill>
                <a:latin typeface="Tahoma" panose="020B0604030504040204" pitchFamily="34" charset="0"/>
                <a:ea typeface="Tahoma" panose="020B0604030504040204" pitchFamily="34" charset="0"/>
                <a:cs typeface="Tahoma" panose="020B0604030504040204" pitchFamily="34" charset="0"/>
              </a:rPr>
              <a:t>i</a:t>
            </a:r>
            <a:r>
              <a:rPr lang="en-GB" sz="25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GB" sz="2500" b="1" dirty="0" err="1">
                <a:solidFill>
                  <a:srgbClr val="FF0000"/>
                </a:solidFill>
                <a:latin typeface="Tahoma" panose="020B0604030504040204" pitchFamily="34" charset="0"/>
                <a:ea typeface="Tahoma" panose="020B0604030504040204" pitchFamily="34" charset="0"/>
                <a:cs typeface="Tahoma" panose="020B0604030504040204" pitchFamily="34" charset="0"/>
              </a:rPr>
              <a:t>podejmowanie</a:t>
            </a:r>
            <a:r>
              <a:rPr lang="en-GB" sz="25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GB" sz="2500" b="1" dirty="0" err="1">
                <a:solidFill>
                  <a:srgbClr val="FF0000"/>
                </a:solidFill>
                <a:latin typeface="Tahoma" panose="020B0604030504040204" pitchFamily="34" charset="0"/>
                <a:ea typeface="Tahoma" panose="020B0604030504040204" pitchFamily="34" charset="0"/>
                <a:cs typeface="Tahoma" panose="020B0604030504040204" pitchFamily="34" charset="0"/>
              </a:rPr>
              <a:t>decyzji</a:t>
            </a:r>
            <a:endParaRPr kumimoji="0" lang="pt-BR" sz="2500" b="0" i="0" u="none" strike="noStrike" kern="120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8" name="Picture 9">
            <a:extLst>
              <a:ext uri="{FF2B5EF4-FFF2-40B4-BE49-F238E27FC236}">
                <a16:creationId xmlns:a16="http://schemas.microsoft.com/office/drawing/2014/main" id="{2BDD780B-BA5B-4AEE-B637-7A9940B2B8EC}"/>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9" name="Picture 3">
            <a:extLst>
              <a:ext uri="{FF2B5EF4-FFF2-40B4-BE49-F238E27FC236}">
                <a16:creationId xmlns:a16="http://schemas.microsoft.com/office/drawing/2014/main" id="{8020D37D-7110-4D40-ACA1-FA70F807005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0" name="Imagen 9">
            <a:extLst>
              <a:ext uri="{FF2B5EF4-FFF2-40B4-BE49-F238E27FC236}">
                <a16:creationId xmlns:a16="http://schemas.microsoft.com/office/drawing/2014/main" id="{9EBA414C-4770-4267-896F-E9209710F16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
        <p:nvSpPr>
          <p:cNvPr id="11" name="CuadroTexto 10">
            <a:extLst>
              <a:ext uri="{FF2B5EF4-FFF2-40B4-BE49-F238E27FC236}">
                <a16:creationId xmlns:a16="http://schemas.microsoft.com/office/drawing/2014/main" id="{8D6FD40E-974E-4899-B2AE-AFC9BA64F374}"/>
              </a:ext>
            </a:extLst>
          </p:cNvPr>
          <p:cNvSpPr txBox="1"/>
          <p:nvPr/>
        </p:nvSpPr>
        <p:spPr>
          <a:xfrm>
            <a:off x="9372600" y="7866125"/>
            <a:ext cx="6400800" cy="400110"/>
          </a:xfrm>
          <a:prstGeom prst="rect">
            <a:avLst/>
          </a:prstGeom>
          <a:noFill/>
        </p:spPr>
        <p:txBody>
          <a:bodyPr wrap="square">
            <a:spAutoFit/>
          </a:bodyPr>
          <a:lstStyle/>
          <a:p>
            <a:pPr algn="ctr"/>
            <a:r>
              <a:rPr lang="en-US" altLang="es-ES" sz="2000" b="1" dirty="0">
                <a:solidFill>
                  <a:srgbClr val="243255"/>
                </a:solidFill>
                <a:latin typeface="Tahoma" panose="020B0604030504040204" pitchFamily="34" charset="0"/>
                <a:ea typeface="Tahoma" panose="020B0604030504040204" pitchFamily="34" charset="0"/>
                <a:cs typeface="Tahoma" panose="020B0604030504040204" pitchFamily="34" charset="0"/>
              </a:rPr>
              <a:t>University of Economics – Varna, Bu</a:t>
            </a:r>
            <a:r>
              <a:rPr lang="pl-PL" altLang="es-ES" sz="2000" b="1" dirty="0">
                <a:solidFill>
                  <a:srgbClr val="243255"/>
                </a:solidFill>
                <a:latin typeface="Tahoma" panose="020B0604030504040204" pitchFamily="34" charset="0"/>
                <a:ea typeface="Tahoma" panose="020B0604030504040204" pitchFamily="34" charset="0"/>
                <a:cs typeface="Tahoma" panose="020B0604030504040204" pitchFamily="34" charset="0"/>
              </a:rPr>
              <a:t>ł</a:t>
            </a:r>
            <a:r>
              <a:rPr lang="en-US" altLang="es-ES" sz="2000" b="1" dirty="0" err="1">
                <a:solidFill>
                  <a:srgbClr val="243255"/>
                </a:solidFill>
                <a:latin typeface="Tahoma" panose="020B0604030504040204" pitchFamily="34" charset="0"/>
                <a:ea typeface="Tahoma" panose="020B0604030504040204" pitchFamily="34" charset="0"/>
                <a:cs typeface="Tahoma" panose="020B0604030504040204" pitchFamily="34" charset="0"/>
              </a:rPr>
              <a:t>garia</a:t>
            </a:r>
            <a:endParaRPr lang="es-ES" sz="2000" b="1" dirty="0">
              <a:solidFill>
                <a:srgbClr val="24325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2019300"/>
            <a:ext cx="9501344" cy="629660"/>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243255"/>
                </a:solidFill>
                <a:cs typeface="Tahoma"/>
              </a:rPr>
              <a:t>1.4. B</a:t>
            </a:r>
            <a:r>
              <a:rPr lang="pl-PL" sz="4000" b="1" spc="50" dirty="0" err="1">
                <a:solidFill>
                  <a:srgbClr val="243255"/>
                </a:solidFill>
                <a:cs typeface="Tahoma"/>
              </a:rPr>
              <a:t>łędy</a:t>
            </a:r>
            <a:endParaRPr lang="en-US" sz="25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pic>
        <p:nvPicPr>
          <p:cNvPr id="9" name="Picture 8" descr="Icon&#10;&#10;Description automatically generated">
            <a:extLst>
              <a:ext uri="{FF2B5EF4-FFF2-40B4-BE49-F238E27FC236}">
                <a16:creationId xmlns:a16="http://schemas.microsoft.com/office/drawing/2014/main" id="{31007027-EB0C-42F9-9F47-39BFD8B83DE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959488" y="2334130"/>
            <a:ext cx="9328512" cy="5247288"/>
          </a:xfrm>
          <a:prstGeom prst="rect">
            <a:avLst/>
          </a:prstGeom>
        </p:spPr>
      </p:pic>
      <p:graphicFrame>
        <p:nvGraphicFramePr>
          <p:cNvPr id="11" name="Diagram 10">
            <a:extLst>
              <a:ext uri="{FF2B5EF4-FFF2-40B4-BE49-F238E27FC236}">
                <a16:creationId xmlns:a16="http://schemas.microsoft.com/office/drawing/2014/main" id="{DC567E17-D20A-4C50-A3E1-E27ABBAD8A58}"/>
              </a:ext>
            </a:extLst>
          </p:cNvPr>
          <p:cNvGraphicFramePr/>
          <p:nvPr>
            <p:extLst>
              <p:ext uri="{D42A27DB-BD31-4B8C-83A1-F6EECF244321}">
                <p14:modId xmlns:p14="http://schemas.microsoft.com/office/powerpoint/2010/main" val="774310707"/>
              </p:ext>
            </p:extLst>
          </p:nvPr>
        </p:nvGraphicFramePr>
        <p:xfrm>
          <a:off x="938056" y="2787879"/>
          <a:ext cx="8167844" cy="5434349"/>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0" name="object 2">
            <a:extLst>
              <a:ext uri="{FF2B5EF4-FFF2-40B4-BE49-F238E27FC236}">
                <a16:creationId xmlns:a16="http://schemas.microsoft.com/office/drawing/2014/main" id="{5AD1AAA0-01F8-4B9D-868E-CC13A733B46B}"/>
              </a:ext>
            </a:extLst>
          </p:cNvPr>
          <p:cNvSpPr txBox="1">
            <a:spLocks/>
          </p:cNvSpPr>
          <p:nvPr/>
        </p:nvSpPr>
        <p:spPr>
          <a:xfrm>
            <a:off x="11353800" y="647700"/>
            <a:ext cx="64979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1.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Ocenianie</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874084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1)">
                                      <p:cBhvr>
                                        <p:cTn id="7" dur="2000"/>
                                        <p:tgtEl>
                                          <p:spTgt spid="9"/>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heel(1)">
                                      <p:cBhvr>
                                        <p:cTn id="1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1638300"/>
            <a:ext cx="9501344" cy="629660"/>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243255"/>
                </a:solidFill>
                <a:cs typeface="Tahoma"/>
              </a:rPr>
              <a:t>1.5. </a:t>
            </a:r>
            <a:r>
              <a:rPr lang="pl-PL" sz="4000" b="1" spc="50" dirty="0">
                <a:solidFill>
                  <a:srgbClr val="243255"/>
                </a:solidFill>
                <a:cs typeface="Tahoma"/>
              </a:rPr>
              <a:t>Osąd i etyka</a:t>
            </a:r>
            <a:endParaRPr lang="en-US" sz="25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9" name="TextBox 8">
            <a:extLst>
              <a:ext uri="{FF2B5EF4-FFF2-40B4-BE49-F238E27FC236}">
                <a16:creationId xmlns:a16="http://schemas.microsoft.com/office/drawing/2014/main" id="{5175A056-88B3-4F79-B171-9A93AB281075}"/>
              </a:ext>
            </a:extLst>
          </p:cNvPr>
          <p:cNvSpPr txBox="1"/>
          <p:nvPr/>
        </p:nvSpPr>
        <p:spPr>
          <a:xfrm>
            <a:off x="990007" y="2324100"/>
            <a:ext cx="16307986" cy="707886"/>
          </a:xfrm>
          <a:prstGeom prst="rect">
            <a:avLst/>
          </a:prstGeom>
          <a:noFill/>
        </p:spPr>
        <p:txBody>
          <a:bodyPr wrap="square">
            <a:spAutoFit/>
          </a:bodyPr>
          <a:lstStyle/>
          <a:p>
            <a:pPr algn="ctr"/>
            <a:r>
              <a:rPr lang="pl-PL" sz="2000" b="1" dirty="0">
                <a:solidFill>
                  <a:srgbClr val="002060"/>
                </a:solidFill>
              </a:rPr>
              <a:t>Dylemat etyczny to „sytuacja, w której dana osoba musi zdecydować, czy zrobić coś, co może zostać uznane za nieetyczne, chociaż przyniesie korzyści jej lub organizacji, lub obu”. (</a:t>
            </a:r>
            <a:r>
              <a:rPr lang="pl-PL" sz="2000" b="1" dirty="0" err="1">
                <a:solidFill>
                  <a:srgbClr val="002060"/>
                </a:solidFill>
              </a:rPr>
              <a:t>Schermerhorn</a:t>
            </a:r>
            <a:r>
              <a:rPr lang="pl-PL" sz="2000" b="1" dirty="0">
                <a:solidFill>
                  <a:srgbClr val="002060"/>
                </a:solidFill>
              </a:rPr>
              <a:t>, </a:t>
            </a:r>
            <a:r>
              <a:rPr lang="pl-PL" sz="2000" b="1" dirty="0" err="1">
                <a:solidFill>
                  <a:srgbClr val="002060"/>
                </a:solidFill>
              </a:rPr>
              <a:t>Osborn</a:t>
            </a:r>
            <a:r>
              <a:rPr lang="pl-PL" sz="2000" b="1" dirty="0">
                <a:solidFill>
                  <a:srgbClr val="002060"/>
                </a:solidFill>
              </a:rPr>
              <a:t> i </a:t>
            </a:r>
            <a:r>
              <a:rPr lang="pl-PL" sz="2000" b="1" dirty="0" err="1">
                <a:solidFill>
                  <a:srgbClr val="002060"/>
                </a:solidFill>
              </a:rPr>
              <a:t>Hunt</a:t>
            </a:r>
            <a:r>
              <a:rPr lang="pl-PL" sz="2000" b="1" dirty="0">
                <a:solidFill>
                  <a:srgbClr val="002060"/>
                </a:solidFill>
              </a:rPr>
              <a:t>, 2002, s. 13). </a:t>
            </a:r>
            <a:endParaRPr lang="bg-BG" sz="2000" b="1" dirty="0">
              <a:solidFill>
                <a:srgbClr val="002060"/>
              </a:solidFill>
            </a:endParaRPr>
          </a:p>
        </p:txBody>
      </p:sp>
      <p:sp>
        <p:nvSpPr>
          <p:cNvPr id="11" name="TextBox 10">
            <a:extLst>
              <a:ext uri="{FF2B5EF4-FFF2-40B4-BE49-F238E27FC236}">
                <a16:creationId xmlns:a16="http://schemas.microsoft.com/office/drawing/2014/main" id="{03EF572F-CCD1-4578-A443-AEB8936D458E}"/>
              </a:ext>
            </a:extLst>
          </p:cNvPr>
          <p:cNvSpPr txBox="1"/>
          <p:nvPr/>
        </p:nvSpPr>
        <p:spPr>
          <a:xfrm>
            <a:off x="4419600" y="3009900"/>
            <a:ext cx="9144000" cy="461665"/>
          </a:xfrm>
          <a:prstGeom prst="rect">
            <a:avLst/>
          </a:prstGeom>
          <a:noFill/>
        </p:spPr>
        <p:txBody>
          <a:bodyPr wrap="square">
            <a:spAutoFit/>
          </a:bodyPr>
          <a:lstStyle/>
          <a:p>
            <a:pPr algn="ctr" fontAlgn="base"/>
            <a:r>
              <a:rPr lang="pl-PL" sz="2400" b="1" dirty="0">
                <a:solidFill>
                  <a:srgbClr val="002060"/>
                </a:solidFill>
              </a:rPr>
              <a:t>JAK ROZWIĄZYWAĆ DYLEMATY ETYCZNE </a:t>
            </a:r>
            <a:endParaRPr lang="bg-BG" sz="2000" b="1" dirty="0">
              <a:solidFill>
                <a:srgbClr val="002060"/>
              </a:solidFill>
              <a:effectLst/>
              <a:latin typeface="Times New Roman" panose="02020603050405020304" pitchFamily="18" charset="0"/>
              <a:ea typeface="Times New Roman" panose="02020603050405020304" pitchFamily="18" charset="0"/>
            </a:endParaRPr>
          </a:p>
        </p:txBody>
      </p:sp>
      <p:graphicFrame>
        <p:nvGraphicFramePr>
          <p:cNvPr id="2" name="Diagram 1">
            <a:extLst>
              <a:ext uri="{FF2B5EF4-FFF2-40B4-BE49-F238E27FC236}">
                <a16:creationId xmlns:a16="http://schemas.microsoft.com/office/drawing/2014/main" id="{31AED461-7130-463F-9A62-E222DC4C96B8}"/>
              </a:ext>
            </a:extLst>
          </p:cNvPr>
          <p:cNvGraphicFramePr/>
          <p:nvPr>
            <p:extLst>
              <p:ext uri="{D42A27DB-BD31-4B8C-83A1-F6EECF244321}">
                <p14:modId xmlns:p14="http://schemas.microsoft.com/office/powerpoint/2010/main" val="3093568617"/>
              </p:ext>
            </p:extLst>
          </p:nvPr>
        </p:nvGraphicFramePr>
        <p:xfrm>
          <a:off x="2362200" y="2829286"/>
          <a:ext cx="13563600" cy="627661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object 2">
            <a:extLst>
              <a:ext uri="{FF2B5EF4-FFF2-40B4-BE49-F238E27FC236}">
                <a16:creationId xmlns:a16="http://schemas.microsoft.com/office/drawing/2014/main" id="{53F5EED4-A668-4AEF-96A6-D28DCBAE26E7}"/>
              </a:ext>
            </a:extLst>
          </p:cNvPr>
          <p:cNvSpPr txBox="1">
            <a:spLocks/>
          </p:cNvSpPr>
          <p:nvPr/>
        </p:nvSpPr>
        <p:spPr>
          <a:xfrm>
            <a:off x="11353800" y="647700"/>
            <a:ext cx="64979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1.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Ocenianie</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56188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graphicEl>
                                              <a:dgm id="{CD00879B-85B3-44DE-8EC2-CE69441A50F4}"/>
                                            </p:graphicEl>
                                          </p:spTgt>
                                        </p:tgtEl>
                                        <p:attrNameLst>
                                          <p:attrName>style.visibility</p:attrName>
                                        </p:attrNameLst>
                                      </p:cBhvr>
                                      <p:to>
                                        <p:strVal val="visible"/>
                                      </p:to>
                                    </p:set>
                                    <p:animEffect transition="in" filter="fade">
                                      <p:cBhvr>
                                        <p:cTn id="17" dur="500"/>
                                        <p:tgtEl>
                                          <p:spTgt spid="2">
                                            <p:graphicEl>
                                              <a:dgm id="{CD00879B-85B3-44DE-8EC2-CE69441A50F4}"/>
                                            </p:graphic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
                                            <p:graphicEl>
                                              <a:dgm id="{780DA497-69A1-4280-9A8F-FB1B87CF4DF4}"/>
                                            </p:graphicEl>
                                          </p:spTgt>
                                        </p:tgtEl>
                                        <p:attrNameLst>
                                          <p:attrName>style.visibility</p:attrName>
                                        </p:attrNameLst>
                                      </p:cBhvr>
                                      <p:to>
                                        <p:strVal val="visible"/>
                                      </p:to>
                                    </p:set>
                                    <p:animEffect transition="in" filter="fade">
                                      <p:cBhvr>
                                        <p:cTn id="20" dur="500"/>
                                        <p:tgtEl>
                                          <p:spTgt spid="2">
                                            <p:graphicEl>
                                              <a:dgm id="{780DA497-69A1-4280-9A8F-FB1B87CF4DF4}"/>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
                                            <p:graphicEl>
                                              <a:dgm id="{A8A475AA-1A46-4C69-9FA6-9F1A06A1271A}"/>
                                            </p:graphicEl>
                                          </p:spTgt>
                                        </p:tgtEl>
                                        <p:attrNameLst>
                                          <p:attrName>style.visibility</p:attrName>
                                        </p:attrNameLst>
                                      </p:cBhvr>
                                      <p:to>
                                        <p:strVal val="visible"/>
                                      </p:to>
                                    </p:set>
                                    <p:animEffect transition="in" filter="fade">
                                      <p:cBhvr>
                                        <p:cTn id="25" dur="500"/>
                                        <p:tgtEl>
                                          <p:spTgt spid="2">
                                            <p:graphicEl>
                                              <a:dgm id="{A8A475AA-1A46-4C69-9FA6-9F1A06A1271A}"/>
                                            </p:graphic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
                                            <p:graphicEl>
                                              <a:dgm id="{B6302FE2-5CF9-4595-B290-84C1D3DDED03}"/>
                                            </p:graphicEl>
                                          </p:spTgt>
                                        </p:tgtEl>
                                        <p:attrNameLst>
                                          <p:attrName>style.visibility</p:attrName>
                                        </p:attrNameLst>
                                      </p:cBhvr>
                                      <p:to>
                                        <p:strVal val="visible"/>
                                      </p:to>
                                    </p:set>
                                    <p:animEffect transition="in" filter="fade">
                                      <p:cBhvr>
                                        <p:cTn id="28" dur="500"/>
                                        <p:tgtEl>
                                          <p:spTgt spid="2">
                                            <p:graphicEl>
                                              <a:dgm id="{B6302FE2-5CF9-4595-B290-84C1D3DDED03}"/>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
                                            <p:graphicEl>
                                              <a:dgm id="{B863D6DA-027C-46BD-956A-CC6793DA2C6D}"/>
                                            </p:graphicEl>
                                          </p:spTgt>
                                        </p:tgtEl>
                                        <p:attrNameLst>
                                          <p:attrName>style.visibility</p:attrName>
                                        </p:attrNameLst>
                                      </p:cBhvr>
                                      <p:to>
                                        <p:strVal val="visible"/>
                                      </p:to>
                                    </p:set>
                                    <p:animEffect transition="in" filter="fade">
                                      <p:cBhvr>
                                        <p:cTn id="33" dur="500"/>
                                        <p:tgtEl>
                                          <p:spTgt spid="2">
                                            <p:graphicEl>
                                              <a:dgm id="{B863D6DA-027C-46BD-956A-CC6793DA2C6D}"/>
                                            </p:graphic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
                                            <p:graphicEl>
                                              <a:dgm id="{AD7BAA48-BC2B-4900-9E36-FA1821A19E9C}"/>
                                            </p:graphicEl>
                                          </p:spTgt>
                                        </p:tgtEl>
                                        <p:attrNameLst>
                                          <p:attrName>style.visibility</p:attrName>
                                        </p:attrNameLst>
                                      </p:cBhvr>
                                      <p:to>
                                        <p:strVal val="visible"/>
                                      </p:to>
                                    </p:set>
                                    <p:animEffect transition="in" filter="fade">
                                      <p:cBhvr>
                                        <p:cTn id="36" dur="500"/>
                                        <p:tgtEl>
                                          <p:spTgt spid="2">
                                            <p:graphicEl>
                                              <a:dgm id="{AD7BAA48-BC2B-4900-9E36-FA1821A19E9C}"/>
                                            </p:graphic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
                                            <p:graphicEl>
                                              <a:dgm id="{25FB04E8-AAB1-49D0-9656-A5189EBE5389}"/>
                                            </p:graphicEl>
                                          </p:spTgt>
                                        </p:tgtEl>
                                        <p:attrNameLst>
                                          <p:attrName>style.visibility</p:attrName>
                                        </p:attrNameLst>
                                      </p:cBhvr>
                                      <p:to>
                                        <p:strVal val="visible"/>
                                      </p:to>
                                    </p:set>
                                    <p:animEffect transition="in" filter="fade">
                                      <p:cBhvr>
                                        <p:cTn id="41" dur="500"/>
                                        <p:tgtEl>
                                          <p:spTgt spid="2">
                                            <p:graphicEl>
                                              <a:dgm id="{25FB04E8-AAB1-49D0-9656-A5189EBE5389}"/>
                                            </p:graphic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
                                            <p:graphicEl>
                                              <a:dgm id="{DD1884ED-9A57-43BC-96DD-ECF7265C08F1}"/>
                                            </p:graphicEl>
                                          </p:spTgt>
                                        </p:tgtEl>
                                        <p:attrNameLst>
                                          <p:attrName>style.visibility</p:attrName>
                                        </p:attrNameLst>
                                      </p:cBhvr>
                                      <p:to>
                                        <p:strVal val="visible"/>
                                      </p:to>
                                    </p:set>
                                    <p:animEffect transition="in" filter="fade">
                                      <p:cBhvr>
                                        <p:cTn id="44" dur="500"/>
                                        <p:tgtEl>
                                          <p:spTgt spid="2">
                                            <p:graphicEl>
                                              <a:dgm id="{DD1884ED-9A57-43BC-96DD-ECF7265C08F1}"/>
                                            </p:graphic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2">
                                            <p:graphicEl>
                                              <a:dgm id="{4CFC800A-99C5-482C-BC2B-8752E387300D}"/>
                                            </p:graphicEl>
                                          </p:spTgt>
                                        </p:tgtEl>
                                        <p:attrNameLst>
                                          <p:attrName>style.visibility</p:attrName>
                                        </p:attrNameLst>
                                      </p:cBhvr>
                                      <p:to>
                                        <p:strVal val="visible"/>
                                      </p:to>
                                    </p:set>
                                    <p:animEffect transition="in" filter="fade">
                                      <p:cBhvr>
                                        <p:cTn id="49" dur="500"/>
                                        <p:tgtEl>
                                          <p:spTgt spid="2">
                                            <p:graphicEl>
                                              <a:dgm id="{4CFC800A-99C5-482C-BC2B-8752E387300D}"/>
                                            </p:graphic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
                                            <p:graphicEl>
                                              <a:dgm id="{4EA435D2-2075-41FB-81B6-7A8F22B6B21C}"/>
                                            </p:graphicEl>
                                          </p:spTgt>
                                        </p:tgtEl>
                                        <p:attrNameLst>
                                          <p:attrName>style.visibility</p:attrName>
                                        </p:attrNameLst>
                                      </p:cBhvr>
                                      <p:to>
                                        <p:strVal val="visible"/>
                                      </p:to>
                                    </p:set>
                                    <p:animEffect transition="in" filter="fade">
                                      <p:cBhvr>
                                        <p:cTn id="52" dur="500"/>
                                        <p:tgtEl>
                                          <p:spTgt spid="2">
                                            <p:graphicEl>
                                              <a:dgm id="{4EA435D2-2075-41FB-81B6-7A8F22B6B21C}"/>
                                            </p:graphic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graphicEl>
                                              <a:dgm id="{E1AE1B21-1766-41B8-BE3F-BC4BCBB91752}"/>
                                            </p:graphicEl>
                                          </p:spTgt>
                                        </p:tgtEl>
                                        <p:attrNameLst>
                                          <p:attrName>style.visibility</p:attrName>
                                        </p:attrNameLst>
                                      </p:cBhvr>
                                      <p:to>
                                        <p:strVal val="visible"/>
                                      </p:to>
                                    </p:set>
                                    <p:animEffect transition="in" filter="fade">
                                      <p:cBhvr>
                                        <p:cTn id="57" dur="500"/>
                                        <p:tgtEl>
                                          <p:spTgt spid="2">
                                            <p:graphicEl>
                                              <a:dgm id="{E1AE1B21-1766-41B8-BE3F-BC4BCBB91752}"/>
                                            </p:graphicEl>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
                                            <p:graphicEl>
                                              <a:dgm id="{0475634B-E7B2-4FE3-AA21-F84344B675E4}"/>
                                            </p:graphicEl>
                                          </p:spTgt>
                                        </p:tgtEl>
                                        <p:attrNameLst>
                                          <p:attrName>style.visibility</p:attrName>
                                        </p:attrNameLst>
                                      </p:cBhvr>
                                      <p:to>
                                        <p:strVal val="visible"/>
                                      </p:to>
                                    </p:set>
                                    <p:animEffect transition="in" filter="fade">
                                      <p:cBhvr>
                                        <p:cTn id="60" dur="500"/>
                                        <p:tgtEl>
                                          <p:spTgt spid="2">
                                            <p:graphicEl>
                                              <a:dgm id="{0475634B-E7B2-4FE3-AA21-F84344B675E4}"/>
                                            </p:graphic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2">
                                            <p:graphicEl>
                                              <a:dgm id="{9B5029B5-C8FF-4111-AA9D-D0ADEED64AE4}"/>
                                            </p:graphicEl>
                                          </p:spTgt>
                                        </p:tgtEl>
                                        <p:attrNameLst>
                                          <p:attrName>style.visibility</p:attrName>
                                        </p:attrNameLst>
                                      </p:cBhvr>
                                      <p:to>
                                        <p:strVal val="visible"/>
                                      </p:to>
                                    </p:set>
                                    <p:animEffect transition="in" filter="fade">
                                      <p:cBhvr>
                                        <p:cTn id="65" dur="500"/>
                                        <p:tgtEl>
                                          <p:spTgt spid="2">
                                            <p:graphicEl>
                                              <a:dgm id="{9B5029B5-C8FF-4111-AA9D-D0ADEED64AE4}"/>
                                            </p:graphicEl>
                                          </p:spTgt>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2">
                                            <p:graphicEl>
                                              <a:dgm id="{84FC5975-30B1-45F9-BDE4-2889E71327D7}"/>
                                            </p:graphicEl>
                                          </p:spTgt>
                                        </p:tgtEl>
                                        <p:attrNameLst>
                                          <p:attrName>style.visibility</p:attrName>
                                        </p:attrNameLst>
                                      </p:cBhvr>
                                      <p:to>
                                        <p:strVal val="visible"/>
                                      </p:to>
                                    </p:set>
                                    <p:animEffect transition="in" filter="fade">
                                      <p:cBhvr>
                                        <p:cTn id="68" dur="500"/>
                                        <p:tgtEl>
                                          <p:spTgt spid="2">
                                            <p:graphicEl>
                                              <a:dgm id="{84FC5975-30B1-45F9-BDE4-2889E71327D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Graphic spid="2"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2.	</a:t>
            </a:r>
            <a:r>
              <a:rPr lang="en-US" altLang="ko-KR" sz="2000" b="1" dirty="0" err="1">
                <a:solidFill>
                  <a:srgbClr val="E12227"/>
                </a:solidFill>
                <a:latin typeface="Tahoma" panose="020B0604030504040204" pitchFamily="34" charset="0"/>
                <a:ea typeface="Tahoma" panose="020B0604030504040204" pitchFamily="34" charset="0"/>
                <a:cs typeface="Tahoma" panose="020B0604030504040204" pitchFamily="34" charset="0"/>
              </a:rPr>
              <a:t>Typ</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y </a:t>
            </a:r>
            <a:r>
              <a:rPr lang="en-US" altLang="ko-KR" sz="2000" b="1" dirty="0" err="1">
                <a:solidFill>
                  <a:srgbClr val="E12227"/>
                </a:solidFill>
                <a:latin typeface="Tahoma" panose="020B0604030504040204" pitchFamily="34" charset="0"/>
                <a:ea typeface="Tahoma" panose="020B0604030504040204" pitchFamily="34" charset="0"/>
                <a:cs typeface="Tahoma" panose="020B0604030504040204" pitchFamily="34" charset="0"/>
              </a:rPr>
              <a:t>dec</a:t>
            </a:r>
            <a:r>
              <a:rPr lang="pl-PL" altLang="ko-KR" sz="2000" b="1" dirty="0" err="1">
                <a:solidFill>
                  <a:srgbClr val="E12227"/>
                </a:solidFill>
                <a:latin typeface="Tahoma" panose="020B0604030504040204" pitchFamily="34" charset="0"/>
                <a:ea typeface="Tahoma" panose="020B0604030504040204" pitchFamily="34" charset="0"/>
                <a:cs typeface="Tahoma" panose="020B0604030504040204" pitchFamily="34" charset="0"/>
              </a:rPr>
              <a:t>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9">
            <a:extLst>
              <a:ext uri="{FF2B5EF4-FFF2-40B4-BE49-F238E27FC236}">
                <a16:creationId xmlns:a16="http://schemas.microsoft.com/office/drawing/2014/main" id="{C09D286C-2D60-48CB-B8AA-B32B3B7F1092}"/>
              </a:ext>
            </a:extLst>
          </p:cNvPr>
          <p:cNvSpPr txBox="1"/>
          <p:nvPr/>
        </p:nvSpPr>
        <p:spPr>
          <a:xfrm>
            <a:off x="4572000" y="3543300"/>
            <a:ext cx="9144000" cy="2331184"/>
          </a:xfrm>
          <a:prstGeom prst="horizontalScroll">
            <a:avLst/>
          </a:prstGeom>
          <a:solidFill>
            <a:srgbClr val="152D54"/>
          </a:solidFill>
          <a:ln w="57150">
            <a:solidFill>
              <a:schemeClr val="tx1"/>
            </a:solidFill>
          </a:ln>
        </p:spPr>
        <p:style>
          <a:lnRef idx="0">
            <a:scrgbClr r="0" g="0" b="0"/>
          </a:lnRef>
          <a:fillRef idx="0">
            <a:scrgbClr r="0" g="0" b="0"/>
          </a:fillRef>
          <a:effectRef idx="0">
            <a:scrgbClr r="0" g="0" b="0"/>
          </a:effectRef>
          <a:fontRef idx="minor">
            <a:schemeClr val="lt1"/>
          </a:fontRef>
        </p:style>
        <p:txBody>
          <a:bodyPr wrap="square" rtlCol="0">
            <a:spAutoFit/>
          </a:bodyPr>
          <a:lstStyle>
            <a:defPPr>
              <a:defRPr lang="es-ES"/>
            </a:defPPr>
            <a:lvl1pPr>
              <a:defRPr sz="28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180000"/>
            <a:r>
              <a:rPr lang="en-GB" dirty="0"/>
              <a:t>“</a:t>
            </a:r>
            <a:r>
              <a:rPr lang="pl-PL" dirty="0"/>
              <a:t>Czasami podejmujesz właściwą decyzję, czasami podejmujesz decyzję właściwie</a:t>
            </a:r>
            <a:r>
              <a:rPr lang="en-GB" dirty="0"/>
              <a:t>.”</a:t>
            </a:r>
            <a:endParaRPr lang="bg-BG" dirty="0"/>
          </a:p>
          <a:p>
            <a:pPr marL="180000"/>
            <a:endParaRPr lang="en-GB" sz="2400" dirty="0"/>
          </a:p>
          <a:p>
            <a:pPr marL="180000"/>
            <a:r>
              <a:rPr lang="en-GB" dirty="0"/>
              <a:t>Phillip C. McGraw</a:t>
            </a:r>
            <a:endParaRPr lang="bg-BG" dirty="0"/>
          </a:p>
        </p:txBody>
      </p:sp>
    </p:spTree>
    <p:extLst>
      <p:ext uri="{BB962C8B-B14F-4D97-AF65-F5344CB8AC3E}">
        <p14:creationId xmlns:p14="http://schemas.microsoft.com/office/powerpoint/2010/main" val="471337536"/>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aphicFrame>
        <p:nvGraphicFramePr>
          <p:cNvPr id="10" name="Diagram 9">
            <a:extLst>
              <a:ext uri="{FF2B5EF4-FFF2-40B4-BE49-F238E27FC236}">
                <a16:creationId xmlns:a16="http://schemas.microsoft.com/office/drawing/2014/main" id="{33DF1D9B-32E3-45B3-A79A-A4EE0CA5CC08}"/>
              </a:ext>
            </a:extLst>
          </p:cNvPr>
          <p:cNvGraphicFramePr/>
          <p:nvPr>
            <p:extLst>
              <p:ext uri="{D42A27DB-BD31-4B8C-83A1-F6EECF244321}">
                <p14:modId xmlns:p14="http://schemas.microsoft.com/office/powerpoint/2010/main" val="3327443496"/>
              </p:ext>
            </p:extLst>
          </p:nvPr>
        </p:nvGraphicFramePr>
        <p:xfrm>
          <a:off x="1892624" y="1818448"/>
          <a:ext cx="14502752" cy="564288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2" name="TextBox 11">
            <a:extLst>
              <a:ext uri="{FF2B5EF4-FFF2-40B4-BE49-F238E27FC236}">
                <a16:creationId xmlns:a16="http://schemas.microsoft.com/office/drawing/2014/main" id="{8C2195ED-E08F-490F-85A8-2A249B0C8A7C}"/>
              </a:ext>
            </a:extLst>
          </p:cNvPr>
          <p:cNvSpPr txBox="1"/>
          <p:nvPr/>
        </p:nvSpPr>
        <p:spPr>
          <a:xfrm>
            <a:off x="7353300" y="7880598"/>
            <a:ext cx="10896600" cy="307777"/>
          </a:xfrm>
          <a:prstGeom prst="rect">
            <a:avLst/>
          </a:prstGeom>
          <a:noFill/>
        </p:spPr>
        <p:txBody>
          <a:bodyPr wrap="square">
            <a:spAutoFit/>
          </a:bodyPr>
          <a:lstStyle/>
          <a:p>
            <a:pPr algn="r" fontAlgn="base">
              <a:spcAft>
                <a:spcPts val="1000"/>
              </a:spcAft>
            </a:pPr>
            <a:r>
              <a:rPr lang="pl-PL" sz="1400" dirty="0" err="1">
                <a:solidFill>
                  <a:srgbClr val="002060"/>
                </a:solidFill>
                <a:latin typeface="+mj-lt"/>
              </a:rPr>
              <a:t>Żródło</a:t>
            </a:r>
            <a:r>
              <a:rPr lang="en-GB" sz="1400" dirty="0">
                <a:solidFill>
                  <a:srgbClr val="002060"/>
                </a:solidFill>
                <a:effectLst/>
                <a:latin typeface="+mj-lt"/>
                <a:ea typeface="Times New Roman" panose="02020603050405020304" pitchFamily="18" charset="0"/>
              </a:rPr>
              <a:t>: Adapted and extended from Serafimova, D. (2015). Teoria </a:t>
            </a:r>
            <a:r>
              <a:rPr lang="en-GB" sz="1400" dirty="0" err="1">
                <a:solidFill>
                  <a:srgbClr val="002060"/>
                </a:solidFill>
                <a:effectLst/>
                <a:latin typeface="+mj-lt"/>
                <a:ea typeface="Times New Roman" panose="02020603050405020304" pitchFamily="18" charset="0"/>
              </a:rPr>
              <a:t>na</a:t>
            </a:r>
            <a:r>
              <a:rPr lang="en-GB" sz="1400" dirty="0">
                <a:solidFill>
                  <a:srgbClr val="002060"/>
                </a:solidFill>
                <a:effectLst/>
                <a:latin typeface="+mj-lt"/>
                <a:ea typeface="Times New Roman" panose="02020603050405020304" pitchFamily="18" charset="0"/>
              </a:rPr>
              <a:t> </a:t>
            </a:r>
            <a:r>
              <a:rPr lang="en-GB" sz="1400" dirty="0" err="1">
                <a:solidFill>
                  <a:srgbClr val="002060"/>
                </a:solidFill>
                <a:effectLst/>
                <a:latin typeface="+mj-lt"/>
                <a:ea typeface="Times New Roman" panose="02020603050405020304" pitchFamily="18" charset="0"/>
              </a:rPr>
              <a:t>upravlenieto</a:t>
            </a:r>
            <a:r>
              <a:rPr lang="en-GB" sz="1400" dirty="0">
                <a:solidFill>
                  <a:srgbClr val="002060"/>
                </a:solidFill>
                <a:effectLst/>
                <a:latin typeface="+mj-lt"/>
                <a:ea typeface="Times New Roman" panose="02020603050405020304" pitchFamily="18" charset="0"/>
              </a:rPr>
              <a:t> [Management theory]. Varna: Univ. </a:t>
            </a:r>
            <a:r>
              <a:rPr lang="en-GB" sz="1400" dirty="0" err="1">
                <a:solidFill>
                  <a:srgbClr val="002060"/>
                </a:solidFill>
                <a:effectLst/>
                <a:latin typeface="+mj-lt"/>
                <a:ea typeface="Times New Roman" panose="02020603050405020304" pitchFamily="18" charset="0"/>
              </a:rPr>
              <a:t>izd</a:t>
            </a:r>
            <a:r>
              <a:rPr lang="en-GB" sz="1400" dirty="0">
                <a:solidFill>
                  <a:srgbClr val="002060"/>
                </a:solidFill>
                <a:effectLst/>
                <a:latin typeface="+mj-lt"/>
                <a:ea typeface="Times New Roman" panose="02020603050405020304" pitchFamily="18" charset="0"/>
              </a:rPr>
              <a:t>. </a:t>
            </a:r>
            <a:r>
              <a:rPr lang="en-GB" sz="1400" dirty="0" err="1">
                <a:solidFill>
                  <a:srgbClr val="002060"/>
                </a:solidFill>
                <a:effectLst/>
                <a:latin typeface="+mj-lt"/>
                <a:ea typeface="Times New Roman" panose="02020603050405020304" pitchFamily="18" charset="0"/>
              </a:rPr>
              <a:t>Nauka</a:t>
            </a:r>
            <a:r>
              <a:rPr lang="en-GB" sz="1400" dirty="0">
                <a:solidFill>
                  <a:srgbClr val="002060"/>
                </a:solidFill>
                <a:effectLst/>
                <a:latin typeface="+mj-lt"/>
                <a:ea typeface="Times New Roman" panose="02020603050405020304" pitchFamily="18" charset="0"/>
              </a:rPr>
              <a:t> </a:t>
            </a:r>
            <a:r>
              <a:rPr lang="en-GB" sz="1400" dirty="0" err="1">
                <a:solidFill>
                  <a:srgbClr val="002060"/>
                </a:solidFill>
                <a:effectLst/>
                <a:latin typeface="+mj-lt"/>
                <a:ea typeface="Times New Roman" panose="02020603050405020304" pitchFamily="18" charset="0"/>
              </a:rPr>
              <a:t>i</a:t>
            </a:r>
            <a:r>
              <a:rPr lang="en-GB" sz="1400" dirty="0">
                <a:solidFill>
                  <a:srgbClr val="002060"/>
                </a:solidFill>
                <a:effectLst/>
                <a:latin typeface="+mj-lt"/>
                <a:ea typeface="Times New Roman" panose="02020603050405020304" pitchFamily="18" charset="0"/>
              </a:rPr>
              <a:t> </a:t>
            </a:r>
            <a:r>
              <a:rPr lang="en-GB" sz="1400" dirty="0" err="1">
                <a:solidFill>
                  <a:srgbClr val="002060"/>
                </a:solidFill>
                <a:effectLst/>
                <a:latin typeface="+mj-lt"/>
                <a:ea typeface="Times New Roman" panose="02020603050405020304" pitchFamily="18" charset="0"/>
              </a:rPr>
              <a:t>ikonomika</a:t>
            </a:r>
            <a:r>
              <a:rPr lang="en-GB" sz="1400" dirty="0">
                <a:solidFill>
                  <a:srgbClr val="002060"/>
                </a:solidFill>
                <a:effectLst/>
                <a:latin typeface="+mj-lt"/>
                <a:ea typeface="Times New Roman" panose="02020603050405020304" pitchFamily="18" charset="0"/>
              </a:rPr>
              <a:t>.</a:t>
            </a:r>
            <a:endParaRPr lang="bg-BG" sz="1400" dirty="0">
              <a:solidFill>
                <a:srgbClr val="002060"/>
              </a:solidFill>
              <a:effectLst/>
              <a:latin typeface="+mj-lt"/>
              <a:ea typeface="Times New Roman" panose="02020603050405020304" pitchFamily="18" charset="0"/>
            </a:endParaRPr>
          </a:p>
        </p:txBody>
      </p:sp>
      <p:sp>
        <p:nvSpPr>
          <p:cNvPr id="9" name="object 2">
            <a:extLst>
              <a:ext uri="{FF2B5EF4-FFF2-40B4-BE49-F238E27FC236}">
                <a16:creationId xmlns:a16="http://schemas.microsoft.com/office/drawing/2014/main" id="{F6368EFD-C0F7-43CC-B8F2-D5842949FAF3}"/>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2.	</a:t>
            </a:r>
            <a:r>
              <a:rPr lang="en-US" altLang="ko-KR" sz="2000" b="1" dirty="0" err="1">
                <a:solidFill>
                  <a:srgbClr val="E12227"/>
                </a:solidFill>
                <a:latin typeface="Tahoma" panose="020B0604030504040204" pitchFamily="34" charset="0"/>
                <a:ea typeface="Tahoma" panose="020B0604030504040204" pitchFamily="34" charset="0"/>
                <a:cs typeface="Tahoma" panose="020B0604030504040204" pitchFamily="34" charset="0"/>
              </a:rPr>
              <a:t>Typ</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y </a:t>
            </a:r>
            <a:r>
              <a:rPr lang="en-US" altLang="ko-KR" sz="2000" b="1" dirty="0" err="1">
                <a:solidFill>
                  <a:srgbClr val="E12227"/>
                </a:solidFill>
                <a:latin typeface="Tahoma" panose="020B0604030504040204" pitchFamily="34" charset="0"/>
                <a:ea typeface="Tahoma" panose="020B0604030504040204" pitchFamily="34" charset="0"/>
                <a:cs typeface="Tahoma" panose="020B0604030504040204" pitchFamily="34" charset="0"/>
              </a:rPr>
              <a:t>dec</a:t>
            </a:r>
            <a:r>
              <a:rPr lang="pl-PL" altLang="ko-KR" sz="2000" b="1" dirty="0" err="1">
                <a:solidFill>
                  <a:srgbClr val="E12227"/>
                </a:solidFill>
                <a:latin typeface="Tahoma" panose="020B0604030504040204" pitchFamily="34" charset="0"/>
                <a:ea typeface="Tahoma" panose="020B0604030504040204" pitchFamily="34" charset="0"/>
                <a:cs typeface="Tahoma" panose="020B0604030504040204" pitchFamily="34" charset="0"/>
              </a:rPr>
              <a:t>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761477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graphicEl>
                                              <a:dgm id="{A32A9370-7B3F-4987-BFBB-CBAD8373F4B9}"/>
                                            </p:graphicEl>
                                          </p:spTgt>
                                        </p:tgtEl>
                                        <p:attrNameLst>
                                          <p:attrName>style.visibility</p:attrName>
                                        </p:attrNameLst>
                                      </p:cBhvr>
                                      <p:to>
                                        <p:strVal val="visible"/>
                                      </p:to>
                                    </p:set>
                                    <p:anim calcmode="lin" valueType="num">
                                      <p:cBhvr>
                                        <p:cTn id="7" dur="500" fill="hold"/>
                                        <p:tgtEl>
                                          <p:spTgt spid="10">
                                            <p:graphicEl>
                                              <a:dgm id="{A32A9370-7B3F-4987-BFBB-CBAD8373F4B9}"/>
                                            </p:graphicEl>
                                          </p:spTgt>
                                        </p:tgtEl>
                                        <p:attrNameLst>
                                          <p:attrName>ppt_w</p:attrName>
                                        </p:attrNameLst>
                                      </p:cBhvr>
                                      <p:tavLst>
                                        <p:tav tm="0">
                                          <p:val>
                                            <p:fltVal val="0"/>
                                          </p:val>
                                        </p:tav>
                                        <p:tav tm="100000">
                                          <p:val>
                                            <p:strVal val="#ppt_w"/>
                                          </p:val>
                                        </p:tav>
                                      </p:tavLst>
                                    </p:anim>
                                    <p:anim calcmode="lin" valueType="num">
                                      <p:cBhvr>
                                        <p:cTn id="8" dur="500" fill="hold"/>
                                        <p:tgtEl>
                                          <p:spTgt spid="10">
                                            <p:graphicEl>
                                              <a:dgm id="{A32A9370-7B3F-4987-BFBB-CBAD8373F4B9}"/>
                                            </p:graphicEl>
                                          </p:spTgt>
                                        </p:tgtEl>
                                        <p:attrNameLst>
                                          <p:attrName>ppt_h</p:attrName>
                                        </p:attrNameLst>
                                      </p:cBhvr>
                                      <p:tavLst>
                                        <p:tav tm="0">
                                          <p:val>
                                            <p:fltVal val="0"/>
                                          </p:val>
                                        </p:tav>
                                        <p:tav tm="100000">
                                          <p:val>
                                            <p:strVal val="#ppt_h"/>
                                          </p:val>
                                        </p:tav>
                                      </p:tavLst>
                                    </p:anim>
                                    <p:animEffect transition="in" filter="fade">
                                      <p:cBhvr>
                                        <p:cTn id="9" dur="500"/>
                                        <p:tgtEl>
                                          <p:spTgt spid="10">
                                            <p:graphicEl>
                                              <a:dgm id="{A32A9370-7B3F-4987-BFBB-CBAD8373F4B9}"/>
                                            </p:graphicEl>
                                          </p:spTgt>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graphicEl>
                                              <a:dgm id="{5374B88D-E1BB-47A8-811A-2F7652B82A9F}"/>
                                            </p:graphicEl>
                                          </p:spTgt>
                                        </p:tgtEl>
                                        <p:attrNameLst>
                                          <p:attrName>style.visibility</p:attrName>
                                        </p:attrNameLst>
                                      </p:cBhvr>
                                      <p:to>
                                        <p:strVal val="visible"/>
                                      </p:to>
                                    </p:set>
                                    <p:anim calcmode="lin" valueType="num">
                                      <p:cBhvr>
                                        <p:cTn id="13" dur="500" fill="hold"/>
                                        <p:tgtEl>
                                          <p:spTgt spid="10">
                                            <p:graphicEl>
                                              <a:dgm id="{5374B88D-E1BB-47A8-811A-2F7652B82A9F}"/>
                                            </p:graphicEl>
                                          </p:spTgt>
                                        </p:tgtEl>
                                        <p:attrNameLst>
                                          <p:attrName>ppt_w</p:attrName>
                                        </p:attrNameLst>
                                      </p:cBhvr>
                                      <p:tavLst>
                                        <p:tav tm="0">
                                          <p:val>
                                            <p:fltVal val="0"/>
                                          </p:val>
                                        </p:tav>
                                        <p:tav tm="100000">
                                          <p:val>
                                            <p:strVal val="#ppt_w"/>
                                          </p:val>
                                        </p:tav>
                                      </p:tavLst>
                                    </p:anim>
                                    <p:anim calcmode="lin" valueType="num">
                                      <p:cBhvr>
                                        <p:cTn id="14" dur="500" fill="hold"/>
                                        <p:tgtEl>
                                          <p:spTgt spid="10">
                                            <p:graphicEl>
                                              <a:dgm id="{5374B88D-E1BB-47A8-811A-2F7652B82A9F}"/>
                                            </p:graphicEl>
                                          </p:spTgt>
                                        </p:tgtEl>
                                        <p:attrNameLst>
                                          <p:attrName>ppt_h</p:attrName>
                                        </p:attrNameLst>
                                      </p:cBhvr>
                                      <p:tavLst>
                                        <p:tav tm="0">
                                          <p:val>
                                            <p:fltVal val="0"/>
                                          </p:val>
                                        </p:tav>
                                        <p:tav tm="100000">
                                          <p:val>
                                            <p:strVal val="#ppt_h"/>
                                          </p:val>
                                        </p:tav>
                                      </p:tavLst>
                                    </p:anim>
                                    <p:animEffect transition="in" filter="fade">
                                      <p:cBhvr>
                                        <p:cTn id="15" dur="500"/>
                                        <p:tgtEl>
                                          <p:spTgt spid="10">
                                            <p:graphicEl>
                                              <a:dgm id="{5374B88D-E1BB-47A8-811A-2F7652B82A9F}"/>
                                            </p:graphicEl>
                                          </p:spTgt>
                                        </p:tgtEl>
                                      </p:cBhvr>
                                    </p:animEffect>
                                  </p:childTnLst>
                                </p:cTn>
                              </p:par>
                              <p:par>
                                <p:cTn id="16" presetID="53" presetClass="entr" presetSubtype="16" fill="hold" grpId="0" nodeType="withEffect">
                                  <p:stCondLst>
                                    <p:cond delay="0"/>
                                  </p:stCondLst>
                                  <p:childTnLst>
                                    <p:set>
                                      <p:cBhvr>
                                        <p:cTn id="17" dur="1" fill="hold">
                                          <p:stCondLst>
                                            <p:cond delay="0"/>
                                          </p:stCondLst>
                                        </p:cTn>
                                        <p:tgtEl>
                                          <p:spTgt spid="10">
                                            <p:graphicEl>
                                              <a:dgm id="{A9E4281A-ACAE-4F73-96D7-45D537CC8453}"/>
                                            </p:graphicEl>
                                          </p:spTgt>
                                        </p:tgtEl>
                                        <p:attrNameLst>
                                          <p:attrName>style.visibility</p:attrName>
                                        </p:attrNameLst>
                                      </p:cBhvr>
                                      <p:to>
                                        <p:strVal val="visible"/>
                                      </p:to>
                                    </p:set>
                                    <p:anim calcmode="lin" valueType="num">
                                      <p:cBhvr>
                                        <p:cTn id="18" dur="500" fill="hold"/>
                                        <p:tgtEl>
                                          <p:spTgt spid="10">
                                            <p:graphicEl>
                                              <a:dgm id="{A9E4281A-ACAE-4F73-96D7-45D537CC8453}"/>
                                            </p:graphicEl>
                                          </p:spTgt>
                                        </p:tgtEl>
                                        <p:attrNameLst>
                                          <p:attrName>ppt_w</p:attrName>
                                        </p:attrNameLst>
                                      </p:cBhvr>
                                      <p:tavLst>
                                        <p:tav tm="0">
                                          <p:val>
                                            <p:fltVal val="0"/>
                                          </p:val>
                                        </p:tav>
                                        <p:tav tm="100000">
                                          <p:val>
                                            <p:strVal val="#ppt_w"/>
                                          </p:val>
                                        </p:tav>
                                      </p:tavLst>
                                    </p:anim>
                                    <p:anim calcmode="lin" valueType="num">
                                      <p:cBhvr>
                                        <p:cTn id="19" dur="500" fill="hold"/>
                                        <p:tgtEl>
                                          <p:spTgt spid="10">
                                            <p:graphicEl>
                                              <a:dgm id="{A9E4281A-ACAE-4F73-96D7-45D537CC8453}"/>
                                            </p:graphicEl>
                                          </p:spTgt>
                                        </p:tgtEl>
                                        <p:attrNameLst>
                                          <p:attrName>ppt_h</p:attrName>
                                        </p:attrNameLst>
                                      </p:cBhvr>
                                      <p:tavLst>
                                        <p:tav tm="0">
                                          <p:val>
                                            <p:fltVal val="0"/>
                                          </p:val>
                                        </p:tav>
                                        <p:tav tm="100000">
                                          <p:val>
                                            <p:strVal val="#ppt_h"/>
                                          </p:val>
                                        </p:tav>
                                      </p:tavLst>
                                    </p:anim>
                                    <p:animEffect transition="in" filter="fade">
                                      <p:cBhvr>
                                        <p:cTn id="20" dur="500"/>
                                        <p:tgtEl>
                                          <p:spTgt spid="10">
                                            <p:graphicEl>
                                              <a:dgm id="{A9E4281A-ACAE-4F73-96D7-45D537CC8453}"/>
                                            </p:graphicEl>
                                          </p:spTgt>
                                        </p:tgtEl>
                                      </p:cBhvr>
                                    </p:animEffect>
                                  </p:childTnLst>
                                </p:cTn>
                              </p:par>
                              <p:par>
                                <p:cTn id="21" presetID="53" presetClass="entr" presetSubtype="16" fill="hold" grpId="0" nodeType="withEffect">
                                  <p:stCondLst>
                                    <p:cond delay="0"/>
                                  </p:stCondLst>
                                  <p:childTnLst>
                                    <p:set>
                                      <p:cBhvr>
                                        <p:cTn id="22" dur="1" fill="hold">
                                          <p:stCondLst>
                                            <p:cond delay="0"/>
                                          </p:stCondLst>
                                        </p:cTn>
                                        <p:tgtEl>
                                          <p:spTgt spid="10">
                                            <p:graphicEl>
                                              <a:dgm id="{C3063639-B772-483C-A383-FAC9FFCFB625}"/>
                                            </p:graphicEl>
                                          </p:spTgt>
                                        </p:tgtEl>
                                        <p:attrNameLst>
                                          <p:attrName>style.visibility</p:attrName>
                                        </p:attrNameLst>
                                      </p:cBhvr>
                                      <p:to>
                                        <p:strVal val="visible"/>
                                      </p:to>
                                    </p:set>
                                    <p:anim calcmode="lin" valueType="num">
                                      <p:cBhvr>
                                        <p:cTn id="23" dur="500" fill="hold"/>
                                        <p:tgtEl>
                                          <p:spTgt spid="10">
                                            <p:graphicEl>
                                              <a:dgm id="{C3063639-B772-483C-A383-FAC9FFCFB625}"/>
                                            </p:graphicEl>
                                          </p:spTgt>
                                        </p:tgtEl>
                                        <p:attrNameLst>
                                          <p:attrName>ppt_w</p:attrName>
                                        </p:attrNameLst>
                                      </p:cBhvr>
                                      <p:tavLst>
                                        <p:tav tm="0">
                                          <p:val>
                                            <p:fltVal val="0"/>
                                          </p:val>
                                        </p:tav>
                                        <p:tav tm="100000">
                                          <p:val>
                                            <p:strVal val="#ppt_w"/>
                                          </p:val>
                                        </p:tav>
                                      </p:tavLst>
                                    </p:anim>
                                    <p:anim calcmode="lin" valueType="num">
                                      <p:cBhvr>
                                        <p:cTn id="24" dur="500" fill="hold"/>
                                        <p:tgtEl>
                                          <p:spTgt spid="10">
                                            <p:graphicEl>
                                              <a:dgm id="{C3063639-B772-483C-A383-FAC9FFCFB625}"/>
                                            </p:graphicEl>
                                          </p:spTgt>
                                        </p:tgtEl>
                                        <p:attrNameLst>
                                          <p:attrName>ppt_h</p:attrName>
                                        </p:attrNameLst>
                                      </p:cBhvr>
                                      <p:tavLst>
                                        <p:tav tm="0">
                                          <p:val>
                                            <p:fltVal val="0"/>
                                          </p:val>
                                        </p:tav>
                                        <p:tav tm="100000">
                                          <p:val>
                                            <p:strVal val="#ppt_h"/>
                                          </p:val>
                                        </p:tav>
                                      </p:tavLst>
                                    </p:anim>
                                    <p:animEffect transition="in" filter="fade">
                                      <p:cBhvr>
                                        <p:cTn id="25" dur="500"/>
                                        <p:tgtEl>
                                          <p:spTgt spid="10">
                                            <p:graphicEl>
                                              <a:dgm id="{C3063639-B772-483C-A383-FAC9FFCFB625}"/>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10">
                                            <p:graphicEl>
                                              <a:dgm id="{658F1625-90FD-4DCE-BCFF-83AC4F5EBEC8}"/>
                                            </p:graphicEl>
                                          </p:spTgt>
                                        </p:tgtEl>
                                        <p:attrNameLst>
                                          <p:attrName>style.visibility</p:attrName>
                                        </p:attrNameLst>
                                      </p:cBhvr>
                                      <p:to>
                                        <p:strVal val="visible"/>
                                      </p:to>
                                    </p:set>
                                    <p:anim calcmode="lin" valueType="num">
                                      <p:cBhvr>
                                        <p:cTn id="30" dur="500" fill="hold"/>
                                        <p:tgtEl>
                                          <p:spTgt spid="10">
                                            <p:graphicEl>
                                              <a:dgm id="{658F1625-90FD-4DCE-BCFF-83AC4F5EBEC8}"/>
                                            </p:graphicEl>
                                          </p:spTgt>
                                        </p:tgtEl>
                                        <p:attrNameLst>
                                          <p:attrName>ppt_w</p:attrName>
                                        </p:attrNameLst>
                                      </p:cBhvr>
                                      <p:tavLst>
                                        <p:tav tm="0">
                                          <p:val>
                                            <p:fltVal val="0"/>
                                          </p:val>
                                        </p:tav>
                                        <p:tav tm="100000">
                                          <p:val>
                                            <p:strVal val="#ppt_w"/>
                                          </p:val>
                                        </p:tav>
                                      </p:tavLst>
                                    </p:anim>
                                    <p:anim calcmode="lin" valueType="num">
                                      <p:cBhvr>
                                        <p:cTn id="31" dur="500" fill="hold"/>
                                        <p:tgtEl>
                                          <p:spTgt spid="10">
                                            <p:graphicEl>
                                              <a:dgm id="{658F1625-90FD-4DCE-BCFF-83AC4F5EBEC8}"/>
                                            </p:graphicEl>
                                          </p:spTgt>
                                        </p:tgtEl>
                                        <p:attrNameLst>
                                          <p:attrName>ppt_h</p:attrName>
                                        </p:attrNameLst>
                                      </p:cBhvr>
                                      <p:tavLst>
                                        <p:tav tm="0">
                                          <p:val>
                                            <p:fltVal val="0"/>
                                          </p:val>
                                        </p:tav>
                                        <p:tav tm="100000">
                                          <p:val>
                                            <p:strVal val="#ppt_h"/>
                                          </p:val>
                                        </p:tav>
                                      </p:tavLst>
                                    </p:anim>
                                    <p:animEffect transition="in" filter="fade">
                                      <p:cBhvr>
                                        <p:cTn id="32" dur="500"/>
                                        <p:tgtEl>
                                          <p:spTgt spid="10">
                                            <p:graphicEl>
                                              <a:dgm id="{658F1625-90FD-4DCE-BCFF-83AC4F5EBEC8}"/>
                                            </p:graphicEl>
                                          </p:spTgt>
                                        </p:tgtEl>
                                      </p:cBhvr>
                                    </p:animEffect>
                                  </p:childTnLst>
                                </p:cTn>
                              </p:par>
                            </p:childTnLst>
                          </p:cTn>
                        </p:par>
                        <p:par>
                          <p:cTn id="33" fill="hold">
                            <p:stCondLst>
                              <p:cond delay="500"/>
                            </p:stCondLst>
                            <p:childTnLst>
                              <p:par>
                                <p:cTn id="34" presetID="53" presetClass="entr" presetSubtype="16" fill="hold" grpId="0" nodeType="afterEffect">
                                  <p:stCondLst>
                                    <p:cond delay="0"/>
                                  </p:stCondLst>
                                  <p:childTnLst>
                                    <p:set>
                                      <p:cBhvr>
                                        <p:cTn id="35" dur="1" fill="hold">
                                          <p:stCondLst>
                                            <p:cond delay="0"/>
                                          </p:stCondLst>
                                        </p:cTn>
                                        <p:tgtEl>
                                          <p:spTgt spid="10">
                                            <p:graphicEl>
                                              <a:dgm id="{62495B08-20A5-4216-8DB0-0D10FED8B8F5}"/>
                                            </p:graphicEl>
                                          </p:spTgt>
                                        </p:tgtEl>
                                        <p:attrNameLst>
                                          <p:attrName>style.visibility</p:attrName>
                                        </p:attrNameLst>
                                      </p:cBhvr>
                                      <p:to>
                                        <p:strVal val="visible"/>
                                      </p:to>
                                    </p:set>
                                    <p:anim calcmode="lin" valueType="num">
                                      <p:cBhvr>
                                        <p:cTn id="36" dur="500" fill="hold"/>
                                        <p:tgtEl>
                                          <p:spTgt spid="10">
                                            <p:graphicEl>
                                              <a:dgm id="{62495B08-20A5-4216-8DB0-0D10FED8B8F5}"/>
                                            </p:graphicEl>
                                          </p:spTgt>
                                        </p:tgtEl>
                                        <p:attrNameLst>
                                          <p:attrName>ppt_w</p:attrName>
                                        </p:attrNameLst>
                                      </p:cBhvr>
                                      <p:tavLst>
                                        <p:tav tm="0">
                                          <p:val>
                                            <p:fltVal val="0"/>
                                          </p:val>
                                        </p:tav>
                                        <p:tav tm="100000">
                                          <p:val>
                                            <p:strVal val="#ppt_w"/>
                                          </p:val>
                                        </p:tav>
                                      </p:tavLst>
                                    </p:anim>
                                    <p:anim calcmode="lin" valueType="num">
                                      <p:cBhvr>
                                        <p:cTn id="37" dur="500" fill="hold"/>
                                        <p:tgtEl>
                                          <p:spTgt spid="10">
                                            <p:graphicEl>
                                              <a:dgm id="{62495B08-20A5-4216-8DB0-0D10FED8B8F5}"/>
                                            </p:graphicEl>
                                          </p:spTgt>
                                        </p:tgtEl>
                                        <p:attrNameLst>
                                          <p:attrName>ppt_h</p:attrName>
                                        </p:attrNameLst>
                                      </p:cBhvr>
                                      <p:tavLst>
                                        <p:tav tm="0">
                                          <p:val>
                                            <p:fltVal val="0"/>
                                          </p:val>
                                        </p:tav>
                                        <p:tav tm="100000">
                                          <p:val>
                                            <p:strVal val="#ppt_h"/>
                                          </p:val>
                                        </p:tav>
                                      </p:tavLst>
                                    </p:anim>
                                    <p:animEffect transition="in" filter="fade">
                                      <p:cBhvr>
                                        <p:cTn id="38" dur="500"/>
                                        <p:tgtEl>
                                          <p:spTgt spid="10">
                                            <p:graphicEl>
                                              <a:dgm id="{62495B08-20A5-4216-8DB0-0D10FED8B8F5}"/>
                                            </p:graphicEl>
                                          </p:spTgt>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10">
                                            <p:graphicEl>
                                              <a:dgm id="{ECD284E6-4503-4EFE-858A-99926B0A7463}"/>
                                            </p:graphicEl>
                                          </p:spTgt>
                                        </p:tgtEl>
                                        <p:attrNameLst>
                                          <p:attrName>style.visibility</p:attrName>
                                        </p:attrNameLst>
                                      </p:cBhvr>
                                      <p:to>
                                        <p:strVal val="visible"/>
                                      </p:to>
                                    </p:set>
                                    <p:anim calcmode="lin" valueType="num">
                                      <p:cBhvr>
                                        <p:cTn id="41" dur="500" fill="hold"/>
                                        <p:tgtEl>
                                          <p:spTgt spid="10">
                                            <p:graphicEl>
                                              <a:dgm id="{ECD284E6-4503-4EFE-858A-99926B0A7463}"/>
                                            </p:graphicEl>
                                          </p:spTgt>
                                        </p:tgtEl>
                                        <p:attrNameLst>
                                          <p:attrName>ppt_w</p:attrName>
                                        </p:attrNameLst>
                                      </p:cBhvr>
                                      <p:tavLst>
                                        <p:tav tm="0">
                                          <p:val>
                                            <p:fltVal val="0"/>
                                          </p:val>
                                        </p:tav>
                                        <p:tav tm="100000">
                                          <p:val>
                                            <p:strVal val="#ppt_w"/>
                                          </p:val>
                                        </p:tav>
                                      </p:tavLst>
                                    </p:anim>
                                    <p:anim calcmode="lin" valueType="num">
                                      <p:cBhvr>
                                        <p:cTn id="42" dur="500" fill="hold"/>
                                        <p:tgtEl>
                                          <p:spTgt spid="10">
                                            <p:graphicEl>
                                              <a:dgm id="{ECD284E6-4503-4EFE-858A-99926B0A7463}"/>
                                            </p:graphicEl>
                                          </p:spTgt>
                                        </p:tgtEl>
                                        <p:attrNameLst>
                                          <p:attrName>ppt_h</p:attrName>
                                        </p:attrNameLst>
                                      </p:cBhvr>
                                      <p:tavLst>
                                        <p:tav tm="0">
                                          <p:val>
                                            <p:fltVal val="0"/>
                                          </p:val>
                                        </p:tav>
                                        <p:tav tm="100000">
                                          <p:val>
                                            <p:strVal val="#ppt_h"/>
                                          </p:val>
                                        </p:tav>
                                      </p:tavLst>
                                    </p:anim>
                                    <p:animEffect transition="in" filter="fade">
                                      <p:cBhvr>
                                        <p:cTn id="43" dur="500"/>
                                        <p:tgtEl>
                                          <p:spTgt spid="10">
                                            <p:graphicEl>
                                              <a:dgm id="{ECD284E6-4503-4EFE-858A-99926B0A7463}"/>
                                            </p:graphic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10">
                                            <p:graphicEl>
                                              <a:dgm id="{CD82B2E7-B87B-4305-9A04-17EBE682786F}"/>
                                            </p:graphicEl>
                                          </p:spTgt>
                                        </p:tgtEl>
                                        <p:attrNameLst>
                                          <p:attrName>style.visibility</p:attrName>
                                        </p:attrNameLst>
                                      </p:cBhvr>
                                      <p:to>
                                        <p:strVal val="visible"/>
                                      </p:to>
                                    </p:set>
                                    <p:anim calcmode="lin" valueType="num">
                                      <p:cBhvr>
                                        <p:cTn id="48" dur="500" fill="hold"/>
                                        <p:tgtEl>
                                          <p:spTgt spid="10">
                                            <p:graphicEl>
                                              <a:dgm id="{CD82B2E7-B87B-4305-9A04-17EBE682786F}"/>
                                            </p:graphicEl>
                                          </p:spTgt>
                                        </p:tgtEl>
                                        <p:attrNameLst>
                                          <p:attrName>ppt_w</p:attrName>
                                        </p:attrNameLst>
                                      </p:cBhvr>
                                      <p:tavLst>
                                        <p:tav tm="0">
                                          <p:val>
                                            <p:fltVal val="0"/>
                                          </p:val>
                                        </p:tav>
                                        <p:tav tm="100000">
                                          <p:val>
                                            <p:strVal val="#ppt_w"/>
                                          </p:val>
                                        </p:tav>
                                      </p:tavLst>
                                    </p:anim>
                                    <p:anim calcmode="lin" valueType="num">
                                      <p:cBhvr>
                                        <p:cTn id="49" dur="500" fill="hold"/>
                                        <p:tgtEl>
                                          <p:spTgt spid="10">
                                            <p:graphicEl>
                                              <a:dgm id="{CD82B2E7-B87B-4305-9A04-17EBE682786F}"/>
                                            </p:graphicEl>
                                          </p:spTgt>
                                        </p:tgtEl>
                                        <p:attrNameLst>
                                          <p:attrName>ppt_h</p:attrName>
                                        </p:attrNameLst>
                                      </p:cBhvr>
                                      <p:tavLst>
                                        <p:tav tm="0">
                                          <p:val>
                                            <p:fltVal val="0"/>
                                          </p:val>
                                        </p:tav>
                                        <p:tav tm="100000">
                                          <p:val>
                                            <p:strVal val="#ppt_h"/>
                                          </p:val>
                                        </p:tav>
                                      </p:tavLst>
                                    </p:anim>
                                    <p:animEffect transition="in" filter="fade">
                                      <p:cBhvr>
                                        <p:cTn id="50" dur="500"/>
                                        <p:tgtEl>
                                          <p:spTgt spid="10">
                                            <p:graphicEl>
                                              <a:dgm id="{CD82B2E7-B87B-4305-9A04-17EBE682786F}"/>
                                            </p:graphicEl>
                                          </p:spTgt>
                                        </p:tgtEl>
                                      </p:cBhvr>
                                    </p:animEffect>
                                  </p:childTnLst>
                                </p:cTn>
                              </p:par>
                            </p:childTnLst>
                          </p:cTn>
                        </p:par>
                        <p:par>
                          <p:cTn id="51" fill="hold">
                            <p:stCondLst>
                              <p:cond delay="500"/>
                            </p:stCondLst>
                            <p:childTnLst>
                              <p:par>
                                <p:cTn id="52" presetID="53" presetClass="entr" presetSubtype="16" fill="hold" grpId="0" nodeType="afterEffect">
                                  <p:stCondLst>
                                    <p:cond delay="0"/>
                                  </p:stCondLst>
                                  <p:childTnLst>
                                    <p:set>
                                      <p:cBhvr>
                                        <p:cTn id="53" dur="1" fill="hold">
                                          <p:stCondLst>
                                            <p:cond delay="0"/>
                                          </p:stCondLst>
                                        </p:cTn>
                                        <p:tgtEl>
                                          <p:spTgt spid="10">
                                            <p:graphicEl>
                                              <a:dgm id="{F0BE02BB-90DE-4E5C-869B-BB89DC01753C}"/>
                                            </p:graphicEl>
                                          </p:spTgt>
                                        </p:tgtEl>
                                        <p:attrNameLst>
                                          <p:attrName>style.visibility</p:attrName>
                                        </p:attrNameLst>
                                      </p:cBhvr>
                                      <p:to>
                                        <p:strVal val="visible"/>
                                      </p:to>
                                    </p:set>
                                    <p:anim calcmode="lin" valueType="num">
                                      <p:cBhvr>
                                        <p:cTn id="54" dur="500" fill="hold"/>
                                        <p:tgtEl>
                                          <p:spTgt spid="10">
                                            <p:graphicEl>
                                              <a:dgm id="{F0BE02BB-90DE-4E5C-869B-BB89DC01753C}"/>
                                            </p:graphicEl>
                                          </p:spTgt>
                                        </p:tgtEl>
                                        <p:attrNameLst>
                                          <p:attrName>ppt_w</p:attrName>
                                        </p:attrNameLst>
                                      </p:cBhvr>
                                      <p:tavLst>
                                        <p:tav tm="0">
                                          <p:val>
                                            <p:fltVal val="0"/>
                                          </p:val>
                                        </p:tav>
                                        <p:tav tm="100000">
                                          <p:val>
                                            <p:strVal val="#ppt_w"/>
                                          </p:val>
                                        </p:tav>
                                      </p:tavLst>
                                    </p:anim>
                                    <p:anim calcmode="lin" valueType="num">
                                      <p:cBhvr>
                                        <p:cTn id="55" dur="500" fill="hold"/>
                                        <p:tgtEl>
                                          <p:spTgt spid="10">
                                            <p:graphicEl>
                                              <a:dgm id="{F0BE02BB-90DE-4E5C-869B-BB89DC01753C}"/>
                                            </p:graphicEl>
                                          </p:spTgt>
                                        </p:tgtEl>
                                        <p:attrNameLst>
                                          <p:attrName>ppt_h</p:attrName>
                                        </p:attrNameLst>
                                      </p:cBhvr>
                                      <p:tavLst>
                                        <p:tav tm="0">
                                          <p:val>
                                            <p:fltVal val="0"/>
                                          </p:val>
                                        </p:tav>
                                        <p:tav tm="100000">
                                          <p:val>
                                            <p:strVal val="#ppt_h"/>
                                          </p:val>
                                        </p:tav>
                                      </p:tavLst>
                                    </p:anim>
                                    <p:animEffect transition="in" filter="fade">
                                      <p:cBhvr>
                                        <p:cTn id="56" dur="500"/>
                                        <p:tgtEl>
                                          <p:spTgt spid="10">
                                            <p:graphicEl>
                                              <a:dgm id="{F0BE02BB-90DE-4E5C-869B-BB89DC01753C}"/>
                                            </p:graphicEl>
                                          </p:spTgt>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10">
                                            <p:graphicEl>
                                              <a:dgm id="{D1395644-F19E-4BD3-B0C1-7027F074171C}"/>
                                            </p:graphicEl>
                                          </p:spTgt>
                                        </p:tgtEl>
                                        <p:attrNameLst>
                                          <p:attrName>style.visibility</p:attrName>
                                        </p:attrNameLst>
                                      </p:cBhvr>
                                      <p:to>
                                        <p:strVal val="visible"/>
                                      </p:to>
                                    </p:set>
                                    <p:anim calcmode="lin" valueType="num">
                                      <p:cBhvr>
                                        <p:cTn id="59" dur="500" fill="hold"/>
                                        <p:tgtEl>
                                          <p:spTgt spid="10">
                                            <p:graphicEl>
                                              <a:dgm id="{D1395644-F19E-4BD3-B0C1-7027F074171C}"/>
                                            </p:graphicEl>
                                          </p:spTgt>
                                        </p:tgtEl>
                                        <p:attrNameLst>
                                          <p:attrName>ppt_w</p:attrName>
                                        </p:attrNameLst>
                                      </p:cBhvr>
                                      <p:tavLst>
                                        <p:tav tm="0">
                                          <p:val>
                                            <p:fltVal val="0"/>
                                          </p:val>
                                        </p:tav>
                                        <p:tav tm="100000">
                                          <p:val>
                                            <p:strVal val="#ppt_w"/>
                                          </p:val>
                                        </p:tav>
                                      </p:tavLst>
                                    </p:anim>
                                    <p:anim calcmode="lin" valueType="num">
                                      <p:cBhvr>
                                        <p:cTn id="60" dur="500" fill="hold"/>
                                        <p:tgtEl>
                                          <p:spTgt spid="10">
                                            <p:graphicEl>
                                              <a:dgm id="{D1395644-F19E-4BD3-B0C1-7027F074171C}"/>
                                            </p:graphicEl>
                                          </p:spTgt>
                                        </p:tgtEl>
                                        <p:attrNameLst>
                                          <p:attrName>ppt_h</p:attrName>
                                        </p:attrNameLst>
                                      </p:cBhvr>
                                      <p:tavLst>
                                        <p:tav tm="0">
                                          <p:val>
                                            <p:fltVal val="0"/>
                                          </p:val>
                                        </p:tav>
                                        <p:tav tm="100000">
                                          <p:val>
                                            <p:strVal val="#ppt_h"/>
                                          </p:val>
                                        </p:tav>
                                      </p:tavLst>
                                    </p:anim>
                                    <p:animEffect transition="in" filter="fade">
                                      <p:cBhvr>
                                        <p:cTn id="61" dur="500"/>
                                        <p:tgtEl>
                                          <p:spTgt spid="10">
                                            <p:graphicEl>
                                              <a:dgm id="{D1395644-F19E-4BD3-B0C1-7027F074171C}"/>
                                            </p:graphicEl>
                                          </p:spTgt>
                                        </p:tgtEl>
                                      </p:cBhvr>
                                    </p:animEffect>
                                  </p:childTnLst>
                                </p:cTn>
                              </p:par>
                              <p:par>
                                <p:cTn id="62" presetID="53" presetClass="entr" presetSubtype="16" fill="hold" grpId="0" nodeType="withEffect">
                                  <p:stCondLst>
                                    <p:cond delay="0"/>
                                  </p:stCondLst>
                                  <p:childTnLst>
                                    <p:set>
                                      <p:cBhvr>
                                        <p:cTn id="63" dur="1" fill="hold">
                                          <p:stCondLst>
                                            <p:cond delay="0"/>
                                          </p:stCondLst>
                                        </p:cTn>
                                        <p:tgtEl>
                                          <p:spTgt spid="10">
                                            <p:graphicEl>
                                              <a:dgm id="{8D10BBC3-27D9-4B28-BC6F-363954509C13}"/>
                                            </p:graphicEl>
                                          </p:spTgt>
                                        </p:tgtEl>
                                        <p:attrNameLst>
                                          <p:attrName>style.visibility</p:attrName>
                                        </p:attrNameLst>
                                      </p:cBhvr>
                                      <p:to>
                                        <p:strVal val="visible"/>
                                      </p:to>
                                    </p:set>
                                    <p:anim calcmode="lin" valueType="num">
                                      <p:cBhvr>
                                        <p:cTn id="64" dur="500" fill="hold"/>
                                        <p:tgtEl>
                                          <p:spTgt spid="10">
                                            <p:graphicEl>
                                              <a:dgm id="{8D10BBC3-27D9-4B28-BC6F-363954509C13}"/>
                                            </p:graphicEl>
                                          </p:spTgt>
                                        </p:tgtEl>
                                        <p:attrNameLst>
                                          <p:attrName>ppt_w</p:attrName>
                                        </p:attrNameLst>
                                      </p:cBhvr>
                                      <p:tavLst>
                                        <p:tav tm="0">
                                          <p:val>
                                            <p:fltVal val="0"/>
                                          </p:val>
                                        </p:tav>
                                        <p:tav tm="100000">
                                          <p:val>
                                            <p:strVal val="#ppt_w"/>
                                          </p:val>
                                        </p:tav>
                                      </p:tavLst>
                                    </p:anim>
                                    <p:anim calcmode="lin" valueType="num">
                                      <p:cBhvr>
                                        <p:cTn id="65" dur="500" fill="hold"/>
                                        <p:tgtEl>
                                          <p:spTgt spid="10">
                                            <p:graphicEl>
                                              <a:dgm id="{8D10BBC3-27D9-4B28-BC6F-363954509C13}"/>
                                            </p:graphicEl>
                                          </p:spTgt>
                                        </p:tgtEl>
                                        <p:attrNameLst>
                                          <p:attrName>ppt_h</p:attrName>
                                        </p:attrNameLst>
                                      </p:cBhvr>
                                      <p:tavLst>
                                        <p:tav tm="0">
                                          <p:val>
                                            <p:fltVal val="0"/>
                                          </p:val>
                                        </p:tav>
                                        <p:tav tm="100000">
                                          <p:val>
                                            <p:strVal val="#ppt_h"/>
                                          </p:val>
                                        </p:tav>
                                      </p:tavLst>
                                    </p:anim>
                                    <p:animEffect transition="in" filter="fade">
                                      <p:cBhvr>
                                        <p:cTn id="66" dur="500"/>
                                        <p:tgtEl>
                                          <p:spTgt spid="10">
                                            <p:graphicEl>
                                              <a:dgm id="{8D10BBC3-27D9-4B28-BC6F-363954509C13}"/>
                                            </p:graphicEl>
                                          </p:spTgt>
                                        </p:tgtEl>
                                      </p:cBhvr>
                                    </p:animEffect>
                                  </p:childTnLst>
                                </p:cTn>
                              </p:par>
                            </p:childTnLst>
                          </p:cTn>
                        </p:par>
                      </p:childTnLst>
                    </p:cTn>
                  </p:par>
                  <p:par>
                    <p:cTn id="67" fill="hold">
                      <p:stCondLst>
                        <p:cond delay="indefinite"/>
                      </p:stCondLst>
                      <p:childTnLst>
                        <p:par>
                          <p:cTn id="68" fill="hold">
                            <p:stCondLst>
                              <p:cond delay="0"/>
                            </p:stCondLst>
                            <p:childTnLst>
                              <p:par>
                                <p:cTn id="69" presetID="53" presetClass="entr" presetSubtype="16" fill="hold" grpId="0" nodeType="clickEffect">
                                  <p:stCondLst>
                                    <p:cond delay="0"/>
                                  </p:stCondLst>
                                  <p:childTnLst>
                                    <p:set>
                                      <p:cBhvr>
                                        <p:cTn id="70" dur="1" fill="hold">
                                          <p:stCondLst>
                                            <p:cond delay="0"/>
                                          </p:stCondLst>
                                        </p:cTn>
                                        <p:tgtEl>
                                          <p:spTgt spid="10">
                                            <p:graphicEl>
                                              <a:dgm id="{54EB0D8F-BCEE-447C-839D-8E6C5E745385}"/>
                                            </p:graphicEl>
                                          </p:spTgt>
                                        </p:tgtEl>
                                        <p:attrNameLst>
                                          <p:attrName>style.visibility</p:attrName>
                                        </p:attrNameLst>
                                      </p:cBhvr>
                                      <p:to>
                                        <p:strVal val="visible"/>
                                      </p:to>
                                    </p:set>
                                    <p:anim calcmode="lin" valueType="num">
                                      <p:cBhvr>
                                        <p:cTn id="71" dur="500" fill="hold"/>
                                        <p:tgtEl>
                                          <p:spTgt spid="10">
                                            <p:graphicEl>
                                              <a:dgm id="{54EB0D8F-BCEE-447C-839D-8E6C5E745385}"/>
                                            </p:graphicEl>
                                          </p:spTgt>
                                        </p:tgtEl>
                                        <p:attrNameLst>
                                          <p:attrName>ppt_w</p:attrName>
                                        </p:attrNameLst>
                                      </p:cBhvr>
                                      <p:tavLst>
                                        <p:tav tm="0">
                                          <p:val>
                                            <p:fltVal val="0"/>
                                          </p:val>
                                        </p:tav>
                                        <p:tav tm="100000">
                                          <p:val>
                                            <p:strVal val="#ppt_w"/>
                                          </p:val>
                                        </p:tav>
                                      </p:tavLst>
                                    </p:anim>
                                    <p:anim calcmode="lin" valueType="num">
                                      <p:cBhvr>
                                        <p:cTn id="72" dur="500" fill="hold"/>
                                        <p:tgtEl>
                                          <p:spTgt spid="10">
                                            <p:graphicEl>
                                              <a:dgm id="{54EB0D8F-BCEE-447C-839D-8E6C5E745385}"/>
                                            </p:graphicEl>
                                          </p:spTgt>
                                        </p:tgtEl>
                                        <p:attrNameLst>
                                          <p:attrName>ppt_h</p:attrName>
                                        </p:attrNameLst>
                                      </p:cBhvr>
                                      <p:tavLst>
                                        <p:tav tm="0">
                                          <p:val>
                                            <p:fltVal val="0"/>
                                          </p:val>
                                        </p:tav>
                                        <p:tav tm="100000">
                                          <p:val>
                                            <p:strVal val="#ppt_h"/>
                                          </p:val>
                                        </p:tav>
                                      </p:tavLst>
                                    </p:anim>
                                    <p:animEffect transition="in" filter="fade">
                                      <p:cBhvr>
                                        <p:cTn id="73" dur="500"/>
                                        <p:tgtEl>
                                          <p:spTgt spid="10">
                                            <p:graphicEl>
                                              <a:dgm id="{54EB0D8F-BCEE-447C-839D-8E6C5E745385}"/>
                                            </p:graphicEl>
                                          </p:spTgt>
                                        </p:tgtEl>
                                      </p:cBhvr>
                                    </p:animEffect>
                                  </p:childTnLst>
                                </p:cTn>
                              </p:par>
                            </p:childTnLst>
                          </p:cTn>
                        </p:par>
                        <p:par>
                          <p:cTn id="74" fill="hold">
                            <p:stCondLst>
                              <p:cond delay="500"/>
                            </p:stCondLst>
                            <p:childTnLst>
                              <p:par>
                                <p:cTn id="75" presetID="53" presetClass="entr" presetSubtype="16" fill="hold" grpId="0" nodeType="afterEffect">
                                  <p:stCondLst>
                                    <p:cond delay="0"/>
                                  </p:stCondLst>
                                  <p:childTnLst>
                                    <p:set>
                                      <p:cBhvr>
                                        <p:cTn id="76" dur="1" fill="hold">
                                          <p:stCondLst>
                                            <p:cond delay="0"/>
                                          </p:stCondLst>
                                        </p:cTn>
                                        <p:tgtEl>
                                          <p:spTgt spid="10">
                                            <p:graphicEl>
                                              <a:dgm id="{39657C53-A76D-4249-858D-6F167036BFD5}"/>
                                            </p:graphicEl>
                                          </p:spTgt>
                                        </p:tgtEl>
                                        <p:attrNameLst>
                                          <p:attrName>style.visibility</p:attrName>
                                        </p:attrNameLst>
                                      </p:cBhvr>
                                      <p:to>
                                        <p:strVal val="visible"/>
                                      </p:to>
                                    </p:set>
                                    <p:anim calcmode="lin" valueType="num">
                                      <p:cBhvr>
                                        <p:cTn id="77" dur="500" fill="hold"/>
                                        <p:tgtEl>
                                          <p:spTgt spid="10">
                                            <p:graphicEl>
                                              <a:dgm id="{39657C53-A76D-4249-858D-6F167036BFD5}"/>
                                            </p:graphicEl>
                                          </p:spTgt>
                                        </p:tgtEl>
                                        <p:attrNameLst>
                                          <p:attrName>ppt_w</p:attrName>
                                        </p:attrNameLst>
                                      </p:cBhvr>
                                      <p:tavLst>
                                        <p:tav tm="0">
                                          <p:val>
                                            <p:fltVal val="0"/>
                                          </p:val>
                                        </p:tav>
                                        <p:tav tm="100000">
                                          <p:val>
                                            <p:strVal val="#ppt_w"/>
                                          </p:val>
                                        </p:tav>
                                      </p:tavLst>
                                    </p:anim>
                                    <p:anim calcmode="lin" valueType="num">
                                      <p:cBhvr>
                                        <p:cTn id="78" dur="500" fill="hold"/>
                                        <p:tgtEl>
                                          <p:spTgt spid="10">
                                            <p:graphicEl>
                                              <a:dgm id="{39657C53-A76D-4249-858D-6F167036BFD5}"/>
                                            </p:graphicEl>
                                          </p:spTgt>
                                        </p:tgtEl>
                                        <p:attrNameLst>
                                          <p:attrName>ppt_h</p:attrName>
                                        </p:attrNameLst>
                                      </p:cBhvr>
                                      <p:tavLst>
                                        <p:tav tm="0">
                                          <p:val>
                                            <p:fltVal val="0"/>
                                          </p:val>
                                        </p:tav>
                                        <p:tav tm="100000">
                                          <p:val>
                                            <p:strVal val="#ppt_h"/>
                                          </p:val>
                                        </p:tav>
                                      </p:tavLst>
                                    </p:anim>
                                    <p:animEffect transition="in" filter="fade">
                                      <p:cBhvr>
                                        <p:cTn id="79" dur="500"/>
                                        <p:tgtEl>
                                          <p:spTgt spid="10">
                                            <p:graphicEl>
                                              <a:dgm id="{39657C53-A76D-4249-858D-6F167036BFD5}"/>
                                            </p:graphicEl>
                                          </p:spTgt>
                                        </p:tgtEl>
                                      </p:cBhvr>
                                    </p:animEffect>
                                  </p:childTnLst>
                                </p:cTn>
                              </p:par>
                              <p:par>
                                <p:cTn id="80" presetID="53" presetClass="entr" presetSubtype="16" fill="hold" grpId="0" nodeType="withEffect">
                                  <p:stCondLst>
                                    <p:cond delay="0"/>
                                  </p:stCondLst>
                                  <p:childTnLst>
                                    <p:set>
                                      <p:cBhvr>
                                        <p:cTn id="81" dur="1" fill="hold">
                                          <p:stCondLst>
                                            <p:cond delay="0"/>
                                          </p:stCondLst>
                                        </p:cTn>
                                        <p:tgtEl>
                                          <p:spTgt spid="10">
                                            <p:graphicEl>
                                              <a:dgm id="{CE89586D-36E9-452F-8CA9-32682140287C}"/>
                                            </p:graphicEl>
                                          </p:spTgt>
                                        </p:tgtEl>
                                        <p:attrNameLst>
                                          <p:attrName>style.visibility</p:attrName>
                                        </p:attrNameLst>
                                      </p:cBhvr>
                                      <p:to>
                                        <p:strVal val="visible"/>
                                      </p:to>
                                    </p:set>
                                    <p:anim calcmode="lin" valueType="num">
                                      <p:cBhvr>
                                        <p:cTn id="82" dur="500" fill="hold"/>
                                        <p:tgtEl>
                                          <p:spTgt spid="10">
                                            <p:graphicEl>
                                              <a:dgm id="{CE89586D-36E9-452F-8CA9-32682140287C}"/>
                                            </p:graphicEl>
                                          </p:spTgt>
                                        </p:tgtEl>
                                        <p:attrNameLst>
                                          <p:attrName>ppt_w</p:attrName>
                                        </p:attrNameLst>
                                      </p:cBhvr>
                                      <p:tavLst>
                                        <p:tav tm="0">
                                          <p:val>
                                            <p:fltVal val="0"/>
                                          </p:val>
                                        </p:tav>
                                        <p:tav tm="100000">
                                          <p:val>
                                            <p:strVal val="#ppt_w"/>
                                          </p:val>
                                        </p:tav>
                                      </p:tavLst>
                                    </p:anim>
                                    <p:anim calcmode="lin" valueType="num">
                                      <p:cBhvr>
                                        <p:cTn id="83" dur="500" fill="hold"/>
                                        <p:tgtEl>
                                          <p:spTgt spid="10">
                                            <p:graphicEl>
                                              <a:dgm id="{CE89586D-36E9-452F-8CA9-32682140287C}"/>
                                            </p:graphicEl>
                                          </p:spTgt>
                                        </p:tgtEl>
                                        <p:attrNameLst>
                                          <p:attrName>ppt_h</p:attrName>
                                        </p:attrNameLst>
                                      </p:cBhvr>
                                      <p:tavLst>
                                        <p:tav tm="0">
                                          <p:val>
                                            <p:fltVal val="0"/>
                                          </p:val>
                                        </p:tav>
                                        <p:tav tm="100000">
                                          <p:val>
                                            <p:strVal val="#ppt_h"/>
                                          </p:val>
                                        </p:tav>
                                      </p:tavLst>
                                    </p:anim>
                                    <p:animEffect transition="in" filter="fade">
                                      <p:cBhvr>
                                        <p:cTn id="84" dur="500"/>
                                        <p:tgtEl>
                                          <p:spTgt spid="10">
                                            <p:graphicEl>
                                              <a:dgm id="{CE89586D-36E9-452F-8CA9-32682140287C}"/>
                                            </p:graphicEl>
                                          </p:spTgt>
                                        </p:tgtEl>
                                      </p:cBhvr>
                                    </p:animEffect>
                                  </p:childTnLst>
                                </p:cTn>
                              </p:par>
                              <p:par>
                                <p:cTn id="85" presetID="53" presetClass="entr" presetSubtype="16" fill="hold" grpId="0" nodeType="withEffect">
                                  <p:stCondLst>
                                    <p:cond delay="0"/>
                                  </p:stCondLst>
                                  <p:childTnLst>
                                    <p:set>
                                      <p:cBhvr>
                                        <p:cTn id="86" dur="1" fill="hold">
                                          <p:stCondLst>
                                            <p:cond delay="0"/>
                                          </p:stCondLst>
                                        </p:cTn>
                                        <p:tgtEl>
                                          <p:spTgt spid="10">
                                            <p:graphicEl>
                                              <a:dgm id="{95B1F1CC-D299-4C5F-BCEC-FC0B5FFBE40A}"/>
                                            </p:graphicEl>
                                          </p:spTgt>
                                        </p:tgtEl>
                                        <p:attrNameLst>
                                          <p:attrName>style.visibility</p:attrName>
                                        </p:attrNameLst>
                                      </p:cBhvr>
                                      <p:to>
                                        <p:strVal val="visible"/>
                                      </p:to>
                                    </p:set>
                                    <p:anim calcmode="lin" valueType="num">
                                      <p:cBhvr>
                                        <p:cTn id="87" dur="500" fill="hold"/>
                                        <p:tgtEl>
                                          <p:spTgt spid="10">
                                            <p:graphicEl>
                                              <a:dgm id="{95B1F1CC-D299-4C5F-BCEC-FC0B5FFBE40A}"/>
                                            </p:graphicEl>
                                          </p:spTgt>
                                        </p:tgtEl>
                                        <p:attrNameLst>
                                          <p:attrName>ppt_w</p:attrName>
                                        </p:attrNameLst>
                                      </p:cBhvr>
                                      <p:tavLst>
                                        <p:tav tm="0">
                                          <p:val>
                                            <p:fltVal val="0"/>
                                          </p:val>
                                        </p:tav>
                                        <p:tav tm="100000">
                                          <p:val>
                                            <p:strVal val="#ppt_w"/>
                                          </p:val>
                                        </p:tav>
                                      </p:tavLst>
                                    </p:anim>
                                    <p:anim calcmode="lin" valueType="num">
                                      <p:cBhvr>
                                        <p:cTn id="88" dur="500" fill="hold"/>
                                        <p:tgtEl>
                                          <p:spTgt spid="10">
                                            <p:graphicEl>
                                              <a:dgm id="{95B1F1CC-D299-4C5F-BCEC-FC0B5FFBE40A}"/>
                                            </p:graphicEl>
                                          </p:spTgt>
                                        </p:tgtEl>
                                        <p:attrNameLst>
                                          <p:attrName>ppt_h</p:attrName>
                                        </p:attrNameLst>
                                      </p:cBhvr>
                                      <p:tavLst>
                                        <p:tav tm="0">
                                          <p:val>
                                            <p:fltVal val="0"/>
                                          </p:val>
                                        </p:tav>
                                        <p:tav tm="100000">
                                          <p:val>
                                            <p:strVal val="#ppt_h"/>
                                          </p:val>
                                        </p:tav>
                                      </p:tavLst>
                                    </p:anim>
                                    <p:animEffect transition="in" filter="fade">
                                      <p:cBhvr>
                                        <p:cTn id="89" dur="500"/>
                                        <p:tgtEl>
                                          <p:spTgt spid="10">
                                            <p:graphicEl>
                                              <a:dgm id="{95B1F1CC-D299-4C5F-BCEC-FC0B5FFBE40A}"/>
                                            </p:graphicEl>
                                          </p:spTgt>
                                        </p:tgtEl>
                                      </p:cBhvr>
                                    </p:animEffect>
                                  </p:childTnLst>
                                </p:cTn>
                              </p:par>
                              <p:par>
                                <p:cTn id="90" presetID="53" presetClass="entr" presetSubtype="16" fill="hold" grpId="0" nodeType="withEffect">
                                  <p:stCondLst>
                                    <p:cond delay="0"/>
                                  </p:stCondLst>
                                  <p:childTnLst>
                                    <p:set>
                                      <p:cBhvr>
                                        <p:cTn id="91" dur="1" fill="hold">
                                          <p:stCondLst>
                                            <p:cond delay="0"/>
                                          </p:stCondLst>
                                        </p:cTn>
                                        <p:tgtEl>
                                          <p:spTgt spid="10">
                                            <p:graphicEl>
                                              <a:dgm id="{61861C7E-990B-4C5F-949D-3567C7194E6F}"/>
                                            </p:graphicEl>
                                          </p:spTgt>
                                        </p:tgtEl>
                                        <p:attrNameLst>
                                          <p:attrName>style.visibility</p:attrName>
                                        </p:attrNameLst>
                                      </p:cBhvr>
                                      <p:to>
                                        <p:strVal val="visible"/>
                                      </p:to>
                                    </p:set>
                                    <p:anim calcmode="lin" valueType="num">
                                      <p:cBhvr>
                                        <p:cTn id="92" dur="500" fill="hold"/>
                                        <p:tgtEl>
                                          <p:spTgt spid="10">
                                            <p:graphicEl>
                                              <a:dgm id="{61861C7E-990B-4C5F-949D-3567C7194E6F}"/>
                                            </p:graphicEl>
                                          </p:spTgt>
                                        </p:tgtEl>
                                        <p:attrNameLst>
                                          <p:attrName>ppt_w</p:attrName>
                                        </p:attrNameLst>
                                      </p:cBhvr>
                                      <p:tavLst>
                                        <p:tav tm="0">
                                          <p:val>
                                            <p:fltVal val="0"/>
                                          </p:val>
                                        </p:tav>
                                        <p:tav tm="100000">
                                          <p:val>
                                            <p:strVal val="#ppt_w"/>
                                          </p:val>
                                        </p:tav>
                                      </p:tavLst>
                                    </p:anim>
                                    <p:anim calcmode="lin" valueType="num">
                                      <p:cBhvr>
                                        <p:cTn id="93" dur="500" fill="hold"/>
                                        <p:tgtEl>
                                          <p:spTgt spid="10">
                                            <p:graphicEl>
                                              <a:dgm id="{61861C7E-990B-4C5F-949D-3567C7194E6F}"/>
                                            </p:graphicEl>
                                          </p:spTgt>
                                        </p:tgtEl>
                                        <p:attrNameLst>
                                          <p:attrName>ppt_h</p:attrName>
                                        </p:attrNameLst>
                                      </p:cBhvr>
                                      <p:tavLst>
                                        <p:tav tm="0">
                                          <p:val>
                                            <p:fltVal val="0"/>
                                          </p:val>
                                        </p:tav>
                                        <p:tav tm="100000">
                                          <p:val>
                                            <p:strVal val="#ppt_h"/>
                                          </p:val>
                                        </p:tav>
                                      </p:tavLst>
                                    </p:anim>
                                    <p:animEffect transition="in" filter="fade">
                                      <p:cBhvr>
                                        <p:cTn id="94" dur="500"/>
                                        <p:tgtEl>
                                          <p:spTgt spid="10">
                                            <p:graphicEl>
                                              <a:dgm id="{61861C7E-990B-4C5F-949D-3567C7194E6F}"/>
                                            </p:graphicEl>
                                          </p:spTgt>
                                        </p:tgtEl>
                                      </p:cBhvr>
                                    </p:animEffect>
                                  </p:childTnLst>
                                </p:cTn>
                              </p:par>
                              <p:par>
                                <p:cTn id="95" presetID="53" presetClass="entr" presetSubtype="16" fill="hold" grpId="0" nodeType="withEffect">
                                  <p:stCondLst>
                                    <p:cond delay="0"/>
                                  </p:stCondLst>
                                  <p:childTnLst>
                                    <p:set>
                                      <p:cBhvr>
                                        <p:cTn id="96" dur="1" fill="hold">
                                          <p:stCondLst>
                                            <p:cond delay="0"/>
                                          </p:stCondLst>
                                        </p:cTn>
                                        <p:tgtEl>
                                          <p:spTgt spid="10">
                                            <p:graphicEl>
                                              <a:dgm id="{193EFA71-5A84-4753-8FDA-C7C8B7395ED1}"/>
                                            </p:graphicEl>
                                          </p:spTgt>
                                        </p:tgtEl>
                                        <p:attrNameLst>
                                          <p:attrName>style.visibility</p:attrName>
                                        </p:attrNameLst>
                                      </p:cBhvr>
                                      <p:to>
                                        <p:strVal val="visible"/>
                                      </p:to>
                                    </p:set>
                                    <p:anim calcmode="lin" valueType="num">
                                      <p:cBhvr>
                                        <p:cTn id="97" dur="500" fill="hold"/>
                                        <p:tgtEl>
                                          <p:spTgt spid="10">
                                            <p:graphicEl>
                                              <a:dgm id="{193EFA71-5A84-4753-8FDA-C7C8B7395ED1}"/>
                                            </p:graphicEl>
                                          </p:spTgt>
                                        </p:tgtEl>
                                        <p:attrNameLst>
                                          <p:attrName>ppt_w</p:attrName>
                                        </p:attrNameLst>
                                      </p:cBhvr>
                                      <p:tavLst>
                                        <p:tav tm="0">
                                          <p:val>
                                            <p:fltVal val="0"/>
                                          </p:val>
                                        </p:tav>
                                        <p:tav tm="100000">
                                          <p:val>
                                            <p:strVal val="#ppt_w"/>
                                          </p:val>
                                        </p:tav>
                                      </p:tavLst>
                                    </p:anim>
                                    <p:anim calcmode="lin" valueType="num">
                                      <p:cBhvr>
                                        <p:cTn id="98" dur="500" fill="hold"/>
                                        <p:tgtEl>
                                          <p:spTgt spid="10">
                                            <p:graphicEl>
                                              <a:dgm id="{193EFA71-5A84-4753-8FDA-C7C8B7395ED1}"/>
                                            </p:graphicEl>
                                          </p:spTgt>
                                        </p:tgtEl>
                                        <p:attrNameLst>
                                          <p:attrName>ppt_h</p:attrName>
                                        </p:attrNameLst>
                                      </p:cBhvr>
                                      <p:tavLst>
                                        <p:tav tm="0">
                                          <p:val>
                                            <p:fltVal val="0"/>
                                          </p:val>
                                        </p:tav>
                                        <p:tav tm="100000">
                                          <p:val>
                                            <p:strVal val="#ppt_h"/>
                                          </p:val>
                                        </p:tav>
                                      </p:tavLst>
                                    </p:anim>
                                    <p:animEffect transition="in" filter="fade">
                                      <p:cBhvr>
                                        <p:cTn id="99" dur="500"/>
                                        <p:tgtEl>
                                          <p:spTgt spid="10">
                                            <p:graphicEl>
                                              <a:dgm id="{193EFA71-5A84-4753-8FDA-C7C8B7395ED1}"/>
                                            </p:graphicEl>
                                          </p:spTgt>
                                        </p:tgtEl>
                                      </p:cBhvr>
                                    </p:animEffect>
                                  </p:childTnLst>
                                </p:cTn>
                              </p:par>
                            </p:childTnLst>
                          </p:cTn>
                        </p:par>
                      </p:childTnLst>
                    </p:cTn>
                  </p:par>
                  <p:par>
                    <p:cTn id="100" fill="hold">
                      <p:stCondLst>
                        <p:cond delay="indefinite"/>
                      </p:stCondLst>
                      <p:childTnLst>
                        <p:par>
                          <p:cTn id="101" fill="hold">
                            <p:stCondLst>
                              <p:cond delay="0"/>
                            </p:stCondLst>
                            <p:childTnLst>
                              <p:par>
                                <p:cTn id="102" presetID="53" presetClass="entr" presetSubtype="16" fill="hold" grpId="0" nodeType="clickEffect">
                                  <p:stCondLst>
                                    <p:cond delay="0"/>
                                  </p:stCondLst>
                                  <p:childTnLst>
                                    <p:set>
                                      <p:cBhvr>
                                        <p:cTn id="103" dur="1" fill="hold">
                                          <p:stCondLst>
                                            <p:cond delay="0"/>
                                          </p:stCondLst>
                                        </p:cTn>
                                        <p:tgtEl>
                                          <p:spTgt spid="10">
                                            <p:graphicEl>
                                              <a:dgm id="{4BB7A8AC-4DAE-4B33-A662-D702A7C67F5D}"/>
                                            </p:graphicEl>
                                          </p:spTgt>
                                        </p:tgtEl>
                                        <p:attrNameLst>
                                          <p:attrName>style.visibility</p:attrName>
                                        </p:attrNameLst>
                                      </p:cBhvr>
                                      <p:to>
                                        <p:strVal val="visible"/>
                                      </p:to>
                                    </p:set>
                                    <p:anim calcmode="lin" valueType="num">
                                      <p:cBhvr>
                                        <p:cTn id="104" dur="500" fill="hold"/>
                                        <p:tgtEl>
                                          <p:spTgt spid="10">
                                            <p:graphicEl>
                                              <a:dgm id="{4BB7A8AC-4DAE-4B33-A662-D702A7C67F5D}"/>
                                            </p:graphicEl>
                                          </p:spTgt>
                                        </p:tgtEl>
                                        <p:attrNameLst>
                                          <p:attrName>ppt_w</p:attrName>
                                        </p:attrNameLst>
                                      </p:cBhvr>
                                      <p:tavLst>
                                        <p:tav tm="0">
                                          <p:val>
                                            <p:fltVal val="0"/>
                                          </p:val>
                                        </p:tav>
                                        <p:tav tm="100000">
                                          <p:val>
                                            <p:strVal val="#ppt_w"/>
                                          </p:val>
                                        </p:tav>
                                      </p:tavLst>
                                    </p:anim>
                                    <p:anim calcmode="lin" valueType="num">
                                      <p:cBhvr>
                                        <p:cTn id="105" dur="500" fill="hold"/>
                                        <p:tgtEl>
                                          <p:spTgt spid="10">
                                            <p:graphicEl>
                                              <a:dgm id="{4BB7A8AC-4DAE-4B33-A662-D702A7C67F5D}"/>
                                            </p:graphicEl>
                                          </p:spTgt>
                                        </p:tgtEl>
                                        <p:attrNameLst>
                                          <p:attrName>ppt_h</p:attrName>
                                        </p:attrNameLst>
                                      </p:cBhvr>
                                      <p:tavLst>
                                        <p:tav tm="0">
                                          <p:val>
                                            <p:fltVal val="0"/>
                                          </p:val>
                                        </p:tav>
                                        <p:tav tm="100000">
                                          <p:val>
                                            <p:strVal val="#ppt_h"/>
                                          </p:val>
                                        </p:tav>
                                      </p:tavLst>
                                    </p:anim>
                                    <p:animEffect transition="in" filter="fade">
                                      <p:cBhvr>
                                        <p:cTn id="106" dur="500"/>
                                        <p:tgtEl>
                                          <p:spTgt spid="10">
                                            <p:graphicEl>
                                              <a:dgm id="{4BB7A8AC-4DAE-4B33-A662-D702A7C67F5D}"/>
                                            </p:graphicEl>
                                          </p:spTgt>
                                        </p:tgtEl>
                                      </p:cBhvr>
                                    </p:animEffect>
                                  </p:childTnLst>
                                </p:cTn>
                              </p:par>
                            </p:childTnLst>
                          </p:cTn>
                        </p:par>
                        <p:par>
                          <p:cTn id="107" fill="hold">
                            <p:stCondLst>
                              <p:cond delay="500"/>
                            </p:stCondLst>
                            <p:childTnLst>
                              <p:par>
                                <p:cTn id="108" presetID="53" presetClass="entr" presetSubtype="16" fill="hold" grpId="0" nodeType="afterEffect">
                                  <p:stCondLst>
                                    <p:cond delay="0"/>
                                  </p:stCondLst>
                                  <p:childTnLst>
                                    <p:set>
                                      <p:cBhvr>
                                        <p:cTn id="109" dur="1" fill="hold">
                                          <p:stCondLst>
                                            <p:cond delay="0"/>
                                          </p:stCondLst>
                                        </p:cTn>
                                        <p:tgtEl>
                                          <p:spTgt spid="10">
                                            <p:graphicEl>
                                              <a:dgm id="{F34700A0-3897-40CF-86FC-93B30E1A837B}"/>
                                            </p:graphicEl>
                                          </p:spTgt>
                                        </p:tgtEl>
                                        <p:attrNameLst>
                                          <p:attrName>style.visibility</p:attrName>
                                        </p:attrNameLst>
                                      </p:cBhvr>
                                      <p:to>
                                        <p:strVal val="visible"/>
                                      </p:to>
                                    </p:set>
                                    <p:anim calcmode="lin" valueType="num">
                                      <p:cBhvr>
                                        <p:cTn id="110" dur="500" fill="hold"/>
                                        <p:tgtEl>
                                          <p:spTgt spid="10">
                                            <p:graphicEl>
                                              <a:dgm id="{F34700A0-3897-40CF-86FC-93B30E1A837B}"/>
                                            </p:graphicEl>
                                          </p:spTgt>
                                        </p:tgtEl>
                                        <p:attrNameLst>
                                          <p:attrName>ppt_w</p:attrName>
                                        </p:attrNameLst>
                                      </p:cBhvr>
                                      <p:tavLst>
                                        <p:tav tm="0">
                                          <p:val>
                                            <p:fltVal val="0"/>
                                          </p:val>
                                        </p:tav>
                                        <p:tav tm="100000">
                                          <p:val>
                                            <p:strVal val="#ppt_w"/>
                                          </p:val>
                                        </p:tav>
                                      </p:tavLst>
                                    </p:anim>
                                    <p:anim calcmode="lin" valueType="num">
                                      <p:cBhvr>
                                        <p:cTn id="111" dur="500" fill="hold"/>
                                        <p:tgtEl>
                                          <p:spTgt spid="10">
                                            <p:graphicEl>
                                              <a:dgm id="{F34700A0-3897-40CF-86FC-93B30E1A837B}"/>
                                            </p:graphicEl>
                                          </p:spTgt>
                                        </p:tgtEl>
                                        <p:attrNameLst>
                                          <p:attrName>ppt_h</p:attrName>
                                        </p:attrNameLst>
                                      </p:cBhvr>
                                      <p:tavLst>
                                        <p:tav tm="0">
                                          <p:val>
                                            <p:fltVal val="0"/>
                                          </p:val>
                                        </p:tav>
                                        <p:tav tm="100000">
                                          <p:val>
                                            <p:strVal val="#ppt_h"/>
                                          </p:val>
                                        </p:tav>
                                      </p:tavLst>
                                    </p:anim>
                                    <p:animEffect transition="in" filter="fade">
                                      <p:cBhvr>
                                        <p:cTn id="112" dur="500"/>
                                        <p:tgtEl>
                                          <p:spTgt spid="10">
                                            <p:graphicEl>
                                              <a:dgm id="{F34700A0-3897-40CF-86FC-93B30E1A837B}"/>
                                            </p:graphicEl>
                                          </p:spTgt>
                                        </p:tgtEl>
                                      </p:cBhvr>
                                    </p:animEffect>
                                  </p:childTnLst>
                                </p:cTn>
                              </p:par>
                              <p:par>
                                <p:cTn id="113" presetID="53" presetClass="entr" presetSubtype="16" fill="hold" grpId="0" nodeType="withEffect">
                                  <p:stCondLst>
                                    <p:cond delay="0"/>
                                  </p:stCondLst>
                                  <p:childTnLst>
                                    <p:set>
                                      <p:cBhvr>
                                        <p:cTn id="114" dur="1" fill="hold">
                                          <p:stCondLst>
                                            <p:cond delay="0"/>
                                          </p:stCondLst>
                                        </p:cTn>
                                        <p:tgtEl>
                                          <p:spTgt spid="10">
                                            <p:graphicEl>
                                              <a:dgm id="{C0C1B51E-8E5D-403D-BF8C-FDCF57BC225D}"/>
                                            </p:graphicEl>
                                          </p:spTgt>
                                        </p:tgtEl>
                                        <p:attrNameLst>
                                          <p:attrName>style.visibility</p:attrName>
                                        </p:attrNameLst>
                                      </p:cBhvr>
                                      <p:to>
                                        <p:strVal val="visible"/>
                                      </p:to>
                                    </p:set>
                                    <p:anim calcmode="lin" valueType="num">
                                      <p:cBhvr>
                                        <p:cTn id="115" dur="500" fill="hold"/>
                                        <p:tgtEl>
                                          <p:spTgt spid="10">
                                            <p:graphicEl>
                                              <a:dgm id="{C0C1B51E-8E5D-403D-BF8C-FDCF57BC225D}"/>
                                            </p:graphicEl>
                                          </p:spTgt>
                                        </p:tgtEl>
                                        <p:attrNameLst>
                                          <p:attrName>ppt_w</p:attrName>
                                        </p:attrNameLst>
                                      </p:cBhvr>
                                      <p:tavLst>
                                        <p:tav tm="0">
                                          <p:val>
                                            <p:fltVal val="0"/>
                                          </p:val>
                                        </p:tav>
                                        <p:tav tm="100000">
                                          <p:val>
                                            <p:strVal val="#ppt_w"/>
                                          </p:val>
                                        </p:tav>
                                      </p:tavLst>
                                    </p:anim>
                                    <p:anim calcmode="lin" valueType="num">
                                      <p:cBhvr>
                                        <p:cTn id="116" dur="500" fill="hold"/>
                                        <p:tgtEl>
                                          <p:spTgt spid="10">
                                            <p:graphicEl>
                                              <a:dgm id="{C0C1B51E-8E5D-403D-BF8C-FDCF57BC225D}"/>
                                            </p:graphicEl>
                                          </p:spTgt>
                                        </p:tgtEl>
                                        <p:attrNameLst>
                                          <p:attrName>ppt_h</p:attrName>
                                        </p:attrNameLst>
                                      </p:cBhvr>
                                      <p:tavLst>
                                        <p:tav tm="0">
                                          <p:val>
                                            <p:fltVal val="0"/>
                                          </p:val>
                                        </p:tav>
                                        <p:tav tm="100000">
                                          <p:val>
                                            <p:strVal val="#ppt_h"/>
                                          </p:val>
                                        </p:tav>
                                      </p:tavLst>
                                    </p:anim>
                                    <p:animEffect transition="in" filter="fade">
                                      <p:cBhvr>
                                        <p:cTn id="117" dur="500"/>
                                        <p:tgtEl>
                                          <p:spTgt spid="10">
                                            <p:graphicEl>
                                              <a:dgm id="{C0C1B51E-8E5D-403D-BF8C-FDCF57BC225D}"/>
                                            </p:graphicEl>
                                          </p:spTgt>
                                        </p:tgtEl>
                                      </p:cBhvr>
                                    </p:animEffect>
                                  </p:childTnLst>
                                </p:cTn>
                              </p:par>
                            </p:childTnLst>
                          </p:cTn>
                        </p:par>
                      </p:childTnLst>
                    </p:cTn>
                  </p:par>
                  <p:par>
                    <p:cTn id="118" fill="hold">
                      <p:stCondLst>
                        <p:cond delay="indefinite"/>
                      </p:stCondLst>
                      <p:childTnLst>
                        <p:par>
                          <p:cTn id="119" fill="hold">
                            <p:stCondLst>
                              <p:cond delay="0"/>
                            </p:stCondLst>
                            <p:childTnLst>
                              <p:par>
                                <p:cTn id="120" presetID="53" presetClass="entr" presetSubtype="16" fill="hold" grpId="0" nodeType="clickEffect">
                                  <p:stCondLst>
                                    <p:cond delay="0"/>
                                  </p:stCondLst>
                                  <p:childTnLst>
                                    <p:set>
                                      <p:cBhvr>
                                        <p:cTn id="121" dur="1" fill="hold">
                                          <p:stCondLst>
                                            <p:cond delay="0"/>
                                          </p:stCondLst>
                                        </p:cTn>
                                        <p:tgtEl>
                                          <p:spTgt spid="10">
                                            <p:graphicEl>
                                              <a:dgm id="{8993745E-5BB5-466E-B871-47E984C26465}"/>
                                            </p:graphicEl>
                                          </p:spTgt>
                                        </p:tgtEl>
                                        <p:attrNameLst>
                                          <p:attrName>style.visibility</p:attrName>
                                        </p:attrNameLst>
                                      </p:cBhvr>
                                      <p:to>
                                        <p:strVal val="visible"/>
                                      </p:to>
                                    </p:set>
                                    <p:anim calcmode="lin" valueType="num">
                                      <p:cBhvr>
                                        <p:cTn id="122" dur="500" fill="hold"/>
                                        <p:tgtEl>
                                          <p:spTgt spid="10">
                                            <p:graphicEl>
                                              <a:dgm id="{8993745E-5BB5-466E-B871-47E984C26465}"/>
                                            </p:graphicEl>
                                          </p:spTgt>
                                        </p:tgtEl>
                                        <p:attrNameLst>
                                          <p:attrName>ppt_w</p:attrName>
                                        </p:attrNameLst>
                                      </p:cBhvr>
                                      <p:tavLst>
                                        <p:tav tm="0">
                                          <p:val>
                                            <p:fltVal val="0"/>
                                          </p:val>
                                        </p:tav>
                                        <p:tav tm="100000">
                                          <p:val>
                                            <p:strVal val="#ppt_w"/>
                                          </p:val>
                                        </p:tav>
                                      </p:tavLst>
                                    </p:anim>
                                    <p:anim calcmode="lin" valueType="num">
                                      <p:cBhvr>
                                        <p:cTn id="123" dur="500" fill="hold"/>
                                        <p:tgtEl>
                                          <p:spTgt spid="10">
                                            <p:graphicEl>
                                              <a:dgm id="{8993745E-5BB5-466E-B871-47E984C26465}"/>
                                            </p:graphicEl>
                                          </p:spTgt>
                                        </p:tgtEl>
                                        <p:attrNameLst>
                                          <p:attrName>ppt_h</p:attrName>
                                        </p:attrNameLst>
                                      </p:cBhvr>
                                      <p:tavLst>
                                        <p:tav tm="0">
                                          <p:val>
                                            <p:fltVal val="0"/>
                                          </p:val>
                                        </p:tav>
                                        <p:tav tm="100000">
                                          <p:val>
                                            <p:strVal val="#ppt_h"/>
                                          </p:val>
                                        </p:tav>
                                      </p:tavLst>
                                    </p:anim>
                                    <p:animEffect transition="in" filter="fade">
                                      <p:cBhvr>
                                        <p:cTn id="124" dur="500"/>
                                        <p:tgtEl>
                                          <p:spTgt spid="10">
                                            <p:graphicEl>
                                              <a:dgm id="{8993745E-5BB5-466E-B871-47E984C26465}"/>
                                            </p:graphicEl>
                                          </p:spTgt>
                                        </p:tgtEl>
                                      </p:cBhvr>
                                    </p:animEffect>
                                  </p:childTnLst>
                                </p:cTn>
                              </p:par>
                            </p:childTnLst>
                          </p:cTn>
                        </p:par>
                        <p:par>
                          <p:cTn id="125" fill="hold">
                            <p:stCondLst>
                              <p:cond delay="500"/>
                            </p:stCondLst>
                            <p:childTnLst>
                              <p:par>
                                <p:cTn id="126" presetID="53" presetClass="entr" presetSubtype="16" fill="hold" grpId="0" nodeType="afterEffect">
                                  <p:stCondLst>
                                    <p:cond delay="0"/>
                                  </p:stCondLst>
                                  <p:childTnLst>
                                    <p:set>
                                      <p:cBhvr>
                                        <p:cTn id="127" dur="1" fill="hold">
                                          <p:stCondLst>
                                            <p:cond delay="0"/>
                                          </p:stCondLst>
                                        </p:cTn>
                                        <p:tgtEl>
                                          <p:spTgt spid="10">
                                            <p:graphicEl>
                                              <a:dgm id="{14E0AEFE-238A-49D7-A532-899AC8FE133A}"/>
                                            </p:graphicEl>
                                          </p:spTgt>
                                        </p:tgtEl>
                                        <p:attrNameLst>
                                          <p:attrName>style.visibility</p:attrName>
                                        </p:attrNameLst>
                                      </p:cBhvr>
                                      <p:to>
                                        <p:strVal val="visible"/>
                                      </p:to>
                                    </p:set>
                                    <p:anim calcmode="lin" valueType="num">
                                      <p:cBhvr>
                                        <p:cTn id="128" dur="500" fill="hold"/>
                                        <p:tgtEl>
                                          <p:spTgt spid="10">
                                            <p:graphicEl>
                                              <a:dgm id="{14E0AEFE-238A-49D7-A532-899AC8FE133A}"/>
                                            </p:graphicEl>
                                          </p:spTgt>
                                        </p:tgtEl>
                                        <p:attrNameLst>
                                          <p:attrName>ppt_w</p:attrName>
                                        </p:attrNameLst>
                                      </p:cBhvr>
                                      <p:tavLst>
                                        <p:tav tm="0">
                                          <p:val>
                                            <p:fltVal val="0"/>
                                          </p:val>
                                        </p:tav>
                                        <p:tav tm="100000">
                                          <p:val>
                                            <p:strVal val="#ppt_w"/>
                                          </p:val>
                                        </p:tav>
                                      </p:tavLst>
                                    </p:anim>
                                    <p:anim calcmode="lin" valueType="num">
                                      <p:cBhvr>
                                        <p:cTn id="129" dur="500" fill="hold"/>
                                        <p:tgtEl>
                                          <p:spTgt spid="10">
                                            <p:graphicEl>
                                              <a:dgm id="{14E0AEFE-238A-49D7-A532-899AC8FE133A}"/>
                                            </p:graphicEl>
                                          </p:spTgt>
                                        </p:tgtEl>
                                        <p:attrNameLst>
                                          <p:attrName>ppt_h</p:attrName>
                                        </p:attrNameLst>
                                      </p:cBhvr>
                                      <p:tavLst>
                                        <p:tav tm="0">
                                          <p:val>
                                            <p:fltVal val="0"/>
                                          </p:val>
                                        </p:tav>
                                        <p:tav tm="100000">
                                          <p:val>
                                            <p:strVal val="#ppt_h"/>
                                          </p:val>
                                        </p:tav>
                                      </p:tavLst>
                                    </p:anim>
                                    <p:animEffect transition="in" filter="fade">
                                      <p:cBhvr>
                                        <p:cTn id="130" dur="500"/>
                                        <p:tgtEl>
                                          <p:spTgt spid="10">
                                            <p:graphicEl>
                                              <a:dgm id="{14E0AEFE-238A-49D7-A532-899AC8FE133A}"/>
                                            </p:graphicEl>
                                          </p:spTgt>
                                        </p:tgtEl>
                                      </p:cBhvr>
                                    </p:animEffect>
                                  </p:childTnLst>
                                </p:cTn>
                              </p:par>
                              <p:par>
                                <p:cTn id="131" presetID="53" presetClass="entr" presetSubtype="16" fill="hold" grpId="0" nodeType="withEffect">
                                  <p:stCondLst>
                                    <p:cond delay="0"/>
                                  </p:stCondLst>
                                  <p:childTnLst>
                                    <p:set>
                                      <p:cBhvr>
                                        <p:cTn id="132" dur="1" fill="hold">
                                          <p:stCondLst>
                                            <p:cond delay="0"/>
                                          </p:stCondLst>
                                        </p:cTn>
                                        <p:tgtEl>
                                          <p:spTgt spid="10">
                                            <p:graphicEl>
                                              <a:dgm id="{C94D3E8B-B684-4929-A3C1-1E0703BD5807}"/>
                                            </p:graphicEl>
                                          </p:spTgt>
                                        </p:tgtEl>
                                        <p:attrNameLst>
                                          <p:attrName>style.visibility</p:attrName>
                                        </p:attrNameLst>
                                      </p:cBhvr>
                                      <p:to>
                                        <p:strVal val="visible"/>
                                      </p:to>
                                    </p:set>
                                    <p:anim calcmode="lin" valueType="num">
                                      <p:cBhvr>
                                        <p:cTn id="133" dur="500" fill="hold"/>
                                        <p:tgtEl>
                                          <p:spTgt spid="10">
                                            <p:graphicEl>
                                              <a:dgm id="{C94D3E8B-B684-4929-A3C1-1E0703BD5807}"/>
                                            </p:graphicEl>
                                          </p:spTgt>
                                        </p:tgtEl>
                                        <p:attrNameLst>
                                          <p:attrName>ppt_w</p:attrName>
                                        </p:attrNameLst>
                                      </p:cBhvr>
                                      <p:tavLst>
                                        <p:tav tm="0">
                                          <p:val>
                                            <p:fltVal val="0"/>
                                          </p:val>
                                        </p:tav>
                                        <p:tav tm="100000">
                                          <p:val>
                                            <p:strVal val="#ppt_w"/>
                                          </p:val>
                                        </p:tav>
                                      </p:tavLst>
                                    </p:anim>
                                    <p:anim calcmode="lin" valueType="num">
                                      <p:cBhvr>
                                        <p:cTn id="134" dur="500" fill="hold"/>
                                        <p:tgtEl>
                                          <p:spTgt spid="10">
                                            <p:graphicEl>
                                              <a:dgm id="{C94D3E8B-B684-4929-A3C1-1E0703BD5807}"/>
                                            </p:graphicEl>
                                          </p:spTgt>
                                        </p:tgtEl>
                                        <p:attrNameLst>
                                          <p:attrName>ppt_h</p:attrName>
                                        </p:attrNameLst>
                                      </p:cBhvr>
                                      <p:tavLst>
                                        <p:tav tm="0">
                                          <p:val>
                                            <p:fltVal val="0"/>
                                          </p:val>
                                        </p:tav>
                                        <p:tav tm="100000">
                                          <p:val>
                                            <p:strVal val="#ppt_h"/>
                                          </p:val>
                                        </p:tav>
                                      </p:tavLst>
                                    </p:anim>
                                    <p:animEffect transition="in" filter="fade">
                                      <p:cBhvr>
                                        <p:cTn id="135" dur="500"/>
                                        <p:tgtEl>
                                          <p:spTgt spid="10">
                                            <p:graphicEl>
                                              <a:dgm id="{C94D3E8B-B684-4929-A3C1-1E0703BD5807}"/>
                                            </p:graphicEl>
                                          </p:spTgt>
                                        </p:tgtEl>
                                      </p:cBhvr>
                                    </p:animEffect>
                                  </p:childTnLst>
                                </p:cTn>
                              </p:par>
                              <p:par>
                                <p:cTn id="136" presetID="53" presetClass="entr" presetSubtype="16" fill="hold" grpId="0" nodeType="withEffect">
                                  <p:stCondLst>
                                    <p:cond delay="0"/>
                                  </p:stCondLst>
                                  <p:childTnLst>
                                    <p:set>
                                      <p:cBhvr>
                                        <p:cTn id="137" dur="1" fill="hold">
                                          <p:stCondLst>
                                            <p:cond delay="0"/>
                                          </p:stCondLst>
                                        </p:cTn>
                                        <p:tgtEl>
                                          <p:spTgt spid="10">
                                            <p:graphicEl>
                                              <a:dgm id="{FDD42143-5CAA-4583-BC66-50E49AFC1454}"/>
                                            </p:graphicEl>
                                          </p:spTgt>
                                        </p:tgtEl>
                                        <p:attrNameLst>
                                          <p:attrName>style.visibility</p:attrName>
                                        </p:attrNameLst>
                                      </p:cBhvr>
                                      <p:to>
                                        <p:strVal val="visible"/>
                                      </p:to>
                                    </p:set>
                                    <p:anim calcmode="lin" valueType="num">
                                      <p:cBhvr>
                                        <p:cTn id="138" dur="500" fill="hold"/>
                                        <p:tgtEl>
                                          <p:spTgt spid="10">
                                            <p:graphicEl>
                                              <a:dgm id="{FDD42143-5CAA-4583-BC66-50E49AFC1454}"/>
                                            </p:graphicEl>
                                          </p:spTgt>
                                        </p:tgtEl>
                                        <p:attrNameLst>
                                          <p:attrName>ppt_w</p:attrName>
                                        </p:attrNameLst>
                                      </p:cBhvr>
                                      <p:tavLst>
                                        <p:tav tm="0">
                                          <p:val>
                                            <p:fltVal val="0"/>
                                          </p:val>
                                        </p:tav>
                                        <p:tav tm="100000">
                                          <p:val>
                                            <p:strVal val="#ppt_w"/>
                                          </p:val>
                                        </p:tav>
                                      </p:tavLst>
                                    </p:anim>
                                    <p:anim calcmode="lin" valueType="num">
                                      <p:cBhvr>
                                        <p:cTn id="139" dur="500" fill="hold"/>
                                        <p:tgtEl>
                                          <p:spTgt spid="10">
                                            <p:graphicEl>
                                              <a:dgm id="{FDD42143-5CAA-4583-BC66-50E49AFC1454}"/>
                                            </p:graphicEl>
                                          </p:spTgt>
                                        </p:tgtEl>
                                        <p:attrNameLst>
                                          <p:attrName>ppt_h</p:attrName>
                                        </p:attrNameLst>
                                      </p:cBhvr>
                                      <p:tavLst>
                                        <p:tav tm="0">
                                          <p:val>
                                            <p:fltVal val="0"/>
                                          </p:val>
                                        </p:tav>
                                        <p:tav tm="100000">
                                          <p:val>
                                            <p:strVal val="#ppt_h"/>
                                          </p:val>
                                        </p:tav>
                                      </p:tavLst>
                                    </p:anim>
                                    <p:animEffect transition="in" filter="fade">
                                      <p:cBhvr>
                                        <p:cTn id="140" dur="500"/>
                                        <p:tgtEl>
                                          <p:spTgt spid="10">
                                            <p:graphicEl>
                                              <a:dgm id="{FDD42143-5CAA-4583-BC66-50E49AFC1454}"/>
                                            </p:graphicEl>
                                          </p:spTgt>
                                        </p:tgtEl>
                                      </p:cBhvr>
                                    </p:animEffect>
                                  </p:childTnLst>
                                </p:cTn>
                              </p:par>
                            </p:childTnLst>
                          </p:cTn>
                        </p:par>
                      </p:childTnLst>
                    </p:cTn>
                  </p:par>
                  <p:par>
                    <p:cTn id="141" fill="hold">
                      <p:stCondLst>
                        <p:cond delay="indefinite"/>
                      </p:stCondLst>
                      <p:childTnLst>
                        <p:par>
                          <p:cTn id="142" fill="hold">
                            <p:stCondLst>
                              <p:cond delay="0"/>
                            </p:stCondLst>
                            <p:childTnLst>
                              <p:par>
                                <p:cTn id="143" presetID="53" presetClass="entr" presetSubtype="16" fill="hold" grpId="0" nodeType="clickEffect">
                                  <p:stCondLst>
                                    <p:cond delay="0"/>
                                  </p:stCondLst>
                                  <p:childTnLst>
                                    <p:set>
                                      <p:cBhvr>
                                        <p:cTn id="144" dur="1" fill="hold">
                                          <p:stCondLst>
                                            <p:cond delay="0"/>
                                          </p:stCondLst>
                                        </p:cTn>
                                        <p:tgtEl>
                                          <p:spTgt spid="10">
                                            <p:graphicEl>
                                              <a:dgm id="{91D22F7A-362F-4C36-ADAF-CB9C9024A8E3}"/>
                                            </p:graphicEl>
                                          </p:spTgt>
                                        </p:tgtEl>
                                        <p:attrNameLst>
                                          <p:attrName>style.visibility</p:attrName>
                                        </p:attrNameLst>
                                      </p:cBhvr>
                                      <p:to>
                                        <p:strVal val="visible"/>
                                      </p:to>
                                    </p:set>
                                    <p:anim calcmode="lin" valueType="num">
                                      <p:cBhvr>
                                        <p:cTn id="145" dur="500" fill="hold"/>
                                        <p:tgtEl>
                                          <p:spTgt spid="10">
                                            <p:graphicEl>
                                              <a:dgm id="{91D22F7A-362F-4C36-ADAF-CB9C9024A8E3}"/>
                                            </p:graphicEl>
                                          </p:spTgt>
                                        </p:tgtEl>
                                        <p:attrNameLst>
                                          <p:attrName>ppt_w</p:attrName>
                                        </p:attrNameLst>
                                      </p:cBhvr>
                                      <p:tavLst>
                                        <p:tav tm="0">
                                          <p:val>
                                            <p:fltVal val="0"/>
                                          </p:val>
                                        </p:tav>
                                        <p:tav tm="100000">
                                          <p:val>
                                            <p:strVal val="#ppt_w"/>
                                          </p:val>
                                        </p:tav>
                                      </p:tavLst>
                                    </p:anim>
                                    <p:anim calcmode="lin" valueType="num">
                                      <p:cBhvr>
                                        <p:cTn id="146" dur="500" fill="hold"/>
                                        <p:tgtEl>
                                          <p:spTgt spid="10">
                                            <p:graphicEl>
                                              <a:dgm id="{91D22F7A-362F-4C36-ADAF-CB9C9024A8E3}"/>
                                            </p:graphicEl>
                                          </p:spTgt>
                                        </p:tgtEl>
                                        <p:attrNameLst>
                                          <p:attrName>ppt_h</p:attrName>
                                        </p:attrNameLst>
                                      </p:cBhvr>
                                      <p:tavLst>
                                        <p:tav tm="0">
                                          <p:val>
                                            <p:fltVal val="0"/>
                                          </p:val>
                                        </p:tav>
                                        <p:tav tm="100000">
                                          <p:val>
                                            <p:strVal val="#ppt_h"/>
                                          </p:val>
                                        </p:tav>
                                      </p:tavLst>
                                    </p:anim>
                                    <p:animEffect transition="in" filter="fade">
                                      <p:cBhvr>
                                        <p:cTn id="147" dur="500"/>
                                        <p:tgtEl>
                                          <p:spTgt spid="10">
                                            <p:graphicEl>
                                              <a:dgm id="{91D22F7A-362F-4C36-ADAF-CB9C9024A8E3}"/>
                                            </p:graphicEl>
                                          </p:spTgt>
                                        </p:tgtEl>
                                      </p:cBhvr>
                                    </p:animEffect>
                                  </p:childTnLst>
                                </p:cTn>
                              </p:par>
                            </p:childTnLst>
                          </p:cTn>
                        </p:par>
                        <p:par>
                          <p:cTn id="148" fill="hold">
                            <p:stCondLst>
                              <p:cond delay="500"/>
                            </p:stCondLst>
                            <p:childTnLst>
                              <p:par>
                                <p:cTn id="149" presetID="53" presetClass="entr" presetSubtype="16" fill="hold" grpId="0" nodeType="afterEffect">
                                  <p:stCondLst>
                                    <p:cond delay="0"/>
                                  </p:stCondLst>
                                  <p:childTnLst>
                                    <p:set>
                                      <p:cBhvr>
                                        <p:cTn id="150" dur="1" fill="hold">
                                          <p:stCondLst>
                                            <p:cond delay="0"/>
                                          </p:stCondLst>
                                        </p:cTn>
                                        <p:tgtEl>
                                          <p:spTgt spid="10">
                                            <p:graphicEl>
                                              <a:dgm id="{3739537F-5EBE-4028-BCE8-71F5627B6537}"/>
                                            </p:graphicEl>
                                          </p:spTgt>
                                        </p:tgtEl>
                                        <p:attrNameLst>
                                          <p:attrName>style.visibility</p:attrName>
                                        </p:attrNameLst>
                                      </p:cBhvr>
                                      <p:to>
                                        <p:strVal val="visible"/>
                                      </p:to>
                                    </p:set>
                                    <p:anim calcmode="lin" valueType="num">
                                      <p:cBhvr>
                                        <p:cTn id="151" dur="500" fill="hold"/>
                                        <p:tgtEl>
                                          <p:spTgt spid="10">
                                            <p:graphicEl>
                                              <a:dgm id="{3739537F-5EBE-4028-BCE8-71F5627B6537}"/>
                                            </p:graphicEl>
                                          </p:spTgt>
                                        </p:tgtEl>
                                        <p:attrNameLst>
                                          <p:attrName>ppt_w</p:attrName>
                                        </p:attrNameLst>
                                      </p:cBhvr>
                                      <p:tavLst>
                                        <p:tav tm="0">
                                          <p:val>
                                            <p:fltVal val="0"/>
                                          </p:val>
                                        </p:tav>
                                        <p:tav tm="100000">
                                          <p:val>
                                            <p:strVal val="#ppt_w"/>
                                          </p:val>
                                        </p:tav>
                                      </p:tavLst>
                                    </p:anim>
                                    <p:anim calcmode="lin" valueType="num">
                                      <p:cBhvr>
                                        <p:cTn id="152" dur="500" fill="hold"/>
                                        <p:tgtEl>
                                          <p:spTgt spid="10">
                                            <p:graphicEl>
                                              <a:dgm id="{3739537F-5EBE-4028-BCE8-71F5627B6537}"/>
                                            </p:graphicEl>
                                          </p:spTgt>
                                        </p:tgtEl>
                                        <p:attrNameLst>
                                          <p:attrName>ppt_h</p:attrName>
                                        </p:attrNameLst>
                                      </p:cBhvr>
                                      <p:tavLst>
                                        <p:tav tm="0">
                                          <p:val>
                                            <p:fltVal val="0"/>
                                          </p:val>
                                        </p:tav>
                                        <p:tav tm="100000">
                                          <p:val>
                                            <p:strVal val="#ppt_h"/>
                                          </p:val>
                                        </p:tav>
                                      </p:tavLst>
                                    </p:anim>
                                    <p:animEffect transition="in" filter="fade">
                                      <p:cBhvr>
                                        <p:cTn id="153" dur="500"/>
                                        <p:tgtEl>
                                          <p:spTgt spid="10">
                                            <p:graphicEl>
                                              <a:dgm id="{3739537F-5EBE-4028-BCE8-71F5627B6537}"/>
                                            </p:graphicEl>
                                          </p:spTgt>
                                        </p:tgtEl>
                                      </p:cBhvr>
                                    </p:animEffect>
                                  </p:childTnLst>
                                </p:cTn>
                              </p:par>
                              <p:par>
                                <p:cTn id="154" presetID="53" presetClass="entr" presetSubtype="16" fill="hold" grpId="0" nodeType="withEffect">
                                  <p:stCondLst>
                                    <p:cond delay="0"/>
                                  </p:stCondLst>
                                  <p:childTnLst>
                                    <p:set>
                                      <p:cBhvr>
                                        <p:cTn id="155" dur="1" fill="hold">
                                          <p:stCondLst>
                                            <p:cond delay="0"/>
                                          </p:stCondLst>
                                        </p:cTn>
                                        <p:tgtEl>
                                          <p:spTgt spid="10">
                                            <p:graphicEl>
                                              <a:dgm id="{30A102EC-1CEA-4660-B8A3-BBE2AC061463}"/>
                                            </p:graphicEl>
                                          </p:spTgt>
                                        </p:tgtEl>
                                        <p:attrNameLst>
                                          <p:attrName>style.visibility</p:attrName>
                                        </p:attrNameLst>
                                      </p:cBhvr>
                                      <p:to>
                                        <p:strVal val="visible"/>
                                      </p:to>
                                    </p:set>
                                    <p:anim calcmode="lin" valueType="num">
                                      <p:cBhvr>
                                        <p:cTn id="156" dur="500" fill="hold"/>
                                        <p:tgtEl>
                                          <p:spTgt spid="10">
                                            <p:graphicEl>
                                              <a:dgm id="{30A102EC-1CEA-4660-B8A3-BBE2AC061463}"/>
                                            </p:graphicEl>
                                          </p:spTgt>
                                        </p:tgtEl>
                                        <p:attrNameLst>
                                          <p:attrName>ppt_w</p:attrName>
                                        </p:attrNameLst>
                                      </p:cBhvr>
                                      <p:tavLst>
                                        <p:tav tm="0">
                                          <p:val>
                                            <p:fltVal val="0"/>
                                          </p:val>
                                        </p:tav>
                                        <p:tav tm="100000">
                                          <p:val>
                                            <p:strVal val="#ppt_w"/>
                                          </p:val>
                                        </p:tav>
                                      </p:tavLst>
                                    </p:anim>
                                    <p:anim calcmode="lin" valueType="num">
                                      <p:cBhvr>
                                        <p:cTn id="157" dur="500" fill="hold"/>
                                        <p:tgtEl>
                                          <p:spTgt spid="10">
                                            <p:graphicEl>
                                              <a:dgm id="{30A102EC-1CEA-4660-B8A3-BBE2AC061463}"/>
                                            </p:graphicEl>
                                          </p:spTgt>
                                        </p:tgtEl>
                                        <p:attrNameLst>
                                          <p:attrName>ppt_h</p:attrName>
                                        </p:attrNameLst>
                                      </p:cBhvr>
                                      <p:tavLst>
                                        <p:tav tm="0">
                                          <p:val>
                                            <p:fltVal val="0"/>
                                          </p:val>
                                        </p:tav>
                                        <p:tav tm="100000">
                                          <p:val>
                                            <p:strVal val="#ppt_h"/>
                                          </p:val>
                                        </p:tav>
                                      </p:tavLst>
                                    </p:anim>
                                    <p:animEffect transition="in" filter="fade">
                                      <p:cBhvr>
                                        <p:cTn id="158" dur="500"/>
                                        <p:tgtEl>
                                          <p:spTgt spid="10">
                                            <p:graphicEl>
                                              <a:dgm id="{30A102EC-1CEA-4660-B8A3-BBE2AC061463}"/>
                                            </p:graphicEl>
                                          </p:spTgt>
                                        </p:tgtEl>
                                      </p:cBhvr>
                                    </p:animEffect>
                                  </p:childTnLst>
                                </p:cTn>
                              </p:par>
                            </p:childTnLst>
                          </p:cTn>
                        </p:par>
                        <p:par>
                          <p:cTn id="159" fill="hold">
                            <p:stCondLst>
                              <p:cond delay="1000"/>
                            </p:stCondLst>
                            <p:childTnLst>
                              <p:par>
                                <p:cTn id="160" presetID="2" presetClass="entr" presetSubtype="2" fill="hold" grpId="0" nodeType="afterEffect">
                                  <p:stCondLst>
                                    <p:cond delay="0"/>
                                  </p:stCondLst>
                                  <p:childTnLst>
                                    <p:set>
                                      <p:cBhvr>
                                        <p:cTn id="161" dur="1" fill="hold">
                                          <p:stCondLst>
                                            <p:cond delay="0"/>
                                          </p:stCondLst>
                                        </p:cTn>
                                        <p:tgtEl>
                                          <p:spTgt spid="12"/>
                                        </p:tgtEl>
                                        <p:attrNameLst>
                                          <p:attrName>style.visibility</p:attrName>
                                        </p:attrNameLst>
                                      </p:cBhvr>
                                      <p:to>
                                        <p:strVal val="visible"/>
                                      </p:to>
                                    </p:set>
                                    <p:anim calcmode="lin" valueType="num">
                                      <p:cBhvr additive="base">
                                        <p:cTn id="162" dur="500" fill="hold"/>
                                        <p:tgtEl>
                                          <p:spTgt spid="12"/>
                                        </p:tgtEl>
                                        <p:attrNameLst>
                                          <p:attrName>ppt_x</p:attrName>
                                        </p:attrNameLst>
                                      </p:cBhvr>
                                      <p:tavLst>
                                        <p:tav tm="0">
                                          <p:val>
                                            <p:strVal val="1+#ppt_w/2"/>
                                          </p:val>
                                        </p:tav>
                                        <p:tav tm="100000">
                                          <p:val>
                                            <p:strVal val="#ppt_x"/>
                                          </p:val>
                                        </p:tav>
                                      </p:tavLst>
                                    </p:anim>
                                    <p:anim calcmode="lin" valueType="num">
                                      <p:cBhvr additive="base">
                                        <p:cTn id="163"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uiExpand="1">
        <p:bldSub>
          <a:bldDgm bld="one"/>
        </p:bldSub>
      </p:bldGraphic>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aphicFrame>
        <p:nvGraphicFramePr>
          <p:cNvPr id="2" name="Table 1">
            <a:extLst>
              <a:ext uri="{FF2B5EF4-FFF2-40B4-BE49-F238E27FC236}">
                <a16:creationId xmlns:a16="http://schemas.microsoft.com/office/drawing/2014/main" id="{00FBB5C1-1362-487D-9BBF-8132DE01EC72}"/>
              </a:ext>
            </a:extLst>
          </p:cNvPr>
          <p:cNvGraphicFramePr>
            <a:graphicFrameLocks noGrp="1"/>
          </p:cNvGraphicFramePr>
          <p:nvPr>
            <p:extLst>
              <p:ext uri="{D42A27DB-BD31-4B8C-83A1-F6EECF244321}">
                <p14:modId xmlns:p14="http://schemas.microsoft.com/office/powerpoint/2010/main" val="2720691407"/>
              </p:ext>
            </p:extLst>
          </p:nvPr>
        </p:nvGraphicFramePr>
        <p:xfrm>
          <a:off x="4152900" y="952500"/>
          <a:ext cx="9982199" cy="6608243"/>
        </p:xfrm>
        <a:graphic>
          <a:graphicData uri="http://schemas.openxmlformats.org/drawingml/2006/table">
            <a:tbl>
              <a:tblPr firstRow="1" firstCol="1" bandRow="1">
                <a:tableStyleId>{5C22544A-7EE6-4342-B048-85BDC9FD1C3A}</a:tableStyleId>
              </a:tblPr>
              <a:tblGrid>
                <a:gridCol w="2475844">
                  <a:extLst>
                    <a:ext uri="{9D8B030D-6E8A-4147-A177-3AD203B41FA5}">
                      <a16:colId xmlns:a16="http://schemas.microsoft.com/office/drawing/2014/main" val="1203051916"/>
                    </a:ext>
                  </a:extLst>
                </a:gridCol>
                <a:gridCol w="3500493">
                  <a:extLst>
                    <a:ext uri="{9D8B030D-6E8A-4147-A177-3AD203B41FA5}">
                      <a16:colId xmlns:a16="http://schemas.microsoft.com/office/drawing/2014/main" val="3469268436"/>
                    </a:ext>
                  </a:extLst>
                </a:gridCol>
                <a:gridCol w="4005862">
                  <a:extLst>
                    <a:ext uri="{9D8B030D-6E8A-4147-A177-3AD203B41FA5}">
                      <a16:colId xmlns:a16="http://schemas.microsoft.com/office/drawing/2014/main" val="2727222877"/>
                    </a:ext>
                  </a:extLst>
                </a:gridCol>
              </a:tblGrid>
              <a:tr h="609600">
                <a:tc>
                  <a:txBody>
                    <a:bodyPr/>
                    <a:lstStyle/>
                    <a:p>
                      <a:pPr>
                        <a:spcAft>
                          <a:spcPts val="0"/>
                        </a:spcAft>
                      </a:pPr>
                      <a:r>
                        <a:rPr lang="pl-PL" sz="2000" dirty="0">
                          <a:solidFill>
                            <a:schemeClr val="bg1"/>
                          </a:solidFill>
                          <a:effectLst/>
                          <a:latin typeface="+mj-lt"/>
                          <a:ea typeface="Times New Roman" panose="02020603050405020304" pitchFamily="18" charset="0"/>
                        </a:rPr>
                        <a:t> </a:t>
                      </a:r>
                    </a:p>
                  </a:txBody>
                  <a:tcPr marL="68580" marR="68580" marT="0" marB="0" anchor="ctr">
                    <a:solidFill>
                      <a:srgbClr val="152D54"/>
                    </a:solidFill>
                  </a:tcPr>
                </a:tc>
                <a:tc>
                  <a:txBody>
                    <a:bodyPr/>
                    <a:lstStyle/>
                    <a:p>
                      <a:pPr algn="ctr">
                        <a:spcAft>
                          <a:spcPts val="0"/>
                        </a:spcAft>
                      </a:pPr>
                      <a:r>
                        <a:rPr lang="pl-PL" sz="2000" b="1" dirty="0">
                          <a:solidFill>
                            <a:schemeClr val="bg1"/>
                          </a:solidFill>
                          <a:effectLst/>
                          <a:latin typeface="+mj-lt"/>
                          <a:ea typeface="Times New Roman" panose="02020603050405020304" pitchFamily="18" charset="0"/>
                        </a:rPr>
                        <a:t>Decyzje zaprogramowane</a:t>
                      </a:r>
                      <a:endParaRPr lang="pl-PL" sz="2000" dirty="0">
                        <a:solidFill>
                          <a:schemeClr val="bg1"/>
                        </a:solidFill>
                        <a:effectLst/>
                        <a:latin typeface="+mj-lt"/>
                        <a:ea typeface="Times New Roman" panose="02020603050405020304" pitchFamily="18" charset="0"/>
                      </a:endParaRPr>
                    </a:p>
                  </a:txBody>
                  <a:tcPr marL="68580" marR="68580" marT="0" marB="0" anchor="ctr">
                    <a:solidFill>
                      <a:srgbClr val="152D54"/>
                    </a:solidFill>
                  </a:tcPr>
                </a:tc>
                <a:tc>
                  <a:txBody>
                    <a:bodyPr/>
                    <a:lstStyle/>
                    <a:p>
                      <a:pPr algn="ctr">
                        <a:spcAft>
                          <a:spcPts val="0"/>
                        </a:spcAft>
                      </a:pPr>
                      <a:r>
                        <a:rPr lang="pl-PL" sz="2000" b="1" dirty="0">
                          <a:solidFill>
                            <a:schemeClr val="bg1"/>
                          </a:solidFill>
                          <a:effectLst/>
                          <a:latin typeface="+mj-lt"/>
                          <a:ea typeface="Times New Roman" panose="02020603050405020304" pitchFamily="18" charset="0"/>
                        </a:rPr>
                        <a:t>Decyzje niezaprogramowane</a:t>
                      </a:r>
                      <a:endParaRPr lang="pl-PL" sz="2000" dirty="0">
                        <a:solidFill>
                          <a:schemeClr val="bg1"/>
                        </a:solidFill>
                        <a:effectLst/>
                        <a:latin typeface="+mj-lt"/>
                        <a:ea typeface="Times New Roman" panose="02020603050405020304" pitchFamily="18" charset="0"/>
                      </a:endParaRPr>
                    </a:p>
                  </a:txBody>
                  <a:tcPr marL="68580" marR="68580" marT="0" marB="0" anchor="ctr">
                    <a:solidFill>
                      <a:srgbClr val="152D54"/>
                    </a:solidFill>
                  </a:tcPr>
                </a:tc>
                <a:extLst>
                  <a:ext uri="{0D108BD9-81ED-4DB2-BD59-A6C34878D82A}">
                    <a16:rowId xmlns:a16="http://schemas.microsoft.com/office/drawing/2014/main" val="3532157337"/>
                  </a:ext>
                </a:extLst>
              </a:tr>
              <a:tr h="1731443">
                <a:tc>
                  <a:txBody>
                    <a:bodyPr/>
                    <a:lstStyle/>
                    <a:p>
                      <a:pPr>
                        <a:spcAft>
                          <a:spcPts val="0"/>
                        </a:spcAft>
                      </a:pPr>
                      <a:r>
                        <a:rPr lang="en-GB" sz="2000" dirty="0">
                          <a:solidFill>
                            <a:schemeClr val="bg1"/>
                          </a:solidFill>
                          <a:effectLst/>
                          <a:latin typeface="+mj-lt"/>
                          <a:ea typeface="Times New Roman" panose="02020603050405020304" pitchFamily="18" charset="0"/>
                        </a:rPr>
                        <a:t>Problem</a:t>
                      </a:r>
                      <a:endParaRPr lang="pl-PL" sz="2000" dirty="0">
                        <a:solidFill>
                          <a:schemeClr val="bg1"/>
                        </a:solidFill>
                        <a:effectLst/>
                        <a:latin typeface="+mj-lt"/>
                        <a:ea typeface="Times New Roman" panose="02020603050405020304" pitchFamily="18" charset="0"/>
                      </a:endParaRPr>
                    </a:p>
                  </a:txBody>
                  <a:tcPr marL="68580" marR="68580" marT="0" marB="0" anchor="ctr">
                    <a:solidFill>
                      <a:srgbClr val="152D54"/>
                    </a:solidFill>
                  </a:tcPr>
                </a:tc>
                <a:tc>
                  <a:txBody>
                    <a:bodyPr/>
                    <a:lstStyle/>
                    <a:p>
                      <a:pPr algn="l">
                        <a:spcAft>
                          <a:spcPts val="0"/>
                        </a:spcAft>
                      </a:pPr>
                      <a:r>
                        <a:rPr lang="es-ES" sz="2000" dirty="0" err="1">
                          <a:effectLst/>
                          <a:latin typeface="+mj-lt"/>
                          <a:ea typeface="Times New Roman" panose="02020603050405020304" pitchFamily="18" charset="0"/>
                        </a:rPr>
                        <a:t>Częste</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powtarzalne</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rutynowe</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Pewność</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dotycząca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związków</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przyczynowo-skutkowych</a:t>
                      </a:r>
                      <a:r>
                        <a:rPr lang="es-ES" sz="2000" dirty="0">
                          <a:effectLst/>
                          <a:latin typeface="+mj-lt"/>
                          <a:ea typeface="Times New Roman" panose="02020603050405020304" pitchFamily="18" charset="0"/>
                        </a:rPr>
                        <a:t>.</a:t>
                      </a:r>
                      <a:endParaRPr lang="pl-PL" sz="2000" dirty="0">
                        <a:effectLst/>
                        <a:latin typeface="+mj-lt"/>
                        <a:ea typeface="Times New Roman" panose="02020603050405020304" pitchFamily="18" charset="0"/>
                      </a:endParaRPr>
                    </a:p>
                  </a:txBody>
                  <a:tcPr marL="68580" marR="68580" marT="0" marB="0" anchor="ctr"/>
                </a:tc>
                <a:tc>
                  <a:txBody>
                    <a:bodyPr/>
                    <a:lstStyle/>
                    <a:p>
                      <a:pPr algn="l">
                        <a:spcAft>
                          <a:spcPts val="0"/>
                        </a:spcAft>
                      </a:pPr>
                      <a:r>
                        <a:rPr lang="es-ES" sz="2000" dirty="0" err="1">
                          <a:effectLst/>
                          <a:latin typeface="+mj-lt"/>
                          <a:ea typeface="Times New Roman" panose="02020603050405020304" pitchFamily="18" charset="0"/>
                        </a:rPr>
                        <a:t>Powieść</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nieustrukturyzowana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Niepewność</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dotycząca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związków</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przyczynowo-skutkowych</a:t>
                      </a:r>
                      <a:r>
                        <a:rPr lang="pl-PL" sz="2000" dirty="0">
                          <a:solidFill>
                            <a:srgbClr val="002060"/>
                          </a:solidFill>
                          <a:effectLst/>
                          <a:latin typeface="+mj-lt"/>
                          <a:ea typeface="Times New Roman" panose="02020603050405020304" pitchFamily="18" charset="0"/>
                        </a:rPr>
                        <a:t>.</a:t>
                      </a:r>
                      <a:endParaRPr lang="pl-PL" sz="2000" dirty="0">
                        <a:effectLst/>
                        <a:latin typeface="+mj-lt"/>
                        <a:ea typeface="Times New Roman" panose="02020603050405020304" pitchFamily="18" charset="0"/>
                      </a:endParaRPr>
                    </a:p>
                  </a:txBody>
                  <a:tcPr marL="68580" marR="68580" marT="0" marB="0" anchor="ctr"/>
                </a:tc>
                <a:extLst>
                  <a:ext uri="{0D108BD9-81ED-4DB2-BD59-A6C34878D82A}">
                    <a16:rowId xmlns:a16="http://schemas.microsoft.com/office/drawing/2014/main" val="3139122340"/>
                  </a:ext>
                </a:extLst>
              </a:tr>
              <a:tr h="1156303">
                <a:tc>
                  <a:txBody>
                    <a:bodyPr/>
                    <a:lstStyle/>
                    <a:p>
                      <a:pPr>
                        <a:spcAft>
                          <a:spcPts val="0"/>
                        </a:spcAft>
                      </a:pPr>
                      <a:r>
                        <a:rPr lang="en-GB" sz="2000" dirty="0" err="1">
                          <a:solidFill>
                            <a:schemeClr val="bg1"/>
                          </a:solidFill>
                          <a:effectLst/>
                          <a:latin typeface="+mj-lt"/>
                          <a:ea typeface="Times New Roman" panose="02020603050405020304" pitchFamily="18" charset="0"/>
                        </a:rPr>
                        <a:t>Procedura</a:t>
                      </a:r>
                      <a:endParaRPr lang="pl-PL" sz="2000" dirty="0">
                        <a:solidFill>
                          <a:schemeClr val="bg1"/>
                        </a:solidFill>
                        <a:effectLst/>
                        <a:latin typeface="+mj-lt"/>
                        <a:ea typeface="Times New Roman" panose="02020603050405020304" pitchFamily="18" charset="0"/>
                      </a:endParaRPr>
                    </a:p>
                  </a:txBody>
                  <a:tcPr marL="68580" marR="68580" marT="0" marB="0" anchor="ctr">
                    <a:solidFill>
                      <a:srgbClr val="152D54"/>
                    </a:solidFill>
                  </a:tcPr>
                </a:tc>
                <a:tc>
                  <a:txBody>
                    <a:bodyPr/>
                    <a:lstStyle/>
                    <a:p>
                      <a:pPr algn="l">
                        <a:spcAft>
                          <a:spcPts val="0"/>
                        </a:spcAft>
                      </a:pPr>
                      <a:r>
                        <a:rPr lang="es-ES" sz="2000">
                          <a:effectLst/>
                          <a:latin typeface="+mj-lt"/>
                          <a:ea typeface="Times New Roman" panose="02020603050405020304" pitchFamily="18" charset="0"/>
                        </a:rPr>
                        <a:t>Zależność od polityk, zasad i określonych procedur</a:t>
                      </a:r>
                      <a:r>
                        <a:rPr lang="pl-PL" sz="2000">
                          <a:solidFill>
                            <a:srgbClr val="002060"/>
                          </a:solidFill>
                          <a:effectLst/>
                          <a:latin typeface="+mj-lt"/>
                          <a:ea typeface="Times New Roman" panose="02020603050405020304" pitchFamily="18" charset="0"/>
                        </a:rPr>
                        <a:t>.</a:t>
                      </a:r>
                      <a:endParaRPr lang="pl-PL" sz="2000">
                        <a:effectLst/>
                        <a:latin typeface="+mj-lt"/>
                        <a:ea typeface="Times New Roman" panose="02020603050405020304" pitchFamily="18" charset="0"/>
                      </a:endParaRPr>
                    </a:p>
                  </a:txBody>
                  <a:tcPr marL="68580" marR="68580" marT="0" marB="0" anchor="ctr"/>
                </a:tc>
                <a:tc>
                  <a:txBody>
                    <a:bodyPr/>
                    <a:lstStyle/>
                    <a:p>
                      <a:pPr algn="l">
                        <a:spcAft>
                          <a:spcPts val="0"/>
                        </a:spcAft>
                      </a:pPr>
                      <a:r>
                        <a:rPr lang="es-ES" sz="2000" dirty="0" err="1">
                          <a:effectLst/>
                          <a:latin typeface="+mj-lt"/>
                          <a:ea typeface="Times New Roman" panose="02020603050405020304" pitchFamily="18" charset="0"/>
                        </a:rPr>
                        <a:t>Potrzeba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kreatywności</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intuicji</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tolerancji</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dla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dwuznaczności</a:t>
                      </a:r>
                      <a:r>
                        <a:rPr lang="es-ES" sz="2000" dirty="0">
                          <a:effectLst/>
                          <a:latin typeface="+mj-lt"/>
                          <a:ea typeface="Times New Roman" panose="02020603050405020304" pitchFamily="18" charset="0"/>
                        </a:rPr>
                        <a:t> i </a:t>
                      </a:r>
                      <a:r>
                        <a:rPr lang="es-ES" sz="2000" dirty="0" err="1">
                          <a:effectLst/>
                          <a:latin typeface="+mj-lt"/>
                          <a:ea typeface="Times New Roman" panose="02020603050405020304" pitchFamily="18" charset="0"/>
                        </a:rPr>
                        <a:t>kreatywnego</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rozwiązywania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problemów</a:t>
                      </a:r>
                      <a:r>
                        <a:rPr lang="pl-PL" sz="2000" dirty="0">
                          <a:solidFill>
                            <a:srgbClr val="002060"/>
                          </a:solidFill>
                          <a:effectLst/>
                          <a:latin typeface="+mj-lt"/>
                          <a:ea typeface="Times New Roman" panose="02020603050405020304" pitchFamily="18" charset="0"/>
                        </a:rPr>
                        <a:t>.</a:t>
                      </a:r>
                      <a:endParaRPr lang="pl-PL" sz="2000" dirty="0">
                        <a:effectLst/>
                        <a:latin typeface="+mj-lt"/>
                        <a:ea typeface="Times New Roman" panose="02020603050405020304" pitchFamily="18" charset="0"/>
                      </a:endParaRPr>
                    </a:p>
                  </a:txBody>
                  <a:tcPr marL="68580" marR="68580" marT="0" marB="0" anchor="ctr"/>
                </a:tc>
                <a:extLst>
                  <a:ext uri="{0D108BD9-81ED-4DB2-BD59-A6C34878D82A}">
                    <a16:rowId xmlns:a16="http://schemas.microsoft.com/office/drawing/2014/main" val="2265413459"/>
                  </a:ext>
                </a:extLst>
              </a:tr>
              <a:tr h="2698041">
                <a:tc>
                  <a:txBody>
                    <a:bodyPr/>
                    <a:lstStyle/>
                    <a:p>
                      <a:pPr>
                        <a:spcAft>
                          <a:spcPts val="0"/>
                        </a:spcAft>
                      </a:pPr>
                      <a:r>
                        <a:rPr lang="pl-PL" sz="2000" dirty="0">
                          <a:solidFill>
                            <a:schemeClr val="bg1"/>
                          </a:solidFill>
                          <a:effectLst/>
                          <a:latin typeface="+mj-lt"/>
                          <a:ea typeface="Times New Roman" panose="02020603050405020304" pitchFamily="18" charset="0"/>
                        </a:rPr>
                        <a:t>Przykłady:</a:t>
                      </a:r>
                    </a:p>
                    <a:p>
                      <a:pPr>
                        <a:spcAft>
                          <a:spcPts val="0"/>
                        </a:spcAft>
                      </a:pPr>
                      <a:endParaRPr lang="pl-PL" sz="2000" dirty="0">
                        <a:solidFill>
                          <a:schemeClr val="bg1"/>
                        </a:solidFill>
                        <a:effectLst/>
                        <a:latin typeface="+mj-lt"/>
                        <a:ea typeface="Times New Roman" panose="02020603050405020304" pitchFamily="18" charset="0"/>
                      </a:endParaRPr>
                    </a:p>
                    <a:p>
                      <a:pPr>
                        <a:spcAft>
                          <a:spcPts val="0"/>
                        </a:spcAft>
                      </a:pPr>
                      <a:r>
                        <a:rPr lang="pl-PL" sz="2000" dirty="0">
                          <a:solidFill>
                            <a:schemeClr val="bg1"/>
                          </a:solidFill>
                          <a:effectLst/>
                          <a:latin typeface="+mj-lt"/>
                          <a:ea typeface="Times New Roman" panose="02020603050405020304" pitchFamily="18" charset="0"/>
                        </a:rPr>
                        <a:t>   Firma</a:t>
                      </a:r>
                    </a:p>
                    <a:p>
                      <a:pPr>
                        <a:spcAft>
                          <a:spcPts val="0"/>
                        </a:spcAft>
                      </a:pPr>
                      <a:r>
                        <a:rPr lang="pl-PL" sz="2000" dirty="0">
                          <a:solidFill>
                            <a:schemeClr val="bg1"/>
                          </a:solidFill>
                          <a:effectLst/>
                          <a:latin typeface="+mj-lt"/>
                          <a:ea typeface="Times New Roman" panose="02020603050405020304" pitchFamily="18" charset="0"/>
                        </a:rPr>
                        <a:t> </a:t>
                      </a:r>
                    </a:p>
                    <a:p>
                      <a:pPr>
                        <a:spcAft>
                          <a:spcPts val="0"/>
                        </a:spcAft>
                      </a:pPr>
                      <a:r>
                        <a:rPr lang="pl-PL" sz="2000" dirty="0">
                          <a:solidFill>
                            <a:schemeClr val="bg1"/>
                          </a:solidFill>
                          <a:effectLst/>
                          <a:latin typeface="+mj-lt"/>
                          <a:ea typeface="Times New Roman" panose="02020603050405020304" pitchFamily="18" charset="0"/>
                        </a:rPr>
                        <a:t>   Uniwersytet</a:t>
                      </a:r>
                    </a:p>
                    <a:p>
                      <a:pPr>
                        <a:spcAft>
                          <a:spcPts val="0"/>
                        </a:spcAft>
                      </a:pPr>
                      <a:r>
                        <a:rPr lang="pl-PL" sz="2000" dirty="0">
                          <a:solidFill>
                            <a:schemeClr val="bg1"/>
                          </a:solidFill>
                          <a:effectLst/>
                          <a:latin typeface="+mj-lt"/>
                          <a:ea typeface="Times New Roman" panose="02020603050405020304" pitchFamily="18" charset="0"/>
                        </a:rPr>
                        <a:t> </a:t>
                      </a:r>
                    </a:p>
                    <a:p>
                      <a:pPr>
                        <a:spcAft>
                          <a:spcPts val="0"/>
                        </a:spcAft>
                      </a:pPr>
                      <a:r>
                        <a:rPr lang="pl-PL" sz="2000" dirty="0">
                          <a:solidFill>
                            <a:schemeClr val="bg1"/>
                          </a:solidFill>
                          <a:effectLst/>
                          <a:latin typeface="+mj-lt"/>
                          <a:ea typeface="Times New Roman" panose="02020603050405020304" pitchFamily="18" charset="0"/>
                        </a:rPr>
                        <a:t>   Opieka zdrowotna</a:t>
                      </a:r>
                    </a:p>
                  </a:txBody>
                  <a:tcPr marL="68580" marR="68580" marT="0" marB="0" anchor="ctr">
                    <a:solidFill>
                      <a:srgbClr val="152D54"/>
                    </a:solidFill>
                  </a:tcPr>
                </a:tc>
                <a:tc>
                  <a:txBody>
                    <a:bodyPr/>
                    <a:lstStyle/>
                    <a:p>
                      <a:pPr>
                        <a:spcAft>
                          <a:spcPts val="0"/>
                        </a:spcAft>
                      </a:pPr>
                      <a:r>
                        <a:rPr lang="pl-PL" sz="2000" dirty="0">
                          <a:solidFill>
                            <a:srgbClr val="002060"/>
                          </a:solidFill>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endParaRPr lang="pl-PL" sz="2000" dirty="0">
                        <a:effectLst/>
                        <a:latin typeface="+mj-lt"/>
                        <a:ea typeface="Times New Roman" panose="02020603050405020304" pitchFamily="18" charset="0"/>
                      </a:endParaRPr>
                    </a:p>
                    <a:p>
                      <a:pPr>
                        <a:spcAft>
                          <a:spcPts val="0"/>
                        </a:spcAft>
                      </a:pPr>
                      <a:endParaRPr lang="pl-PL" sz="2000" dirty="0">
                        <a:effectLst/>
                        <a:latin typeface="+mj-lt"/>
                        <a:ea typeface="Times New Roman" panose="02020603050405020304" pitchFamily="18" charset="0"/>
                      </a:endParaRPr>
                    </a:p>
                    <a:p>
                      <a:pPr>
                        <a:spcAft>
                          <a:spcPts val="0"/>
                        </a:spcAft>
                      </a:pPr>
                      <a:r>
                        <a:rPr lang="es-ES" sz="2000" dirty="0" err="1">
                          <a:effectLst/>
                          <a:latin typeface="+mj-lt"/>
                          <a:ea typeface="Times New Roman" panose="02020603050405020304" pitchFamily="18" charset="0"/>
                        </a:rPr>
                        <a:t>Proces</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zatrudniania</a:t>
                      </a:r>
                      <a:r>
                        <a:rPr lang="es-ES" sz="2000" dirty="0">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r>
                        <a:rPr lang="es-ES" sz="2000" dirty="0">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r>
                        <a:rPr lang="es-ES" sz="2000" dirty="0" err="1">
                          <a:effectLst/>
                          <a:latin typeface="+mj-lt"/>
                          <a:ea typeface="Times New Roman" panose="02020603050405020304" pitchFamily="18" charset="0"/>
                        </a:rPr>
                        <a:t>Zasady</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wstępu</a:t>
                      </a:r>
                      <a:r>
                        <a:rPr lang="es-ES" sz="2000" dirty="0">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r>
                        <a:rPr lang="es-ES" sz="2000" dirty="0">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r>
                        <a:rPr lang="es-ES" sz="2000" dirty="0" err="1">
                          <a:effectLst/>
                          <a:latin typeface="+mj-lt"/>
                          <a:ea typeface="Times New Roman" panose="02020603050405020304" pitchFamily="18" charset="0"/>
                        </a:rPr>
                        <a:t>Procedury</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wypisywania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pacjentów</a:t>
                      </a:r>
                      <a:r>
                        <a:rPr lang="es-ES" sz="2000" dirty="0">
                          <a:effectLst/>
                          <a:latin typeface="+mj-lt"/>
                          <a:ea typeface="Times New Roman" panose="02020603050405020304" pitchFamily="18" charset="0"/>
                        </a:rPr>
                        <a:t>.</a:t>
                      </a:r>
                      <a:endParaRPr lang="pl-PL" sz="2000" dirty="0">
                        <a:effectLst/>
                        <a:latin typeface="+mj-lt"/>
                        <a:ea typeface="Times New Roman" panose="02020603050405020304" pitchFamily="18" charset="0"/>
                      </a:endParaRPr>
                    </a:p>
                  </a:txBody>
                  <a:tcPr marL="68580" marR="68580" marT="0" marB="0"/>
                </a:tc>
                <a:tc>
                  <a:txBody>
                    <a:bodyPr/>
                    <a:lstStyle/>
                    <a:p>
                      <a:pPr>
                        <a:spcAft>
                          <a:spcPts val="0"/>
                        </a:spcAft>
                      </a:pPr>
                      <a:r>
                        <a:rPr lang="pl-PL" sz="2000" dirty="0">
                          <a:solidFill>
                            <a:srgbClr val="002060"/>
                          </a:solidFill>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endParaRPr lang="pl-PL" sz="2000" dirty="0">
                        <a:effectLst/>
                        <a:latin typeface="+mj-lt"/>
                        <a:ea typeface="Times New Roman" panose="02020603050405020304" pitchFamily="18" charset="0"/>
                      </a:endParaRPr>
                    </a:p>
                    <a:p>
                      <a:pPr>
                        <a:spcAft>
                          <a:spcPts val="0"/>
                        </a:spcAft>
                      </a:pPr>
                      <a:endParaRPr lang="pl-PL" sz="2000" dirty="0">
                        <a:effectLst/>
                        <a:latin typeface="+mj-lt"/>
                        <a:ea typeface="Times New Roman" panose="02020603050405020304" pitchFamily="18" charset="0"/>
                      </a:endParaRPr>
                    </a:p>
                    <a:p>
                      <a:pPr>
                        <a:spcAft>
                          <a:spcPts val="0"/>
                        </a:spcAft>
                      </a:pPr>
                      <a:r>
                        <a:rPr lang="es-ES" sz="2000" dirty="0" err="1">
                          <a:effectLst/>
                          <a:latin typeface="+mj-lt"/>
                          <a:ea typeface="Times New Roman" panose="02020603050405020304" pitchFamily="18" charset="0"/>
                        </a:rPr>
                        <a:t>Wprowadzenie</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na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rynek</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nowego</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produktu</a:t>
                      </a:r>
                      <a:r>
                        <a:rPr lang="es-ES" sz="2000" dirty="0">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r>
                        <a:rPr lang="es-ES" sz="2000" dirty="0">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r>
                        <a:rPr lang="es-ES" sz="2000" dirty="0" err="1">
                          <a:effectLst/>
                          <a:latin typeface="+mj-lt"/>
                          <a:ea typeface="Times New Roman" panose="02020603050405020304" pitchFamily="18" charset="0"/>
                        </a:rPr>
                        <a:t>Budowa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nowej</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szkoły</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biznesu</a:t>
                      </a:r>
                      <a:r>
                        <a:rPr lang="es-ES" sz="2000" dirty="0">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r>
                        <a:rPr lang="es-ES" sz="2000" dirty="0">
                          <a:effectLst/>
                          <a:latin typeface="+mj-lt"/>
                          <a:ea typeface="Times New Roman" panose="02020603050405020304" pitchFamily="18" charset="0"/>
                        </a:rPr>
                        <a:t> </a:t>
                      </a:r>
                      <a:endParaRPr lang="pl-PL" sz="2000" dirty="0">
                        <a:effectLst/>
                        <a:latin typeface="+mj-lt"/>
                        <a:ea typeface="Times New Roman" panose="02020603050405020304" pitchFamily="18" charset="0"/>
                      </a:endParaRPr>
                    </a:p>
                    <a:p>
                      <a:pPr>
                        <a:spcAft>
                          <a:spcPts val="0"/>
                        </a:spcAft>
                      </a:pPr>
                      <a:r>
                        <a:rPr lang="es-ES" sz="2000" dirty="0" err="1">
                          <a:effectLst/>
                          <a:latin typeface="+mj-lt"/>
                          <a:ea typeface="Times New Roman" panose="02020603050405020304" pitchFamily="18" charset="0"/>
                        </a:rPr>
                        <a:t>Nieoczekiwana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redukcja</a:t>
                      </a:r>
                      <a:r>
                        <a:rPr lang="es-ES" sz="2000" dirty="0">
                          <a:effectLst/>
                          <a:latin typeface="+mj-lt"/>
                          <a:ea typeface="Times New Roman" panose="02020603050405020304" pitchFamily="18" charset="0"/>
                        </a:rPr>
                        <a:t> </a:t>
                      </a:r>
                      <a:r>
                        <a:rPr lang="es-ES" sz="2000" dirty="0" err="1">
                          <a:effectLst/>
                          <a:latin typeface="+mj-lt"/>
                          <a:ea typeface="Times New Roman" panose="02020603050405020304" pitchFamily="18" charset="0"/>
                        </a:rPr>
                        <a:t>finansowania</a:t>
                      </a:r>
                      <a:r>
                        <a:rPr lang="es-ES" sz="2000" dirty="0">
                          <a:effectLst/>
                          <a:latin typeface="+mj-lt"/>
                          <a:ea typeface="Times New Roman" panose="02020603050405020304" pitchFamily="18" charset="0"/>
                        </a:rPr>
                        <a:t>.</a:t>
                      </a:r>
                      <a:endParaRPr lang="pl-PL" sz="2000" dirty="0">
                        <a:effectLst/>
                        <a:latin typeface="+mj-lt"/>
                        <a:ea typeface="Times New Roman" panose="02020603050405020304" pitchFamily="18" charset="0"/>
                      </a:endParaRPr>
                    </a:p>
                  </a:txBody>
                  <a:tcPr marL="68580" marR="68580" marT="0" marB="0"/>
                </a:tc>
                <a:extLst>
                  <a:ext uri="{0D108BD9-81ED-4DB2-BD59-A6C34878D82A}">
                    <a16:rowId xmlns:a16="http://schemas.microsoft.com/office/drawing/2014/main" val="2813567420"/>
                  </a:ext>
                </a:extLst>
              </a:tr>
            </a:tbl>
          </a:graphicData>
        </a:graphic>
      </p:graphicFrame>
      <p:sp>
        <p:nvSpPr>
          <p:cNvPr id="9" name="TextBox 8">
            <a:extLst>
              <a:ext uri="{FF2B5EF4-FFF2-40B4-BE49-F238E27FC236}">
                <a16:creationId xmlns:a16="http://schemas.microsoft.com/office/drawing/2014/main" id="{88C7F999-F840-45D2-8A83-96CEE33A0347}"/>
              </a:ext>
            </a:extLst>
          </p:cNvPr>
          <p:cNvSpPr txBox="1"/>
          <p:nvPr/>
        </p:nvSpPr>
        <p:spPr>
          <a:xfrm>
            <a:off x="7086600" y="8125006"/>
            <a:ext cx="11201400" cy="307777"/>
          </a:xfrm>
          <a:prstGeom prst="rect">
            <a:avLst/>
          </a:prstGeom>
          <a:noFill/>
        </p:spPr>
        <p:txBody>
          <a:bodyPr wrap="square">
            <a:spAutoFit/>
          </a:bodyPr>
          <a:lstStyle/>
          <a:p>
            <a:pPr algn="r" fontAlgn="base">
              <a:spcAft>
                <a:spcPts val="1000"/>
              </a:spcAft>
            </a:pPr>
            <a:r>
              <a:rPr lang="en-GB" sz="1400" dirty="0">
                <a:solidFill>
                  <a:srgbClr val="002060"/>
                </a:solidFill>
                <a:effectLst/>
                <a:latin typeface="Calibri" panose="020F0502020204030204" pitchFamily="34" charset="0"/>
                <a:ea typeface="Times New Roman" panose="02020603050405020304" pitchFamily="18" charset="0"/>
              </a:rPr>
              <a:t>Source: Gibson, J., Ivancevich, J., Donnelly, J., &amp; Konopaske, R. (2012). Organizations: </a:t>
            </a:r>
            <a:r>
              <a:rPr lang="en-GB" sz="1400" dirty="0" err="1">
                <a:solidFill>
                  <a:srgbClr val="002060"/>
                </a:solidFill>
                <a:effectLst/>
                <a:latin typeface="Calibri" panose="020F0502020204030204" pitchFamily="34" charset="0"/>
                <a:ea typeface="Times New Roman" panose="02020603050405020304" pitchFamily="18" charset="0"/>
              </a:rPr>
              <a:t>Behavior</a:t>
            </a:r>
            <a:r>
              <a:rPr lang="en-GB" sz="1400" dirty="0">
                <a:solidFill>
                  <a:srgbClr val="002060"/>
                </a:solidFill>
                <a:effectLst/>
                <a:latin typeface="Calibri" panose="020F0502020204030204" pitchFamily="34" charset="0"/>
                <a:ea typeface="Times New Roman" panose="02020603050405020304" pitchFamily="18" charset="0"/>
              </a:rPr>
              <a:t>, Structure, Processes. New York: McGraw-Hill, p. 465.</a:t>
            </a:r>
            <a:endParaRPr lang="bg-BG" dirty="0">
              <a:effectLst/>
              <a:latin typeface="Times New Roman" panose="02020603050405020304" pitchFamily="18" charset="0"/>
              <a:ea typeface="Times New Roman" panose="02020603050405020304" pitchFamily="18" charset="0"/>
            </a:endParaRPr>
          </a:p>
        </p:txBody>
      </p:sp>
      <p:sp>
        <p:nvSpPr>
          <p:cNvPr id="10" name="object 2">
            <a:extLst>
              <a:ext uri="{FF2B5EF4-FFF2-40B4-BE49-F238E27FC236}">
                <a16:creationId xmlns:a16="http://schemas.microsoft.com/office/drawing/2014/main" id="{3B99495C-0CF8-4225-BADA-28018FB4352F}"/>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2.	</a:t>
            </a:r>
            <a:r>
              <a:rPr lang="en-US" altLang="ko-KR" sz="2000" b="1" dirty="0" err="1">
                <a:solidFill>
                  <a:srgbClr val="E12227"/>
                </a:solidFill>
                <a:latin typeface="Tahoma" panose="020B0604030504040204" pitchFamily="34" charset="0"/>
                <a:ea typeface="Tahoma" panose="020B0604030504040204" pitchFamily="34" charset="0"/>
                <a:cs typeface="Tahoma" panose="020B0604030504040204" pitchFamily="34" charset="0"/>
              </a:rPr>
              <a:t>Typ</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y </a:t>
            </a:r>
            <a:r>
              <a:rPr lang="en-US" altLang="ko-KR" sz="2000" b="1" dirty="0" err="1">
                <a:solidFill>
                  <a:srgbClr val="E12227"/>
                </a:solidFill>
                <a:latin typeface="Tahoma" panose="020B0604030504040204" pitchFamily="34" charset="0"/>
                <a:ea typeface="Tahoma" panose="020B0604030504040204" pitchFamily="34" charset="0"/>
                <a:cs typeface="Tahoma" panose="020B0604030504040204" pitchFamily="34" charset="0"/>
              </a:rPr>
              <a:t>dec</a:t>
            </a:r>
            <a:r>
              <a:rPr lang="pl-PL" altLang="ko-KR" sz="2000" b="1" dirty="0" err="1">
                <a:solidFill>
                  <a:srgbClr val="E12227"/>
                </a:solidFill>
                <a:latin typeface="Tahoma" panose="020B0604030504040204" pitchFamily="34" charset="0"/>
                <a:ea typeface="Tahoma" panose="020B0604030504040204" pitchFamily="34" charset="0"/>
                <a:cs typeface="Tahoma" panose="020B0604030504040204" pitchFamily="34" charset="0"/>
              </a:rPr>
              <a:t>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713438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1+#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3.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Podejmowanie decyzji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9" name="TextBox 8">
            <a:extLst>
              <a:ext uri="{FF2B5EF4-FFF2-40B4-BE49-F238E27FC236}">
                <a16:creationId xmlns:a16="http://schemas.microsoft.com/office/drawing/2014/main" id="{BD264932-04BD-4E2B-978E-B0863177AE69}"/>
              </a:ext>
            </a:extLst>
          </p:cNvPr>
          <p:cNvSpPr txBox="1"/>
          <p:nvPr/>
        </p:nvSpPr>
        <p:spPr>
          <a:xfrm>
            <a:off x="6438900" y="3314700"/>
            <a:ext cx="5905500" cy="2821960"/>
          </a:xfrm>
          <a:prstGeom prst="horizontalScroll">
            <a:avLst/>
          </a:prstGeom>
          <a:solidFill>
            <a:srgbClr val="152D54"/>
          </a:solidFill>
          <a:ln w="57150">
            <a:solidFill>
              <a:schemeClr val="tx1"/>
            </a:solidFill>
          </a:ln>
        </p:spPr>
        <p:style>
          <a:lnRef idx="0">
            <a:scrgbClr r="0" g="0" b="0"/>
          </a:lnRef>
          <a:fillRef idx="0">
            <a:scrgbClr r="0" g="0" b="0"/>
          </a:fillRef>
          <a:effectRef idx="0">
            <a:scrgbClr r="0" g="0" b="0"/>
          </a:effectRef>
          <a:fontRef idx="minor">
            <a:schemeClr val="lt1"/>
          </a:fontRef>
        </p:style>
        <p:txBody>
          <a:bodyPr wrap="square" rtlCol="0">
            <a:spAutoFit/>
          </a:bodyPr>
          <a:lstStyle>
            <a:defPPr>
              <a:defRPr lang="es-ES"/>
            </a:defPPr>
            <a:lvl1pPr>
              <a:defRPr sz="28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fontAlgn="base"/>
            <a:r>
              <a:rPr lang="en-GB" dirty="0"/>
              <a:t>“</a:t>
            </a:r>
            <a:r>
              <a:rPr lang="pl-PL" i="1" dirty="0"/>
              <a:t>Powinienem zostać czy iść? </a:t>
            </a:r>
            <a:endParaRPr lang="pl-PL" dirty="0"/>
          </a:p>
          <a:p>
            <a:pPr fontAlgn="base"/>
            <a:r>
              <a:rPr lang="pl-PL" i="1" dirty="0"/>
              <a:t>Jeśli pójdę, będą kłopoty. </a:t>
            </a:r>
            <a:endParaRPr lang="pl-PL" dirty="0"/>
          </a:p>
          <a:p>
            <a:r>
              <a:rPr lang="pl-PL" i="1" dirty="0"/>
              <a:t>A jeśli zostanę, będzie podwójnie</a:t>
            </a:r>
            <a:r>
              <a:rPr lang="en-GB" dirty="0"/>
              <a:t>.”</a:t>
            </a:r>
            <a:endParaRPr lang="bg-BG" dirty="0"/>
          </a:p>
          <a:p>
            <a:pPr marL="180000"/>
            <a:endParaRPr lang="en-GB" sz="2000" dirty="0"/>
          </a:p>
          <a:p>
            <a:pPr marL="180000"/>
            <a:r>
              <a:rPr lang="en-GB" dirty="0"/>
              <a:t>The Clash</a:t>
            </a:r>
            <a:endParaRPr lang="bg-BG" dirty="0"/>
          </a:p>
        </p:txBody>
      </p:sp>
    </p:spTree>
    <p:extLst>
      <p:ext uri="{BB962C8B-B14F-4D97-AF65-F5344CB8AC3E}">
        <p14:creationId xmlns:p14="http://schemas.microsoft.com/office/powerpoint/2010/main" val="2267330446"/>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2019300"/>
            <a:ext cx="13997144" cy="1245213"/>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002060"/>
                </a:solidFill>
                <a:cs typeface="Tahoma"/>
              </a:rPr>
              <a:t>3.1. </a:t>
            </a:r>
            <a:r>
              <a:rPr lang="pl-PL" sz="4000" b="1" dirty="0">
                <a:solidFill>
                  <a:srgbClr val="002060"/>
                </a:solidFill>
              </a:rPr>
              <a:t>Podejmowanie decyzji. Definicje. Uczestnictwo mózgu, serca i jelit w procesie podejmowania decyzji</a:t>
            </a:r>
            <a:endParaRPr lang="en-US" sz="40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9">
            <a:extLst>
              <a:ext uri="{FF2B5EF4-FFF2-40B4-BE49-F238E27FC236}">
                <a16:creationId xmlns:a16="http://schemas.microsoft.com/office/drawing/2014/main" id="{861B6C57-195E-44F4-A585-55381FF6A6FF}"/>
              </a:ext>
            </a:extLst>
          </p:cNvPr>
          <p:cNvSpPr txBox="1"/>
          <p:nvPr/>
        </p:nvSpPr>
        <p:spPr>
          <a:xfrm>
            <a:off x="1752600" y="3589929"/>
            <a:ext cx="7259293" cy="1323439"/>
          </a:xfrm>
          <a:prstGeom prst="rect">
            <a:avLst/>
          </a:prstGeom>
          <a:noFill/>
        </p:spPr>
        <p:txBody>
          <a:bodyPr wrap="square">
            <a:spAutoFit/>
          </a:bodyPr>
          <a:lstStyle/>
          <a:p>
            <a:pPr algn="just" fontAlgn="base">
              <a:spcAft>
                <a:spcPts val="500"/>
              </a:spcAft>
            </a:pPr>
            <a:r>
              <a:rPr lang="pl-PL" sz="2000" dirty="0">
                <a:solidFill>
                  <a:srgbClr val="002060"/>
                </a:solidFill>
                <a:latin typeface="+mj-lt"/>
              </a:rPr>
              <a:t>Powszechną definicją podejmowania decyzji jest „świadomy proces dokonywania wyborów spośród jednej lub więcej alternatyw z zamiarem dążenia do pożądanego stanu rzeczy”/pożądanych wyników</a:t>
            </a:r>
            <a:r>
              <a:rPr lang="en-GB" sz="2000" dirty="0">
                <a:solidFill>
                  <a:srgbClr val="002060"/>
                </a:solidFill>
                <a:effectLst/>
                <a:latin typeface="+mj-lt"/>
                <a:ea typeface="Times New Roman" panose="02020603050405020304" pitchFamily="18" charset="0"/>
              </a:rPr>
              <a:t>. (McShane and Von Glinow, 2010, p. 198)</a:t>
            </a:r>
            <a:endParaRPr lang="bg-BG" sz="2000" dirty="0">
              <a:solidFill>
                <a:srgbClr val="002060"/>
              </a:solidFill>
              <a:effectLst/>
              <a:latin typeface="+mj-lt"/>
              <a:ea typeface="Times New Roman" panose="02020603050405020304" pitchFamily="18" charset="0"/>
            </a:endParaRPr>
          </a:p>
        </p:txBody>
      </p:sp>
      <p:sp>
        <p:nvSpPr>
          <p:cNvPr id="12" name="TextBox 11">
            <a:extLst>
              <a:ext uri="{FF2B5EF4-FFF2-40B4-BE49-F238E27FC236}">
                <a16:creationId xmlns:a16="http://schemas.microsoft.com/office/drawing/2014/main" id="{1C3F063D-606C-4EB3-A637-6959350F2997}"/>
              </a:ext>
            </a:extLst>
          </p:cNvPr>
          <p:cNvSpPr txBox="1"/>
          <p:nvPr/>
        </p:nvSpPr>
        <p:spPr>
          <a:xfrm>
            <a:off x="9396356" y="5680901"/>
            <a:ext cx="6207406" cy="1015663"/>
          </a:xfrm>
          <a:prstGeom prst="rect">
            <a:avLst/>
          </a:prstGeom>
          <a:noFill/>
        </p:spPr>
        <p:txBody>
          <a:bodyPr wrap="square">
            <a:spAutoFit/>
          </a:bodyPr>
          <a:lstStyle/>
          <a:p>
            <a:r>
              <a:rPr lang="pl-PL" sz="2000" dirty="0">
                <a:solidFill>
                  <a:srgbClr val="002060"/>
                </a:solidFill>
              </a:rPr>
              <a:t>Podejmowanie decyzji obejmuje nie tylko poznanie, ale także emocje i intuicję, wskazujące na rolę głowy, serca i jelita w podejmowaniu decyzji. </a:t>
            </a:r>
            <a:endParaRPr lang="bg-BG" sz="2000" dirty="0">
              <a:solidFill>
                <a:srgbClr val="002060"/>
              </a:solidFill>
            </a:endParaRPr>
          </a:p>
        </p:txBody>
      </p:sp>
      <p:sp>
        <p:nvSpPr>
          <p:cNvPr id="14" name="TextBox 13">
            <a:extLst>
              <a:ext uri="{FF2B5EF4-FFF2-40B4-BE49-F238E27FC236}">
                <a16:creationId xmlns:a16="http://schemas.microsoft.com/office/drawing/2014/main" id="{72FDF7B0-719F-4120-8DC1-C75D0FDB64E4}"/>
              </a:ext>
            </a:extLst>
          </p:cNvPr>
          <p:cNvSpPr txBox="1"/>
          <p:nvPr/>
        </p:nvSpPr>
        <p:spPr>
          <a:xfrm>
            <a:off x="2081056" y="7407414"/>
            <a:ext cx="13997144" cy="707886"/>
          </a:xfrm>
          <a:prstGeom prst="rect">
            <a:avLst/>
          </a:prstGeom>
          <a:noFill/>
        </p:spPr>
        <p:txBody>
          <a:bodyPr wrap="square">
            <a:spAutoFit/>
          </a:bodyPr>
          <a:lstStyle/>
          <a:p>
            <a:r>
              <a:rPr lang="pl-PL" sz="2000" dirty="0">
                <a:solidFill>
                  <a:srgbClr val="002060"/>
                </a:solidFill>
              </a:rPr>
              <a:t>Ostatnie badania wskazują, że dobra intuicja może w rzeczywistości być przydatna, szczególnie w wysoce niepewnych okolicznościach, w których dalsze zbieranie i analiza danych nie pomogą ci wybrać takiej czy innej drogi. </a:t>
            </a:r>
            <a:endParaRPr lang="bg-BG" sz="2000" dirty="0">
              <a:solidFill>
                <a:srgbClr val="002060"/>
              </a:solidFill>
            </a:endParaRPr>
          </a:p>
        </p:txBody>
      </p:sp>
      <p:pic>
        <p:nvPicPr>
          <p:cNvPr id="3" name="Picture 2" descr="Graphical user interface&#10;&#10;Description automatically generated with low confidence">
            <a:extLst>
              <a:ext uri="{FF2B5EF4-FFF2-40B4-BE49-F238E27FC236}">
                <a16:creationId xmlns:a16="http://schemas.microsoft.com/office/drawing/2014/main" id="{C32068EC-9570-4CAC-BF89-53B16C8DFA08}"/>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11186487" y="3199232"/>
            <a:ext cx="2847549" cy="2031734"/>
          </a:xfrm>
          <a:prstGeom prst="rect">
            <a:avLst/>
          </a:prstGeom>
        </p:spPr>
      </p:pic>
      <p:pic>
        <p:nvPicPr>
          <p:cNvPr id="9" name="Picture 8" descr="A picture containing company name&#10;&#10;Description automatically generated">
            <a:extLst>
              <a:ext uri="{FF2B5EF4-FFF2-40B4-BE49-F238E27FC236}">
                <a16:creationId xmlns:a16="http://schemas.microsoft.com/office/drawing/2014/main" id="{937AFE9F-A319-4BA1-BE1D-C227F3D22B01}"/>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3105800" y="5321802"/>
            <a:ext cx="4876800" cy="1528719"/>
          </a:xfrm>
          <a:prstGeom prst="rect">
            <a:avLst/>
          </a:prstGeom>
        </p:spPr>
      </p:pic>
      <p:sp>
        <p:nvSpPr>
          <p:cNvPr id="13" name="object 2">
            <a:extLst>
              <a:ext uri="{FF2B5EF4-FFF2-40B4-BE49-F238E27FC236}">
                <a16:creationId xmlns:a16="http://schemas.microsoft.com/office/drawing/2014/main" id="{44AA5759-CE66-40E8-B77F-3CB8CFA8C070}"/>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3.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Podejmowanie decyzji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347490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par>
                                <p:cTn id="8" presetID="2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barn(inVertical)">
                                      <p:cBhvr>
                                        <p:cTn id="2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1638300"/>
            <a:ext cx="17121344" cy="1245213"/>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002060"/>
                </a:solidFill>
                <a:cs typeface="Tahoma"/>
              </a:rPr>
              <a:t>3.2. </a:t>
            </a:r>
            <a:r>
              <a:rPr lang="pl-PL" sz="4000" b="1" dirty="0">
                <a:solidFill>
                  <a:srgbClr val="002060"/>
                </a:solidFill>
              </a:rPr>
              <a:t>Podejścia do procesu decyzyjnego. Klasyfikacja niektórych procesów decyzyjnych. Podejścia i modele podejmowania decyzji</a:t>
            </a:r>
            <a:endParaRPr lang="en-US" sz="40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5" name="TextBox 14">
            <a:extLst>
              <a:ext uri="{FF2B5EF4-FFF2-40B4-BE49-F238E27FC236}">
                <a16:creationId xmlns:a16="http://schemas.microsoft.com/office/drawing/2014/main" id="{D0527D49-0AD2-4BDF-9DF2-1ED496BAD1D8}"/>
              </a:ext>
            </a:extLst>
          </p:cNvPr>
          <p:cNvSpPr txBox="1"/>
          <p:nvPr/>
        </p:nvSpPr>
        <p:spPr>
          <a:xfrm>
            <a:off x="114300" y="8155128"/>
            <a:ext cx="18059400" cy="307777"/>
          </a:xfrm>
          <a:prstGeom prst="rect">
            <a:avLst/>
          </a:prstGeom>
          <a:noFill/>
        </p:spPr>
        <p:txBody>
          <a:bodyPr wrap="square">
            <a:spAutoFit/>
          </a:bodyPr>
          <a:lstStyle/>
          <a:p>
            <a:pPr algn="r" fontAlgn="base">
              <a:spcAft>
                <a:spcPts val="1000"/>
              </a:spcAft>
            </a:pPr>
            <a:r>
              <a:rPr lang="pl-PL" sz="1400" dirty="0">
                <a:solidFill>
                  <a:srgbClr val="002060"/>
                </a:solidFill>
                <a:effectLst/>
                <a:latin typeface="Calibri" panose="020F0502020204030204" pitchFamily="34" charset="0"/>
                <a:ea typeface="Times New Roman" panose="02020603050405020304" pitchFamily="18" charset="0"/>
              </a:rPr>
              <a:t>Źródło</a:t>
            </a:r>
            <a:r>
              <a:rPr lang="en-GB" sz="1400" dirty="0">
                <a:solidFill>
                  <a:srgbClr val="002060"/>
                </a:solidFill>
                <a:effectLst/>
                <a:latin typeface="Calibri" panose="020F0502020204030204" pitchFamily="34" charset="0"/>
                <a:ea typeface="Times New Roman" panose="02020603050405020304" pitchFamily="18" charset="0"/>
              </a:rPr>
              <a:t>: Saylor Academy. (2012). Principles of Management. Retrieved 14 </a:t>
            </a:r>
            <a:r>
              <a:rPr lang="en-GB" sz="1400" dirty="0">
                <a:solidFill>
                  <a:srgbClr val="002060"/>
                </a:solidFill>
                <a:latin typeface="Calibri" panose="020F0502020204030204" pitchFamily="34" charset="0"/>
                <a:ea typeface="Times New Roman" panose="02020603050405020304" pitchFamily="18" charset="0"/>
              </a:rPr>
              <a:t>November 2021, from </a:t>
            </a:r>
            <a:r>
              <a:rPr lang="en-GB" sz="1400" dirty="0">
                <a:solidFill>
                  <a:srgbClr val="002060"/>
                </a:solidFill>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https://saylordotorg.github.io/text_principles-of-management-v1.1/s15-02-understanding-decision-making.html</a:t>
            </a:r>
            <a:endParaRPr lang="bg-BG" sz="1400" dirty="0">
              <a:solidFill>
                <a:srgbClr val="002060"/>
              </a:solidFill>
              <a:latin typeface="Calibri" panose="020F0502020204030204" pitchFamily="34" charset="0"/>
              <a:ea typeface="Times New Roman" panose="02020603050405020304" pitchFamily="18" charset="0"/>
            </a:endParaRPr>
          </a:p>
        </p:txBody>
      </p:sp>
      <p:graphicFrame>
        <p:nvGraphicFramePr>
          <p:cNvPr id="2" name="Diagram 1">
            <a:extLst>
              <a:ext uri="{FF2B5EF4-FFF2-40B4-BE49-F238E27FC236}">
                <a16:creationId xmlns:a16="http://schemas.microsoft.com/office/drawing/2014/main" id="{E41DB107-DA39-415E-8A10-DBEC008959EB}"/>
              </a:ext>
            </a:extLst>
          </p:cNvPr>
          <p:cNvGraphicFramePr/>
          <p:nvPr>
            <p:extLst>
              <p:ext uri="{D42A27DB-BD31-4B8C-83A1-F6EECF244321}">
                <p14:modId xmlns:p14="http://schemas.microsoft.com/office/powerpoint/2010/main" val="3186273466"/>
              </p:ext>
            </p:extLst>
          </p:nvPr>
        </p:nvGraphicFramePr>
        <p:xfrm>
          <a:off x="3444205" y="2883513"/>
          <a:ext cx="11399590" cy="511014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9" name="object 2">
            <a:extLst>
              <a:ext uri="{FF2B5EF4-FFF2-40B4-BE49-F238E27FC236}">
                <a16:creationId xmlns:a16="http://schemas.microsoft.com/office/drawing/2014/main" id="{8E3C467F-69EA-45DB-88C5-BE7D4ABB642D}"/>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3.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Podejmowanie decyzji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532576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graphicEl>
                                              <a:dgm id="{45E3F38B-C148-4EE3-AEDD-27B6CCE8FE7E}"/>
                                            </p:graphicEl>
                                          </p:spTgt>
                                        </p:tgtEl>
                                        <p:attrNameLst>
                                          <p:attrName>style.visibility</p:attrName>
                                        </p:attrNameLst>
                                      </p:cBhvr>
                                      <p:to>
                                        <p:strVal val="visible"/>
                                      </p:to>
                                    </p:set>
                                    <p:animEffect transition="in" filter="wipe(up)">
                                      <p:cBhvr>
                                        <p:cTn id="7" dur="500"/>
                                        <p:tgtEl>
                                          <p:spTgt spid="2">
                                            <p:graphicEl>
                                              <a:dgm id="{45E3F38B-C148-4EE3-AEDD-27B6CCE8FE7E}"/>
                                            </p:graphic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
                                            <p:graphicEl>
                                              <a:dgm id="{2AF3DA64-340D-4501-8494-2D83D385FA0A}"/>
                                            </p:graphicEl>
                                          </p:spTgt>
                                        </p:tgtEl>
                                        <p:attrNameLst>
                                          <p:attrName>style.visibility</p:attrName>
                                        </p:attrNameLst>
                                      </p:cBhvr>
                                      <p:to>
                                        <p:strVal val="visible"/>
                                      </p:to>
                                    </p:set>
                                    <p:animEffect transition="in" filter="wipe(up)">
                                      <p:cBhvr>
                                        <p:cTn id="10" dur="500"/>
                                        <p:tgtEl>
                                          <p:spTgt spid="2">
                                            <p:graphicEl>
                                              <a:dgm id="{2AF3DA64-340D-4501-8494-2D83D385FA0A}"/>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2">
                                            <p:graphicEl>
                                              <a:dgm id="{75F722F5-1729-44A7-9658-103EA8B8AD28}"/>
                                            </p:graphicEl>
                                          </p:spTgt>
                                        </p:tgtEl>
                                        <p:attrNameLst>
                                          <p:attrName>style.visibility</p:attrName>
                                        </p:attrNameLst>
                                      </p:cBhvr>
                                      <p:to>
                                        <p:strVal val="visible"/>
                                      </p:to>
                                    </p:set>
                                    <p:animEffect transition="in" filter="wipe(up)">
                                      <p:cBhvr>
                                        <p:cTn id="15" dur="500"/>
                                        <p:tgtEl>
                                          <p:spTgt spid="2">
                                            <p:graphicEl>
                                              <a:dgm id="{75F722F5-1729-44A7-9658-103EA8B8AD28}"/>
                                            </p:graphicEl>
                                          </p:spTgt>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2">
                                            <p:graphicEl>
                                              <a:dgm id="{2125F2F6-EC94-4ABC-8037-CE50E3522EB9}"/>
                                            </p:graphicEl>
                                          </p:spTgt>
                                        </p:tgtEl>
                                        <p:attrNameLst>
                                          <p:attrName>style.visibility</p:attrName>
                                        </p:attrNameLst>
                                      </p:cBhvr>
                                      <p:to>
                                        <p:strVal val="visible"/>
                                      </p:to>
                                    </p:set>
                                    <p:animEffect transition="in" filter="wipe(up)">
                                      <p:cBhvr>
                                        <p:cTn id="18" dur="500"/>
                                        <p:tgtEl>
                                          <p:spTgt spid="2">
                                            <p:graphicEl>
                                              <a:dgm id="{2125F2F6-EC94-4ABC-8037-CE50E3522EB9}"/>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2">
                                            <p:graphicEl>
                                              <a:dgm id="{EBF2DA8C-3E51-4F31-AE7E-9E7087E570E6}"/>
                                            </p:graphicEl>
                                          </p:spTgt>
                                        </p:tgtEl>
                                        <p:attrNameLst>
                                          <p:attrName>style.visibility</p:attrName>
                                        </p:attrNameLst>
                                      </p:cBhvr>
                                      <p:to>
                                        <p:strVal val="visible"/>
                                      </p:to>
                                    </p:set>
                                    <p:animEffect transition="in" filter="wipe(up)">
                                      <p:cBhvr>
                                        <p:cTn id="23" dur="500"/>
                                        <p:tgtEl>
                                          <p:spTgt spid="2">
                                            <p:graphicEl>
                                              <a:dgm id="{EBF2DA8C-3E51-4F31-AE7E-9E7087E570E6}"/>
                                            </p:graphicEl>
                                          </p:spTgt>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2">
                                            <p:graphicEl>
                                              <a:dgm id="{EC31C1D0-FAA4-4873-A104-31BE77981FC6}"/>
                                            </p:graphicEl>
                                          </p:spTgt>
                                        </p:tgtEl>
                                        <p:attrNameLst>
                                          <p:attrName>style.visibility</p:attrName>
                                        </p:attrNameLst>
                                      </p:cBhvr>
                                      <p:to>
                                        <p:strVal val="visible"/>
                                      </p:to>
                                    </p:set>
                                    <p:animEffect transition="in" filter="wipe(up)">
                                      <p:cBhvr>
                                        <p:cTn id="26" dur="500"/>
                                        <p:tgtEl>
                                          <p:spTgt spid="2">
                                            <p:graphicEl>
                                              <a:dgm id="{EC31C1D0-FAA4-4873-A104-31BE77981FC6}"/>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2">
                                            <p:graphicEl>
                                              <a:dgm id="{7B13E8C8-33A8-4A22-B287-2401223D0CCD}"/>
                                            </p:graphicEl>
                                          </p:spTgt>
                                        </p:tgtEl>
                                        <p:attrNameLst>
                                          <p:attrName>style.visibility</p:attrName>
                                        </p:attrNameLst>
                                      </p:cBhvr>
                                      <p:to>
                                        <p:strVal val="visible"/>
                                      </p:to>
                                    </p:set>
                                    <p:animEffect transition="in" filter="wipe(up)">
                                      <p:cBhvr>
                                        <p:cTn id="31" dur="500"/>
                                        <p:tgtEl>
                                          <p:spTgt spid="2">
                                            <p:graphicEl>
                                              <a:dgm id="{7B13E8C8-33A8-4A22-B287-2401223D0CCD}"/>
                                            </p:graphicEl>
                                          </p:spTgt>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2">
                                            <p:graphicEl>
                                              <a:dgm id="{E41BABE2-F61E-4B67-BED8-3BC8CA6AE10D}"/>
                                            </p:graphicEl>
                                          </p:spTgt>
                                        </p:tgtEl>
                                        <p:attrNameLst>
                                          <p:attrName>style.visibility</p:attrName>
                                        </p:attrNameLst>
                                      </p:cBhvr>
                                      <p:to>
                                        <p:strVal val="visible"/>
                                      </p:to>
                                    </p:set>
                                    <p:animEffect transition="in" filter="wipe(up)">
                                      <p:cBhvr>
                                        <p:cTn id="34" dur="500"/>
                                        <p:tgtEl>
                                          <p:spTgt spid="2">
                                            <p:graphicEl>
                                              <a:dgm id="{E41BABE2-F61E-4B67-BED8-3BC8CA6AE10D}"/>
                                            </p:graphicEl>
                                          </p:spTgt>
                                        </p:tgtEl>
                                      </p:cBhvr>
                                    </p:animEffect>
                                  </p:childTnLst>
                                </p:cTn>
                              </p:par>
                            </p:childTnLst>
                          </p:cTn>
                        </p:par>
                        <p:par>
                          <p:cTn id="35" fill="hold">
                            <p:stCondLst>
                              <p:cond delay="500"/>
                            </p:stCondLst>
                            <p:childTnLst>
                              <p:par>
                                <p:cTn id="36" presetID="2" presetClass="entr" presetSubtype="2" fill="hold" grpId="0" nodeType="after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additive="base">
                                        <p:cTn id="38" dur="500" fill="hold"/>
                                        <p:tgtEl>
                                          <p:spTgt spid="15"/>
                                        </p:tgtEl>
                                        <p:attrNameLst>
                                          <p:attrName>ppt_x</p:attrName>
                                        </p:attrNameLst>
                                      </p:cBhvr>
                                      <p:tavLst>
                                        <p:tav tm="0">
                                          <p:val>
                                            <p:strVal val="1+#ppt_w/2"/>
                                          </p:val>
                                        </p:tav>
                                        <p:tav tm="100000">
                                          <p:val>
                                            <p:strVal val="#ppt_x"/>
                                          </p:val>
                                        </p:tav>
                                      </p:tavLst>
                                    </p:anim>
                                    <p:anim calcmode="lin" valueType="num">
                                      <p:cBhvr additive="base">
                                        <p:cTn id="39"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Graphic spid="2" grpId="0">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1409700"/>
            <a:ext cx="17121344" cy="1245213"/>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243255"/>
                </a:solidFill>
                <a:cs typeface="Tahoma"/>
              </a:rPr>
              <a:t>3.2. </a:t>
            </a:r>
            <a:r>
              <a:rPr lang="pl-PL" sz="4000" b="1" dirty="0">
                <a:solidFill>
                  <a:srgbClr val="002060"/>
                </a:solidFill>
              </a:rPr>
              <a:t>Podejścia do procesu decyzyjnego. Klasyfikacja niektórych procesów decyzyjnych. Podejścia i modele podejmowania decyzji</a:t>
            </a:r>
            <a:endParaRPr lang="en-US" sz="25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2" name="TextBox 11">
            <a:extLst>
              <a:ext uri="{FF2B5EF4-FFF2-40B4-BE49-F238E27FC236}">
                <a16:creationId xmlns:a16="http://schemas.microsoft.com/office/drawing/2014/main" id="{71AB7A29-84D5-450D-A30C-E68BB4A07D8F}"/>
              </a:ext>
            </a:extLst>
          </p:cNvPr>
          <p:cNvSpPr txBox="1"/>
          <p:nvPr/>
        </p:nvSpPr>
        <p:spPr>
          <a:xfrm>
            <a:off x="5399721" y="2700635"/>
            <a:ext cx="7488555" cy="461665"/>
          </a:xfrm>
          <a:prstGeom prst="rect">
            <a:avLst/>
          </a:prstGeom>
          <a:noFill/>
        </p:spPr>
        <p:txBody>
          <a:bodyPr wrap="square">
            <a:spAutoFit/>
          </a:bodyPr>
          <a:lstStyle/>
          <a:p>
            <a:pPr algn="ctr" fontAlgn="base">
              <a:spcAft>
                <a:spcPts val="500"/>
              </a:spcAft>
            </a:pPr>
            <a:r>
              <a:rPr lang="pl-PL" sz="2400" b="1" dirty="0">
                <a:solidFill>
                  <a:srgbClr val="002060"/>
                </a:solidFill>
              </a:rPr>
              <a:t>Techniki podejmowania decyzji dla menedżerów </a:t>
            </a:r>
            <a:endParaRPr lang="bg-BG" sz="2000" b="1" dirty="0">
              <a:solidFill>
                <a:srgbClr val="002060"/>
              </a:solidFill>
              <a:effectLst/>
              <a:latin typeface="Times New Roman" panose="02020603050405020304" pitchFamily="18" charset="0"/>
              <a:ea typeface="Times New Roman" panose="02020603050405020304" pitchFamily="18" charset="0"/>
            </a:endParaRPr>
          </a:p>
        </p:txBody>
      </p:sp>
      <p:sp>
        <p:nvSpPr>
          <p:cNvPr id="9" name="TextBox 8">
            <a:extLst>
              <a:ext uri="{FF2B5EF4-FFF2-40B4-BE49-F238E27FC236}">
                <a16:creationId xmlns:a16="http://schemas.microsoft.com/office/drawing/2014/main" id="{B0171B59-80A0-4F61-9180-2B0C334C1E19}"/>
              </a:ext>
            </a:extLst>
          </p:cNvPr>
          <p:cNvSpPr txBox="1"/>
          <p:nvPr/>
        </p:nvSpPr>
        <p:spPr>
          <a:xfrm>
            <a:off x="4572000" y="8113811"/>
            <a:ext cx="13487400" cy="307777"/>
          </a:xfrm>
          <a:prstGeom prst="rect">
            <a:avLst/>
          </a:prstGeom>
          <a:noFill/>
        </p:spPr>
        <p:txBody>
          <a:bodyPr wrap="square">
            <a:spAutoFit/>
          </a:bodyPr>
          <a:lstStyle/>
          <a:p>
            <a:pPr lvl="0" algn="r">
              <a:buClr>
                <a:srgbClr val="000000"/>
              </a:buClr>
              <a:buSzPts val="1000"/>
            </a:pPr>
            <a:r>
              <a:rPr lang="en-GB" sz="1400" dirty="0">
                <a:solidFill>
                  <a:srgbClr val="002060"/>
                </a:solidFill>
                <a:effectLst/>
                <a:latin typeface="Calibri" panose="020F0502020204030204" pitchFamily="34" charset="0"/>
                <a:ea typeface="Calibri" panose="020F0502020204030204" pitchFamily="34" charset="0"/>
              </a:rPr>
              <a:t>Gavin, M. (2020). 5 Key Decision-Making Techniques for Managers | HBS Online. Retrieved 15 </a:t>
            </a:r>
            <a:r>
              <a:rPr lang="en-GB" sz="1400" dirty="0">
                <a:solidFill>
                  <a:srgbClr val="002060"/>
                </a:solidFill>
                <a:latin typeface="Calibri" panose="020F0502020204030204" pitchFamily="34" charset="0"/>
                <a:ea typeface="Calibri" panose="020F0502020204030204" pitchFamily="34" charset="0"/>
              </a:rPr>
              <a:t>November 2021, from </a:t>
            </a:r>
            <a:r>
              <a:rPr lang="en-GB" sz="1400" dirty="0">
                <a:solidFill>
                  <a:srgbClr val="002060"/>
                </a:solidFill>
                <a:latin typeface="Calibri" panose="020F0502020204030204" pitchFamily="34" charset="0"/>
                <a:ea typeface="Calibri" panose="020F0502020204030204" pitchFamily="34" charset="0"/>
                <a:hlinkClick r:id="rId5">
                  <a:extLst>
                    <a:ext uri="{A12FA001-AC4F-418D-AE19-62706E023703}">
                      <ahyp:hlinkClr xmlns:ahyp="http://schemas.microsoft.com/office/drawing/2018/hyperlinkcolor" val="tx"/>
                    </a:ext>
                  </a:extLst>
                </a:hlinkClick>
              </a:rPr>
              <a:t>https://online.hbs.edu/blog/post/decision-making-techniques</a:t>
            </a:r>
            <a:r>
              <a:rPr lang="bg-BG" sz="1400" dirty="0">
                <a:solidFill>
                  <a:srgbClr val="002060"/>
                </a:solidFill>
                <a:latin typeface="Calibri" panose="020F0502020204030204" pitchFamily="34" charset="0"/>
                <a:ea typeface="Calibri" panose="020F0502020204030204" pitchFamily="34" charset="0"/>
              </a:rPr>
              <a:t> </a:t>
            </a:r>
          </a:p>
        </p:txBody>
      </p:sp>
      <p:graphicFrame>
        <p:nvGraphicFramePr>
          <p:cNvPr id="10" name="Diagram 9">
            <a:extLst>
              <a:ext uri="{FF2B5EF4-FFF2-40B4-BE49-F238E27FC236}">
                <a16:creationId xmlns:a16="http://schemas.microsoft.com/office/drawing/2014/main" id="{8FE99825-CBEC-42B0-9CCC-31384E16ED35}"/>
              </a:ext>
            </a:extLst>
          </p:cNvPr>
          <p:cNvGraphicFramePr/>
          <p:nvPr>
            <p:extLst>
              <p:ext uri="{D42A27DB-BD31-4B8C-83A1-F6EECF244321}">
                <p14:modId xmlns:p14="http://schemas.microsoft.com/office/powerpoint/2010/main" val="1459641222"/>
              </p:ext>
            </p:extLst>
          </p:nvPr>
        </p:nvGraphicFramePr>
        <p:xfrm>
          <a:off x="533399" y="3166765"/>
          <a:ext cx="17318355" cy="494704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object 2">
            <a:extLst>
              <a:ext uri="{FF2B5EF4-FFF2-40B4-BE49-F238E27FC236}">
                <a16:creationId xmlns:a16="http://schemas.microsoft.com/office/drawing/2014/main" id="{BEC3DFB2-33F5-44BE-996A-62B9B3FFA02A}"/>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3.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Podejmowanie decyzji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208260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graphicEl>
                                              <a:dgm id="{37A70DFF-E6C8-40E8-9C5B-FA7076B9D865}"/>
                                            </p:graphicEl>
                                          </p:spTgt>
                                        </p:tgtEl>
                                        <p:attrNameLst>
                                          <p:attrName>style.visibility</p:attrName>
                                        </p:attrNameLst>
                                      </p:cBhvr>
                                      <p:to>
                                        <p:strVal val="visible"/>
                                      </p:to>
                                    </p:set>
                                    <p:animEffect transition="in" filter="wipe(up)">
                                      <p:cBhvr>
                                        <p:cTn id="12" dur="500"/>
                                        <p:tgtEl>
                                          <p:spTgt spid="10">
                                            <p:graphicEl>
                                              <a:dgm id="{37A70DFF-E6C8-40E8-9C5B-FA7076B9D865}"/>
                                            </p:graphicEl>
                                          </p:spTgt>
                                        </p:tgtEl>
                                      </p:cBhvr>
                                    </p:animEffect>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10">
                                            <p:graphicEl>
                                              <a:dgm id="{58824A5A-73C3-4CC4-80D7-D024A76913CB}"/>
                                            </p:graphicEl>
                                          </p:spTgt>
                                        </p:tgtEl>
                                        <p:attrNameLst>
                                          <p:attrName>style.visibility</p:attrName>
                                        </p:attrNameLst>
                                      </p:cBhvr>
                                      <p:to>
                                        <p:strVal val="visible"/>
                                      </p:to>
                                    </p:set>
                                    <p:animEffect transition="in" filter="wipe(up)">
                                      <p:cBhvr>
                                        <p:cTn id="16" dur="500"/>
                                        <p:tgtEl>
                                          <p:spTgt spid="10">
                                            <p:graphicEl>
                                              <a:dgm id="{58824A5A-73C3-4CC4-80D7-D024A76913CB}"/>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10">
                                            <p:graphicEl>
                                              <a:dgm id="{71E1FE2A-F616-42E1-B7E6-D671C1F67FBB}"/>
                                            </p:graphicEl>
                                          </p:spTgt>
                                        </p:tgtEl>
                                        <p:attrNameLst>
                                          <p:attrName>style.visibility</p:attrName>
                                        </p:attrNameLst>
                                      </p:cBhvr>
                                      <p:to>
                                        <p:strVal val="visible"/>
                                      </p:to>
                                    </p:set>
                                    <p:animEffect transition="in" filter="wipe(up)">
                                      <p:cBhvr>
                                        <p:cTn id="21" dur="500"/>
                                        <p:tgtEl>
                                          <p:spTgt spid="10">
                                            <p:graphicEl>
                                              <a:dgm id="{71E1FE2A-F616-42E1-B7E6-D671C1F67FBB}"/>
                                            </p:graphicEl>
                                          </p:spTgt>
                                        </p:tgtEl>
                                      </p:cBhvr>
                                    </p:animEffect>
                                  </p:childTnLst>
                                </p:cTn>
                              </p:par>
                            </p:childTnLst>
                          </p:cTn>
                        </p:par>
                        <p:par>
                          <p:cTn id="22" fill="hold">
                            <p:stCondLst>
                              <p:cond delay="500"/>
                            </p:stCondLst>
                            <p:childTnLst>
                              <p:par>
                                <p:cTn id="23" presetID="22" presetClass="entr" presetSubtype="1" fill="hold" grpId="0" nodeType="afterEffect">
                                  <p:stCondLst>
                                    <p:cond delay="0"/>
                                  </p:stCondLst>
                                  <p:childTnLst>
                                    <p:set>
                                      <p:cBhvr>
                                        <p:cTn id="24" dur="1" fill="hold">
                                          <p:stCondLst>
                                            <p:cond delay="0"/>
                                          </p:stCondLst>
                                        </p:cTn>
                                        <p:tgtEl>
                                          <p:spTgt spid="10">
                                            <p:graphicEl>
                                              <a:dgm id="{3853EFAB-B6E8-4257-8755-8DA9532ACB58}"/>
                                            </p:graphicEl>
                                          </p:spTgt>
                                        </p:tgtEl>
                                        <p:attrNameLst>
                                          <p:attrName>style.visibility</p:attrName>
                                        </p:attrNameLst>
                                      </p:cBhvr>
                                      <p:to>
                                        <p:strVal val="visible"/>
                                      </p:to>
                                    </p:set>
                                    <p:animEffect transition="in" filter="wipe(up)">
                                      <p:cBhvr>
                                        <p:cTn id="25" dur="500"/>
                                        <p:tgtEl>
                                          <p:spTgt spid="10">
                                            <p:graphicEl>
                                              <a:dgm id="{3853EFAB-B6E8-4257-8755-8DA9532ACB58}"/>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10">
                                            <p:graphicEl>
                                              <a:dgm id="{D4AE30FB-382C-404C-A2F4-9FAB434DDD60}"/>
                                            </p:graphicEl>
                                          </p:spTgt>
                                        </p:tgtEl>
                                        <p:attrNameLst>
                                          <p:attrName>style.visibility</p:attrName>
                                        </p:attrNameLst>
                                      </p:cBhvr>
                                      <p:to>
                                        <p:strVal val="visible"/>
                                      </p:to>
                                    </p:set>
                                    <p:animEffect transition="in" filter="wipe(up)">
                                      <p:cBhvr>
                                        <p:cTn id="30" dur="500"/>
                                        <p:tgtEl>
                                          <p:spTgt spid="10">
                                            <p:graphicEl>
                                              <a:dgm id="{D4AE30FB-382C-404C-A2F4-9FAB434DDD60}"/>
                                            </p:graphicEl>
                                          </p:spTgt>
                                        </p:tgtEl>
                                      </p:cBhvr>
                                    </p:animEffect>
                                  </p:childTnLst>
                                </p:cTn>
                              </p:par>
                            </p:childTnLst>
                          </p:cTn>
                        </p:par>
                        <p:par>
                          <p:cTn id="31" fill="hold">
                            <p:stCondLst>
                              <p:cond delay="500"/>
                            </p:stCondLst>
                            <p:childTnLst>
                              <p:par>
                                <p:cTn id="32" presetID="22" presetClass="entr" presetSubtype="1" fill="hold" grpId="0" nodeType="afterEffect">
                                  <p:stCondLst>
                                    <p:cond delay="0"/>
                                  </p:stCondLst>
                                  <p:childTnLst>
                                    <p:set>
                                      <p:cBhvr>
                                        <p:cTn id="33" dur="1" fill="hold">
                                          <p:stCondLst>
                                            <p:cond delay="0"/>
                                          </p:stCondLst>
                                        </p:cTn>
                                        <p:tgtEl>
                                          <p:spTgt spid="10">
                                            <p:graphicEl>
                                              <a:dgm id="{B962DCE6-946F-403B-B57C-58E27FAEF961}"/>
                                            </p:graphicEl>
                                          </p:spTgt>
                                        </p:tgtEl>
                                        <p:attrNameLst>
                                          <p:attrName>style.visibility</p:attrName>
                                        </p:attrNameLst>
                                      </p:cBhvr>
                                      <p:to>
                                        <p:strVal val="visible"/>
                                      </p:to>
                                    </p:set>
                                    <p:animEffect transition="in" filter="wipe(up)">
                                      <p:cBhvr>
                                        <p:cTn id="34" dur="500"/>
                                        <p:tgtEl>
                                          <p:spTgt spid="10">
                                            <p:graphicEl>
                                              <a:dgm id="{B962DCE6-946F-403B-B57C-58E27FAEF961}"/>
                                            </p:graphic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grpId="0" nodeType="clickEffect">
                                  <p:stCondLst>
                                    <p:cond delay="0"/>
                                  </p:stCondLst>
                                  <p:childTnLst>
                                    <p:set>
                                      <p:cBhvr>
                                        <p:cTn id="38" dur="1" fill="hold">
                                          <p:stCondLst>
                                            <p:cond delay="0"/>
                                          </p:stCondLst>
                                        </p:cTn>
                                        <p:tgtEl>
                                          <p:spTgt spid="10">
                                            <p:graphicEl>
                                              <a:dgm id="{22058898-BB98-44FC-9586-B40277A4F9B5}"/>
                                            </p:graphicEl>
                                          </p:spTgt>
                                        </p:tgtEl>
                                        <p:attrNameLst>
                                          <p:attrName>style.visibility</p:attrName>
                                        </p:attrNameLst>
                                      </p:cBhvr>
                                      <p:to>
                                        <p:strVal val="visible"/>
                                      </p:to>
                                    </p:set>
                                    <p:animEffect transition="in" filter="wipe(up)">
                                      <p:cBhvr>
                                        <p:cTn id="39" dur="500"/>
                                        <p:tgtEl>
                                          <p:spTgt spid="10">
                                            <p:graphicEl>
                                              <a:dgm id="{22058898-BB98-44FC-9586-B40277A4F9B5}"/>
                                            </p:graphicEl>
                                          </p:spTgt>
                                        </p:tgtEl>
                                      </p:cBhvr>
                                    </p:animEffect>
                                  </p:childTnLst>
                                </p:cTn>
                              </p:par>
                            </p:childTnLst>
                          </p:cTn>
                        </p:par>
                        <p:par>
                          <p:cTn id="40" fill="hold">
                            <p:stCondLst>
                              <p:cond delay="500"/>
                            </p:stCondLst>
                            <p:childTnLst>
                              <p:par>
                                <p:cTn id="41" presetID="22" presetClass="entr" presetSubtype="1" fill="hold" grpId="0" nodeType="afterEffect">
                                  <p:stCondLst>
                                    <p:cond delay="0"/>
                                  </p:stCondLst>
                                  <p:childTnLst>
                                    <p:set>
                                      <p:cBhvr>
                                        <p:cTn id="42" dur="1" fill="hold">
                                          <p:stCondLst>
                                            <p:cond delay="0"/>
                                          </p:stCondLst>
                                        </p:cTn>
                                        <p:tgtEl>
                                          <p:spTgt spid="10">
                                            <p:graphicEl>
                                              <a:dgm id="{22F1A544-E753-4065-8505-09A97EF157FF}"/>
                                            </p:graphicEl>
                                          </p:spTgt>
                                        </p:tgtEl>
                                        <p:attrNameLst>
                                          <p:attrName>style.visibility</p:attrName>
                                        </p:attrNameLst>
                                      </p:cBhvr>
                                      <p:to>
                                        <p:strVal val="visible"/>
                                      </p:to>
                                    </p:set>
                                    <p:animEffect transition="in" filter="wipe(up)">
                                      <p:cBhvr>
                                        <p:cTn id="43" dur="500"/>
                                        <p:tgtEl>
                                          <p:spTgt spid="10">
                                            <p:graphicEl>
                                              <a:dgm id="{22F1A544-E753-4065-8505-09A97EF157FF}"/>
                                            </p:graphic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grpId="0" nodeType="clickEffect">
                                  <p:stCondLst>
                                    <p:cond delay="0"/>
                                  </p:stCondLst>
                                  <p:childTnLst>
                                    <p:set>
                                      <p:cBhvr>
                                        <p:cTn id="47" dur="1" fill="hold">
                                          <p:stCondLst>
                                            <p:cond delay="0"/>
                                          </p:stCondLst>
                                        </p:cTn>
                                        <p:tgtEl>
                                          <p:spTgt spid="10">
                                            <p:graphicEl>
                                              <a:dgm id="{4B3D52F7-9FEF-4D71-8033-92AD1EA3EC59}"/>
                                            </p:graphicEl>
                                          </p:spTgt>
                                        </p:tgtEl>
                                        <p:attrNameLst>
                                          <p:attrName>style.visibility</p:attrName>
                                        </p:attrNameLst>
                                      </p:cBhvr>
                                      <p:to>
                                        <p:strVal val="visible"/>
                                      </p:to>
                                    </p:set>
                                    <p:animEffect transition="in" filter="wipe(up)">
                                      <p:cBhvr>
                                        <p:cTn id="48" dur="500"/>
                                        <p:tgtEl>
                                          <p:spTgt spid="10">
                                            <p:graphicEl>
                                              <a:dgm id="{4B3D52F7-9FEF-4D71-8033-92AD1EA3EC59}"/>
                                            </p:graphicEl>
                                          </p:spTgt>
                                        </p:tgtEl>
                                      </p:cBhvr>
                                    </p:animEffect>
                                  </p:childTnLst>
                                </p:cTn>
                              </p:par>
                            </p:childTnLst>
                          </p:cTn>
                        </p:par>
                        <p:par>
                          <p:cTn id="49" fill="hold">
                            <p:stCondLst>
                              <p:cond delay="500"/>
                            </p:stCondLst>
                            <p:childTnLst>
                              <p:par>
                                <p:cTn id="50" presetID="22" presetClass="entr" presetSubtype="1" fill="hold" grpId="0" nodeType="afterEffect">
                                  <p:stCondLst>
                                    <p:cond delay="0"/>
                                  </p:stCondLst>
                                  <p:childTnLst>
                                    <p:set>
                                      <p:cBhvr>
                                        <p:cTn id="51" dur="1" fill="hold">
                                          <p:stCondLst>
                                            <p:cond delay="0"/>
                                          </p:stCondLst>
                                        </p:cTn>
                                        <p:tgtEl>
                                          <p:spTgt spid="10">
                                            <p:graphicEl>
                                              <a:dgm id="{DE40C9B8-1EA1-4CC1-A45D-C3AE8A69EC94}"/>
                                            </p:graphicEl>
                                          </p:spTgt>
                                        </p:tgtEl>
                                        <p:attrNameLst>
                                          <p:attrName>style.visibility</p:attrName>
                                        </p:attrNameLst>
                                      </p:cBhvr>
                                      <p:to>
                                        <p:strVal val="visible"/>
                                      </p:to>
                                    </p:set>
                                    <p:animEffect transition="in" filter="wipe(up)">
                                      <p:cBhvr>
                                        <p:cTn id="52" dur="500"/>
                                        <p:tgtEl>
                                          <p:spTgt spid="10">
                                            <p:graphicEl>
                                              <a:dgm id="{DE40C9B8-1EA1-4CC1-A45D-C3AE8A69EC94}"/>
                                            </p:graphicEl>
                                          </p:spTgt>
                                        </p:tgtEl>
                                      </p:cBhvr>
                                    </p:animEffect>
                                  </p:childTnLst>
                                </p:cTn>
                              </p:par>
                            </p:childTnLst>
                          </p:cTn>
                        </p:par>
                        <p:par>
                          <p:cTn id="53" fill="hold">
                            <p:stCondLst>
                              <p:cond delay="1000"/>
                            </p:stCondLst>
                            <p:childTnLst>
                              <p:par>
                                <p:cTn id="54" presetID="2" presetClass="entr" presetSubtype="2" fill="hold" grpId="0" nodeType="afterEffect">
                                  <p:stCondLst>
                                    <p:cond delay="0"/>
                                  </p:stCondLst>
                                  <p:childTnLst>
                                    <p:set>
                                      <p:cBhvr>
                                        <p:cTn id="55" dur="1" fill="hold">
                                          <p:stCondLst>
                                            <p:cond delay="0"/>
                                          </p:stCondLst>
                                        </p:cTn>
                                        <p:tgtEl>
                                          <p:spTgt spid="9"/>
                                        </p:tgtEl>
                                        <p:attrNameLst>
                                          <p:attrName>style.visibility</p:attrName>
                                        </p:attrNameLst>
                                      </p:cBhvr>
                                      <p:to>
                                        <p:strVal val="visible"/>
                                      </p:to>
                                    </p:set>
                                    <p:anim calcmode="lin" valueType="num">
                                      <p:cBhvr additive="base">
                                        <p:cTn id="56" dur="500" fill="hold"/>
                                        <p:tgtEl>
                                          <p:spTgt spid="9"/>
                                        </p:tgtEl>
                                        <p:attrNameLst>
                                          <p:attrName>ppt_x</p:attrName>
                                        </p:attrNameLst>
                                      </p:cBhvr>
                                      <p:tavLst>
                                        <p:tav tm="0">
                                          <p:val>
                                            <p:strVal val="1+#ppt_w/2"/>
                                          </p:val>
                                        </p:tav>
                                        <p:tav tm="100000">
                                          <p:val>
                                            <p:strVal val="#ppt_x"/>
                                          </p:val>
                                        </p:tav>
                                      </p:tavLst>
                                    </p:anim>
                                    <p:anim calcmode="lin" valueType="num">
                                      <p:cBhvr additive="base">
                                        <p:cTn id="57"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Graphic spid="10" grpId="0" uiExpand="1">
        <p:bldSub>
          <a:bldDgm bld="on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2019300"/>
            <a:ext cx="17121344" cy="1245213"/>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002060"/>
                </a:solidFill>
                <a:cs typeface="Tahoma"/>
              </a:rPr>
              <a:t>3.3. </a:t>
            </a:r>
            <a:r>
              <a:rPr lang="pl-PL" sz="4000" b="1" dirty="0">
                <a:solidFill>
                  <a:srgbClr val="002060"/>
                </a:solidFill>
              </a:rPr>
              <a:t>Podejmowanie decyzji przez osoby/organizacje. DECIDE model podejmowania decyzji. Dylematy etyczne. Sprawdzanie autentyczności</a:t>
            </a:r>
            <a:endParaRPr lang="en-US" sz="40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aphicFrame>
        <p:nvGraphicFramePr>
          <p:cNvPr id="2" name="Table 1">
            <a:extLst>
              <a:ext uri="{FF2B5EF4-FFF2-40B4-BE49-F238E27FC236}">
                <a16:creationId xmlns:a16="http://schemas.microsoft.com/office/drawing/2014/main" id="{A47CDE13-85BA-479A-9867-7C1ED4A234D2}"/>
              </a:ext>
            </a:extLst>
          </p:cNvPr>
          <p:cNvGraphicFramePr>
            <a:graphicFrameLocks noGrp="1"/>
          </p:cNvGraphicFramePr>
          <p:nvPr>
            <p:extLst>
              <p:ext uri="{D42A27DB-BD31-4B8C-83A1-F6EECF244321}">
                <p14:modId xmlns:p14="http://schemas.microsoft.com/office/powerpoint/2010/main" val="4260185836"/>
              </p:ext>
            </p:extLst>
          </p:nvPr>
        </p:nvGraphicFramePr>
        <p:xfrm>
          <a:off x="381000" y="4610100"/>
          <a:ext cx="8382000" cy="2083782"/>
        </p:xfrm>
        <a:graphic>
          <a:graphicData uri="http://schemas.openxmlformats.org/drawingml/2006/table">
            <a:tbl>
              <a:tblPr firstRow="1" firstCol="1" bandRow="1">
                <a:tableStyleId>{69CF1AB2-1976-4502-BF36-3FF5EA218861}</a:tableStyleId>
              </a:tblPr>
              <a:tblGrid>
                <a:gridCol w="1143675">
                  <a:extLst>
                    <a:ext uri="{9D8B030D-6E8A-4147-A177-3AD203B41FA5}">
                      <a16:colId xmlns:a16="http://schemas.microsoft.com/office/drawing/2014/main" val="3705809239"/>
                    </a:ext>
                  </a:extLst>
                </a:gridCol>
                <a:gridCol w="7238325">
                  <a:extLst>
                    <a:ext uri="{9D8B030D-6E8A-4147-A177-3AD203B41FA5}">
                      <a16:colId xmlns:a16="http://schemas.microsoft.com/office/drawing/2014/main" val="3666848057"/>
                    </a:ext>
                  </a:extLst>
                </a:gridCol>
              </a:tblGrid>
              <a:tr h="347297">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D</a:t>
                      </a:r>
                      <a:endParaRPr lang="pl-PL" sz="18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Define the problem - </a:t>
                      </a:r>
                      <a:r>
                        <a:rPr lang="es-ES" sz="1800" b="1">
                          <a:effectLst/>
                          <a:latin typeface="Calibri" panose="020F0502020204030204" pitchFamily="34" charset="0"/>
                          <a:ea typeface="Times New Roman" panose="02020603050405020304" pitchFamily="18" charset="0"/>
                        </a:rPr>
                        <a:t>Zdefiniuj problem</a:t>
                      </a:r>
                      <a:endParaRPr lang="pl-PL" sz="1800" b="1">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48320496"/>
                  </a:ext>
                </a:extLst>
              </a:tr>
              <a:tr h="347297">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E</a:t>
                      </a:r>
                      <a:endParaRPr lang="pl-PL" sz="18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spcAft>
                          <a:spcPts val="0"/>
                        </a:spcAft>
                      </a:pPr>
                      <a:r>
                        <a:rPr lang="en-GB" sz="1800" b="1" dirty="0">
                          <a:solidFill>
                            <a:srgbClr val="002060"/>
                          </a:solidFill>
                          <a:effectLst/>
                          <a:latin typeface="Calibri" panose="020F0502020204030204" pitchFamily="34" charset="0"/>
                          <a:ea typeface="Times New Roman" panose="02020603050405020304" pitchFamily="18" charset="0"/>
                        </a:rPr>
                        <a:t>Establish the criteria - </a:t>
                      </a:r>
                      <a:r>
                        <a:rPr lang="es-ES" sz="1800" b="1" dirty="0" err="1">
                          <a:effectLst/>
                          <a:latin typeface="Calibri" panose="020F0502020204030204" pitchFamily="34" charset="0"/>
                          <a:ea typeface="Times New Roman" panose="02020603050405020304" pitchFamily="18" charset="0"/>
                        </a:rPr>
                        <a:t>Ustal</a:t>
                      </a:r>
                      <a:r>
                        <a:rPr lang="es-ES" sz="1800" b="1" dirty="0">
                          <a:effectLst/>
                          <a:latin typeface="Calibri" panose="020F0502020204030204" pitchFamily="34" charset="0"/>
                          <a:ea typeface="Times New Roman" panose="02020603050405020304" pitchFamily="18" charset="0"/>
                        </a:rPr>
                        <a:t> </a:t>
                      </a:r>
                      <a:r>
                        <a:rPr lang="es-ES" sz="1800" b="1" dirty="0" err="1">
                          <a:effectLst/>
                          <a:latin typeface="Calibri" panose="020F0502020204030204" pitchFamily="34" charset="0"/>
                          <a:ea typeface="Times New Roman" panose="02020603050405020304" pitchFamily="18" charset="0"/>
                        </a:rPr>
                        <a:t>kryteria</a:t>
                      </a:r>
                      <a:endParaRPr lang="pl-PL" sz="1800" b="1"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111040842"/>
                  </a:ext>
                </a:extLst>
              </a:tr>
              <a:tr h="347297">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C</a:t>
                      </a:r>
                      <a:endParaRPr lang="pl-PL" sz="18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Consider all the alternatives - </a:t>
                      </a:r>
                      <a:r>
                        <a:rPr lang="es-ES" sz="1800" b="1">
                          <a:effectLst/>
                          <a:latin typeface="Calibri" panose="020F0502020204030204" pitchFamily="34" charset="0"/>
                          <a:ea typeface="Times New Roman" panose="02020603050405020304" pitchFamily="18" charset="0"/>
                        </a:rPr>
                        <a:t>Rozważ wszystkie alternatywy</a:t>
                      </a:r>
                      <a:endParaRPr lang="pl-PL" sz="1800" b="1">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2713975"/>
                  </a:ext>
                </a:extLst>
              </a:tr>
              <a:tr h="347297">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I</a:t>
                      </a:r>
                      <a:endParaRPr lang="pl-PL" sz="18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Identify the best alternative - </a:t>
                      </a:r>
                      <a:r>
                        <a:rPr lang="es-ES" sz="1800" b="1">
                          <a:effectLst/>
                          <a:latin typeface="Calibri" panose="020F0502020204030204" pitchFamily="34" charset="0"/>
                          <a:ea typeface="Times New Roman" panose="02020603050405020304" pitchFamily="18" charset="0"/>
                        </a:rPr>
                        <a:t>Zidentyfikuj najlepszą alternatywę</a:t>
                      </a:r>
                      <a:endParaRPr lang="pl-PL" sz="1800" b="1">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20757271"/>
                  </a:ext>
                </a:extLst>
              </a:tr>
              <a:tr h="347297">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D</a:t>
                      </a:r>
                      <a:endParaRPr lang="pl-PL" sz="18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Develop and implement a plan of action - </a:t>
                      </a:r>
                      <a:r>
                        <a:rPr lang="es-ES" sz="1800" b="1">
                          <a:effectLst/>
                          <a:latin typeface="Calibri" panose="020F0502020204030204" pitchFamily="34" charset="0"/>
                          <a:ea typeface="Times New Roman" panose="02020603050405020304" pitchFamily="18" charset="0"/>
                        </a:rPr>
                        <a:t>Opracuj i wdroż plan działania</a:t>
                      </a:r>
                      <a:endParaRPr lang="pl-PL" sz="1800" b="1">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99291716"/>
                  </a:ext>
                </a:extLst>
              </a:tr>
              <a:tr h="347297">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E</a:t>
                      </a:r>
                      <a:endParaRPr lang="pl-PL" sz="18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spcAft>
                          <a:spcPts val="0"/>
                        </a:spcAft>
                      </a:pPr>
                      <a:r>
                        <a:rPr lang="en-GB" sz="1800" b="1" dirty="0">
                          <a:solidFill>
                            <a:srgbClr val="002060"/>
                          </a:solidFill>
                          <a:effectLst/>
                          <a:latin typeface="Calibri" panose="020F0502020204030204" pitchFamily="34" charset="0"/>
                          <a:ea typeface="Times New Roman" panose="02020603050405020304" pitchFamily="18" charset="0"/>
                        </a:rPr>
                        <a:t>Evaluate and monitor the solution - </a:t>
                      </a:r>
                      <a:r>
                        <a:rPr lang="es-ES" sz="1800" b="1" dirty="0" err="1">
                          <a:effectLst/>
                          <a:latin typeface="Calibri" panose="020F0502020204030204" pitchFamily="34" charset="0"/>
                          <a:ea typeface="Times New Roman" panose="02020603050405020304" pitchFamily="18" charset="0"/>
                        </a:rPr>
                        <a:t>Oceń</a:t>
                      </a:r>
                      <a:r>
                        <a:rPr lang="es-ES" sz="1800" b="1" dirty="0">
                          <a:effectLst/>
                          <a:latin typeface="Calibri" panose="020F0502020204030204" pitchFamily="34" charset="0"/>
                          <a:ea typeface="Times New Roman" panose="02020603050405020304" pitchFamily="18" charset="0"/>
                        </a:rPr>
                        <a:t> i </a:t>
                      </a:r>
                      <a:r>
                        <a:rPr lang="es-ES" sz="1800" b="1" dirty="0" err="1">
                          <a:effectLst/>
                          <a:latin typeface="Calibri" panose="020F0502020204030204" pitchFamily="34" charset="0"/>
                          <a:ea typeface="Times New Roman" panose="02020603050405020304" pitchFamily="18" charset="0"/>
                        </a:rPr>
                        <a:t>monitoruj</a:t>
                      </a:r>
                      <a:r>
                        <a:rPr lang="es-ES" sz="1800" b="1" dirty="0">
                          <a:effectLst/>
                          <a:latin typeface="Calibri" panose="020F0502020204030204" pitchFamily="34" charset="0"/>
                          <a:ea typeface="Times New Roman" panose="02020603050405020304" pitchFamily="18" charset="0"/>
                        </a:rPr>
                        <a:t> </a:t>
                      </a:r>
                      <a:r>
                        <a:rPr lang="es-ES" sz="1800" b="1" dirty="0" err="1">
                          <a:effectLst/>
                          <a:latin typeface="Calibri" panose="020F0502020204030204" pitchFamily="34" charset="0"/>
                          <a:ea typeface="Times New Roman" panose="02020603050405020304" pitchFamily="18" charset="0"/>
                        </a:rPr>
                        <a:t>rozwiązanie</a:t>
                      </a:r>
                      <a:endParaRPr lang="pl-PL" sz="1800" b="1"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78436916"/>
                  </a:ext>
                </a:extLst>
              </a:tr>
            </a:tbl>
          </a:graphicData>
        </a:graphic>
      </p:graphicFrame>
      <p:sp>
        <p:nvSpPr>
          <p:cNvPr id="10" name="TextBox 9">
            <a:extLst>
              <a:ext uri="{FF2B5EF4-FFF2-40B4-BE49-F238E27FC236}">
                <a16:creationId xmlns:a16="http://schemas.microsoft.com/office/drawing/2014/main" id="{A4485EF6-FD98-4E61-9EC4-3800DFF1F15F}"/>
              </a:ext>
            </a:extLst>
          </p:cNvPr>
          <p:cNvSpPr txBox="1"/>
          <p:nvPr/>
        </p:nvSpPr>
        <p:spPr>
          <a:xfrm>
            <a:off x="6705600" y="3732740"/>
            <a:ext cx="4876800" cy="430887"/>
          </a:xfrm>
          <a:prstGeom prst="rect">
            <a:avLst/>
          </a:prstGeom>
          <a:noFill/>
        </p:spPr>
        <p:txBody>
          <a:bodyPr wrap="square">
            <a:spAutoFit/>
          </a:bodyPr>
          <a:lstStyle/>
          <a:p>
            <a:pPr algn="just" fontAlgn="base">
              <a:spcBef>
                <a:spcPts val="1000"/>
              </a:spcBef>
            </a:pPr>
            <a:r>
              <a:rPr lang="en-US" sz="2200" b="1" dirty="0">
                <a:solidFill>
                  <a:srgbClr val="002060"/>
                </a:solidFill>
              </a:rPr>
              <a:t>Model </a:t>
            </a:r>
            <a:r>
              <a:rPr lang="en-US" sz="2200" b="1" dirty="0" err="1">
                <a:solidFill>
                  <a:srgbClr val="002060"/>
                </a:solidFill>
              </a:rPr>
              <a:t>podejmowania</a:t>
            </a:r>
            <a:r>
              <a:rPr lang="en-US" sz="2200" b="1" dirty="0">
                <a:solidFill>
                  <a:srgbClr val="002060"/>
                </a:solidFill>
              </a:rPr>
              <a:t> </a:t>
            </a:r>
            <a:r>
              <a:rPr lang="en-US" sz="2200" b="1" dirty="0" err="1">
                <a:solidFill>
                  <a:srgbClr val="002060"/>
                </a:solidFill>
              </a:rPr>
              <a:t>decyzji</a:t>
            </a:r>
            <a:r>
              <a:rPr lang="en-US" sz="2200" b="1" dirty="0">
                <a:solidFill>
                  <a:srgbClr val="002060"/>
                </a:solidFill>
              </a:rPr>
              <a:t> </a:t>
            </a:r>
            <a:r>
              <a:rPr lang="en-GB" sz="2200" b="1" dirty="0">
                <a:solidFill>
                  <a:srgbClr val="002060"/>
                </a:solidFill>
              </a:rPr>
              <a:t>DECIDE</a:t>
            </a:r>
            <a:endParaRPr lang="bg-BG" sz="2200" dirty="0">
              <a:solidFill>
                <a:srgbClr val="002060"/>
              </a:solidFill>
              <a:effectLst/>
              <a:latin typeface="Times New Roman" panose="02020603050405020304" pitchFamily="18" charset="0"/>
              <a:ea typeface="Times New Roman" panose="02020603050405020304" pitchFamily="18" charset="0"/>
            </a:endParaRPr>
          </a:p>
        </p:txBody>
      </p:sp>
      <p:sp>
        <p:nvSpPr>
          <p:cNvPr id="13" name="TextBox 12">
            <a:extLst>
              <a:ext uri="{FF2B5EF4-FFF2-40B4-BE49-F238E27FC236}">
                <a16:creationId xmlns:a16="http://schemas.microsoft.com/office/drawing/2014/main" id="{130B0AD2-BBE7-4478-B6DD-D0FF2D5C0479}"/>
              </a:ext>
            </a:extLst>
          </p:cNvPr>
          <p:cNvSpPr txBox="1"/>
          <p:nvPr/>
        </p:nvSpPr>
        <p:spPr>
          <a:xfrm>
            <a:off x="4191000" y="6846714"/>
            <a:ext cx="4648200" cy="523220"/>
          </a:xfrm>
          <a:prstGeom prst="rect">
            <a:avLst/>
          </a:prstGeom>
          <a:noFill/>
        </p:spPr>
        <p:txBody>
          <a:bodyPr wrap="square">
            <a:spAutoFit/>
          </a:bodyPr>
          <a:lstStyle/>
          <a:p>
            <a:pPr algn="r" fontAlgn="base">
              <a:spcAft>
                <a:spcPts val="1000"/>
              </a:spcAft>
            </a:pPr>
            <a:r>
              <a:rPr lang="en-GB" sz="1400" dirty="0">
                <a:solidFill>
                  <a:srgbClr val="002060"/>
                </a:solidFill>
                <a:effectLst/>
                <a:latin typeface="Calibri" panose="020F0502020204030204" pitchFamily="34" charset="0"/>
                <a:ea typeface="Times New Roman" panose="02020603050405020304" pitchFamily="18" charset="0"/>
              </a:rPr>
              <a:t>Source: Guo, K. (2008). DECIDE. The Health Care Manager, 27(2), 118-127. </a:t>
            </a:r>
            <a:r>
              <a:rPr lang="en-GB" sz="1400" dirty="0" err="1">
                <a:solidFill>
                  <a:srgbClr val="002060"/>
                </a:solidFill>
                <a:effectLst/>
                <a:latin typeface="Calibri" panose="020F0502020204030204" pitchFamily="34" charset="0"/>
                <a:ea typeface="Times New Roman" panose="02020603050405020304" pitchFamily="18" charset="0"/>
              </a:rPr>
              <a:t>doi</a:t>
            </a:r>
            <a:r>
              <a:rPr lang="en-GB" sz="1400" dirty="0">
                <a:solidFill>
                  <a:srgbClr val="002060"/>
                </a:solidFill>
                <a:effectLst/>
                <a:latin typeface="Calibri" panose="020F0502020204030204" pitchFamily="34" charset="0"/>
                <a:ea typeface="Times New Roman" panose="02020603050405020304" pitchFamily="18" charset="0"/>
              </a:rPr>
              <a:t>: 10.1097/01.hcm.0000285046.27290.90</a:t>
            </a:r>
            <a:endParaRPr lang="bg-BG" dirty="0">
              <a:effectLst/>
              <a:latin typeface="Times New Roman" panose="02020603050405020304" pitchFamily="18" charset="0"/>
              <a:ea typeface="Times New Roman" panose="02020603050405020304" pitchFamily="18" charset="0"/>
            </a:endParaRPr>
          </a:p>
        </p:txBody>
      </p:sp>
      <p:graphicFrame>
        <p:nvGraphicFramePr>
          <p:cNvPr id="9" name="Table 8">
            <a:extLst>
              <a:ext uri="{FF2B5EF4-FFF2-40B4-BE49-F238E27FC236}">
                <a16:creationId xmlns:a16="http://schemas.microsoft.com/office/drawing/2014/main" id="{E759790E-4070-4A95-B675-D94064FE2592}"/>
              </a:ext>
            </a:extLst>
          </p:cNvPr>
          <p:cNvGraphicFramePr>
            <a:graphicFrameLocks noGrp="1"/>
          </p:cNvGraphicFramePr>
          <p:nvPr>
            <p:extLst>
              <p:ext uri="{D42A27DB-BD31-4B8C-83A1-F6EECF244321}">
                <p14:modId xmlns:p14="http://schemas.microsoft.com/office/powerpoint/2010/main" val="508277797"/>
              </p:ext>
            </p:extLst>
          </p:nvPr>
        </p:nvGraphicFramePr>
        <p:xfrm>
          <a:off x="9220200" y="4611329"/>
          <a:ext cx="8382000" cy="2083782"/>
        </p:xfrm>
        <a:graphic>
          <a:graphicData uri="http://schemas.openxmlformats.org/drawingml/2006/table">
            <a:tbl>
              <a:tblPr firstRow="1" firstCol="1" bandRow="1">
                <a:tableStyleId>{22838BEF-8BB2-4498-84A7-C5851F593DF1}</a:tableStyleId>
              </a:tblPr>
              <a:tblGrid>
                <a:gridCol w="1143675">
                  <a:extLst>
                    <a:ext uri="{9D8B030D-6E8A-4147-A177-3AD203B41FA5}">
                      <a16:colId xmlns:a16="http://schemas.microsoft.com/office/drawing/2014/main" val="2865508121"/>
                    </a:ext>
                  </a:extLst>
                </a:gridCol>
                <a:gridCol w="7238325">
                  <a:extLst>
                    <a:ext uri="{9D8B030D-6E8A-4147-A177-3AD203B41FA5}">
                      <a16:colId xmlns:a16="http://schemas.microsoft.com/office/drawing/2014/main" val="789139293"/>
                    </a:ext>
                  </a:extLst>
                </a:gridCol>
              </a:tblGrid>
              <a:tr h="347297">
                <a:tc>
                  <a:txBody>
                    <a:bodyPr/>
                    <a:lstStyle/>
                    <a:p>
                      <a:pPr algn="just" fontAlgn="base">
                        <a:spcAft>
                          <a:spcPts val="0"/>
                        </a:spcAft>
                      </a:pPr>
                      <a:r>
                        <a:rPr lang="en-GB" sz="1800">
                          <a:solidFill>
                            <a:srgbClr val="002060"/>
                          </a:solidFill>
                          <a:effectLst/>
                          <a:latin typeface="Calibri" panose="020F0502020204030204" pitchFamily="34" charset="0"/>
                          <a:ea typeface="Times New Roman" panose="02020603050405020304" pitchFamily="18" charset="0"/>
                        </a:rPr>
                        <a:t>D</a:t>
                      </a:r>
                      <a:endParaRPr lang="pl-PL"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spcAft>
                          <a:spcPts val="0"/>
                        </a:spcAft>
                      </a:pPr>
                      <a:r>
                        <a:rPr lang="en-GB" sz="1800" b="0" dirty="0">
                          <a:solidFill>
                            <a:srgbClr val="002060"/>
                          </a:solidFill>
                          <a:effectLst/>
                          <a:latin typeface="Calibri" panose="020F0502020204030204" pitchFamily="34" charset="0"/>
                          <a:ea typeface="Times New Roman" panose="02020603050405020304" pitchFamily="18" charset="0"/>
                        </a:rPr>
                        <a:t>Define the problem - </a:t>
                      </a:r>
                      <a:r>
                        <a:rPr lang="es-ES" sz="1800" b="0" dirty="0" err="1">
                          <a:effectLst/>
                          <a:latin typeface="Calibri" panose="020F0502020204030204" pitchFamily="34" charset="0"/>
                          <a:ea typeface="Times New Roman" panose="02020603050405020304" pitchFamily="18" charset="0"/>
                        </a:rPr>
                        <a:t>Zdefiniuj</a:t>
                      </a:r>
                      <a:r>
                        <a:rPr lang="es-ES" sz="1800" b="0" dirty="0">
                          <a:effectLst/>
                          <a:latin typeface="Calibri" panose="020F0502020204030204" pitchFamily="34" charset="0"/>
                          <a:ea typeface="Times New Roman" panose="02020603050405020304" pitchFamily="18" charset="0"/>
                        </a:rPr>
                        <a:t> </a:t>
                      </a:r>
                      <a:r>
                        <a:rPr lang="es-ES" sz="1800" b="0" dirty="0" err="1">
                          <a:effectLst/>
                          <a:latin typeface="Calibri" panose="020F0502020204030204" pitchFamily="34" charset="0"/>
                          <a:ea typeface="Times New Roman" panose="02020603050405020304" pitchFamily="18" charset="0"/>
                        </a:rPr>
                        <a:t>problem</a:t>
                      </a:r>
                      <a:endParaRPr lang="pl-PL" sz="1800" b="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65423868"/>
                  </a:ext>
                </a:extLst>
              </a:tr>
              <a:tr h="347297">
                <a:tc>
                  <a:txBody>
                    <a:bodyPr/>
                    <a:lstStyle/>
                    <a:p>
                      <a:pPr algn="just" fontAlgn="base">
                        <a:spcAft>
                          <a:spcPts val="0"/>
                        </a:spcAft>
                      </a:pPr>
                      <a:r>
                        <a:rPr lang="en-GB" sz="1800">
                          <a:solidFill>
                            <a:srgbClr val="002060"/>
                          </a:solidFill>
                          <a:effectLst/>
                          <a:latin typeface="Calibri" panose="020F0502020204030204" pitchFamily="34" charset="0"/>
                          <a:ea typeface="Times New Roman" panose="02020603050405020304" pitchFamily="18" charset="0"/>
                        </a:rPr>
                        <a:t>E</a:t>
                      </a:r>
                      <a:endParaRPr lang="pl-PL"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spcAft>
                          <a:spcPts val="0"/>
                        </a:spcAft>
                      </a:pPr>
                      <a:r>
                        <a:rPr lang="en-GB" sz="1800" dirty="0">
                          <a:solidFill>
                            <a:srgbClr val="002060"/>
                          </a:solidFill>
                          <a:effectLst/>
                          <a:latin typeface="Calibri" panose="020F0502020204030204" pitchFamily="34" charset="0"/>
                          <a:ea typeface="Times New Roman" panose="02020603050405020304" pitchFamily="18" charset="0"/>
                        </a:rPr>
                        <a:t>Establish the criteria - </a:t>
                      </a:r>
                      <a:r>
                        <a:rPr lang="es-ES" sz="1800" dirty="0" err="1">
                          <a:effectLst/>
                          <a:latin typeface="Calibri" panose="020F0502020204030204" pitchFamily="34" charset="0"/>
                          <a:ea typeface="Times New Roman" panose="02020603050405020304" pitchFamily="18" charset="0"/>
                        </a:rPr>
                        <a:t>Ustal</a:t>
                      </a:r>
                      <a:r>
                        <a:rPr lang="es-ES" sz="1800" dirty="0">
                          <a:effectLst/>
                          <a:latin typeface="Calibri" panose="020F0502020204030204" pitchFamily="34" charset="0"/>
                          <a:ea typeface="Times New Roman" panose="02020603050405020304" pitchFamily="18" charset="0"/>
                        </a:rPr>
                        <a:t> </a:t>
                      </a:r>
                      <a:r>
                        <a:rPr lang="es-ES" sz="1800" dirty="0" err="1">
                          <a:effectLst/>
                          <a:latin typeface="Calibri" panose="020F0502020204030204" pitchFamily="34" charset="0"/>
                          <a:ea typeface="Times New Roman" panose="02020603050405020304" pitchFamily="18" charset="0"/>
                        </a:rPr>
                        <a:t>kryteria</a:t>
                      </a:r>
                      <a:endParaRPr lang="pl-PL"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28258994"/>
                  </a:ext>
                </a:extLst>
              </a:tr>
              <a:tr h="347297">
                <a:tc>
                  <a:txBody>
                    <a:bodyPr/>
                    <a:lstStyle/>
                    <a:p>
                      <a:pPr algn="just" fontAlgn="base">
                        <a:spcAft>
                          <a:spcPts val="0"/>
                        </a:spcAft>
                      </a:pPr>
                      <a:r>
                        <a:rPr lang="en-GB" sz="1800">
                          <a:solidFill>
                            <a:srgbClr val="002060"/>
                          </a:solidFill>
                          <a:effectLst/>
                          <a:latin typeface="Calibri" panose="020F0502020204030204" pitchFamily="34" charset="0"/>
                          <a:ea typeface="Times New Roman" panose="02020603050405020304" pitchFamily="18" charset="0"/>
                        </a:rPr>
                        <a:t>C</a:t>
                      </a:r>
                      <a:endParaRPr lang="pl-PL" sz="1800">
                        <a:effectLst/>
                        <a:latin typeface="Times New Roman" panose="02020603050405020304" pitchFamily="18" charset="0"/>
                        <a:ea typeface="Times New Roman" panose="02020603050405020304" pitchFamily="18" charset="0"/>
                      </a:endParaRPr>
                    </a:p>
                  </a:txBody>
                  <a:tcPr marL="68580" marR="68580" marT="0" marB="0">
                    <a:lnB w="38100" cap="flat" cmpd="sng" algn="ctr">
                      <a:solidFill>
                        <a:schemeClr val="tx2"/>
                      </a:solidFill>
                      <a:prstDash val="solid"/>
                      <a:round/>
                      <a:headEnd type="none" w="med" len="med"/>
                      <a:tailEnd type="none" w="med" len="med"/>
                    </a:lnB>
                  </a:tcPr>
                </a:tc>
                <a:tc>
                  <a:txBody>
                    <a:bodyPr/>
                    <a:lstStyle/>
                    <a:p>
                      <a:pPr algn="just" fontAlgn="base">
                        <a:spcAft>
                          <a:spcPts val="0"/>
                        </a:spcAft>
                      </a:pPr>
                      <a:r>
                        <a:rPr lang="en-GB" sz="1800">
                          <a:solidFill>
                            <a:srgbClr val="002060"/>
                          </a:solidFill>
                          <a:effectLst/>
                          <a:latin typeface="Calibri" panose="020F0502020204030204" pitchFamily="34" charset="0"/>
                          <a:ea typeface="Times New Roman" panose="02020603050405020304" pitchFamily="18" charset="0"/>
                        </a:rPr>
                        <a:t>Consider all the alternatives - </a:t>
                      </a:r>
                      <a:r>
                        <a:rPr lang="es-ES" sz="1800">
                          <a:effectLst/>
                          <a:latin typeface="Calibri" panose="020F0502020204030204" pitchFamily="34" charset="0"/>
                          <a:ea typeface="Times New Roman" panose="02020603050405020304" pitchFamily="18" charset="0"/>
                        </a:rPr>
                        <a:t>Rozważ wszystkie alternatywy</a:t>
                      </a:r>
                      <a:endParaRPr lang="pl-PL" sz="1800">
                        <a:effectLst/>
                        <a:latin typeface="Times New Roman" panose="02020603050405020304" pitchFamily="18" charset="0"/>
                        <a:ea typeface="Times New Roman" panose="02020603050405020304" pitchFamily="18" charset="0"/>
                      </a:endParaRPr>
                    </a:p>
                  </a:txBody>
                  <a:tcPr marL="68580" marR="68580" marT="0" marB="0">
                    <a:lnB w="3810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45710209"/>
                  </a:ext>
                </a:extLst>
              </a:tr>
              <a:tr h="347297">
                <a:tc>
                  <a:txBody>
                    <a:bodyPr/>
                    <a:lstStyle/>
                    <a:p>
                      <a:pPr algn="just" fontAlgn="base">
                        <a:spcAft>
                          <a:spcPts val="0"/>
                        </a:spcAft>
                      </a:pPr>
                      <a:r>
                        <a:rPr lang="en-GB" sz="1800">
                          <a:solidFill>
                            <a:srgbClr val="002060"/>
                          </a:solidFill>
                          <a:effectLst/>
                          <a:latin typeface="Calibri" panose="020F0502020204030204" pitchFamily="34" charset="0"/>
                          <a:ea typeface="Times New Roman" panose="02020603050405020304" pitchFamily="18" charset="0"/>
                        </a:rPr>
                        <a:t>I</a:t>
                      </a:r>
                      <a:endParaRPr lang="pl-PL" sz="1800">
                        <a:effectLst/>
                        <a:latin typeface="Times New Roman" panose="02020603050405020304" pitchFamily="18" charset="0"/>
                        <a:ea typeface="Times New Roman" panose="02020603050405020304" pitchFamily="18" charset="0"/>
                      </a:endParaRPr>
                    </a:p>
                  </a:txBody>
                  <a:tcPr marL="68580" marR="68580" marT="0" marB="0">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tcPr>
                </a:tc>
                <a:tc>
                  <a:txBody>
                    <a:bodyPr/>
                    <a:lstStyle/>
                    <a:p>
                      <a:pPr algn="just" fontAlgn="base">
                        <a:spcAft>
                          <a:spcPts val="0"/>
                        </a:spcAft>
                      </a:pPr>
                      <a:r>
                        <a:rPr lang="en-GB" sz="1800" b="1">
                          <a:solidFill>
                            <a:srgbClr val="002060"/>
                          </a:solidFill>
                          <a:effectLst/>
                          <a:latin typeface="Calibri" panose="020F0502020204030204" pitchFamily="34" charset="0"/>
                          <a:ea typeface="Times New Roman" panose="02020603050405020304" pitchFamily="18" charset="0"/>
                        </a:rPr>
                        <a:t>Identify your values – </a:t>
                      </a:r>
                      <a:r>
                        <a:rPr lang="es-ES" sz="1800">
                          <a:effectLst/>
                          <a:latin typeface="Calibri" panose="020F0502020204030204" pitchFamily="34" charset="0"/>
                          <a:ea typeface="Times New Roman" panose="02020603050405020304" pitchFamily="18" charset="0"/>
                        </a:rPr>
                        <a:t>Określ swoje wartości</a:t>
                      </a:r>
                      <a:endParaRPr lang="pl-PL" sz="1800">
                        <a:effectLst/>
                        <a:latin typeface="Times New Roman" panose="02020603050405020304" pitchFamily="18" charset="0"/>
                        <a:ea typeface="Times New Roman" panose="02020603050405020304" pitchFamily="18" charset="0"/>
                      </a:endParaRPr>
                    </a:p>
                  </a:txBody>
                  <a:tcPr marL="68580" marR="68580" marT="0" marB="0">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109295533"/>
                  </a:ext>
                </a:extLst>
              </a:tr>
              <a:tr h="347297">
                <a:tc>
                  <a:txBody>
                    <a:bodyPr/>
                    <a:lstStyle/>
                    <a:p>
                      <a:pPr algn="just" fontAlgn="base">
                        <a:spcAft>
                          <a:spcPts val="0"/>
                        </a:spcAft>
                      </a:pPr>
                      <a:r>
                        <a:rPr lang="en-GB" sz="1800">
                          <a:solidFill>
                            <a:srgbClr val="002060"/>
                          </a:solidFill>
                          <a:effectLst/>
                          <a:latin typeface="Calibri" panose="020F0502020204030204" pitchFamily="34" charset="0"/>
                          <a:ea typeface="Times New Roman" panose="02020603050405020304" pitchFamily="18" charset="0"/>
                        </a:rPr>
                        <a:t>D</a:t>
                      </a:r>
                      <a:endParaRPr lang="pl-PL" sz="1800">
                        <a:effectLst/>
                        <a:latin typeface="Times New Roman" panose="02020603050405020304" pitchFamily="18" charset="0"/>
                        <a:ea typeface="Times New Roman" panose="02020603050405020304" pitchFamily="18" charset="0"/>
                      </a:endParaRPr>
                    </a:p>
                  </a:txBody>
                  <a:tcPr marL="68580" marR="68580" marT="0" marB="0">
                    <a:lnT w="38100" cap="flat" cmpd="sng" algn="ctr">
                      <a:solidFill>
                        <a:schemeClr val="tx2"/>
                      </a:solidFill>
                      <a:prstDash val="solid"/>
                      <a:round/>
                      <a:headEnd type="none" w="med" len="med"/>
                      <a:tailEnd type="none" w="med" len="med"/>
                    </a:lnT>
                  </a:tcPr>
                </a:tc>
                <a:tc>
                  <a:txBody>
                    <a:bodyPr/>
                    <a:lstStyle/>
                    <a:p>
                      <a:pPr algn="just" fontAlgn="base">
                        <a:spcAft>
                          <a:spcPts val="0"/>
                        </a:spcAft>
                      </a:pPr>
                      <a:r>
                        <a:rPr lang="en-GB" sz="1800">
                          <a:solidFill>
                            <a:srgbClr val="002060"/>
                          </a:solidFill>
                          <a:effectLst/>
                          <a:latin typeface="Calibri" panose="020F0502020204030204" pitchFamily="34" charset="0"/>
                          <a:ea typeface="Times New Roman" panose="02020603050405020304" pitchFamily="18" charset="0"/>
                        </a:rPr>
                        <a:t>Develop and implement a plan of action - </a:t>
                      </a:r>
                      <a:r>
                        <a:rPr lang="es-ES" sz="1800">
                          <a:effectLst/>
                          <a:latin typeface="Calibri" panose="020F0502020204030204" pitchFamily="34" charset="0"/>
                          <a:ea typeface="Times New Roman" panose="02020603050405020304" pitchFamily="18" charset="0"/>
                        </a:rPr>
                        <a:t>Opracuj i wdroż plan działania</a:t>
                      </a:r>
                      <a:endParaRPr lang="pl-PL" sz="1800">
                        <a:effectLst/>
                        <a:latin typeface="Times New Roman" panose="02020603050405020304" pitchFamily="18" charset="0"/>
                        <a:ea typeface="Times New Roman" panose="02020603050405020304" pitchFamily="18" charset="0"/>
                      </a:endParaRPr>
                    </a:p>
                  </a:txBody>
                  <a:tcPr marL="68580" marR="68580" marT="0" marB="0">
                    <a:lnT w="38100" cap="flat" cmpd="sng" algn="ctr">
                      <a:solidFill>
                        <a:schemeClr val="tx2"/>
                      </a:solidFill>
                      <a:prstDash val="solid"/>
                      <a:round/>
                      <a:headEnd type="none" w="med" len="med"/>
                      <a:tailEnd type="none" w="med" len="med"/>
                    </a:lnT>
                  </a:tcPr>
                </a:tc>
                <a:extLst>
                  <a:ext uri="{0D108BD9-81ED-4DB2-BD59-A6C34878D82A}">
                    <a16:rowId xmlns:a16="http://schemas.microsoft.com/office/drawing/2014/main" val="3376141948"/>
                  </a:ext>
                </a:extLst>
              </a:tr>
              <a:tr h="347297">
                <a:tc>
                  <a:txBody>
                    <a:bodyPr/>
                    <a:lstStyle/>
                    <a:p>
                      <a:pPr algn="just" fontAlgn="base">
                        <a:spcAft>
                          <a:spcPts val="0"/>
                        </a:spcAft>
                      </a:pPr>
                      <a:r>
                        <a:rPr lang="en-GB" sz="1800">
                          <a:solidFill>
                            <a:srgbClr val="002060"/>
                          </a:solidFill>
                          <a:effectLst/>
                          <a:latin typeface="Calibri" panose="020F0502020204030204" pitchFamily="34" charset="0"/>
                          <a:ea typeface="Times New Roman" panose="02020603050405020304" pitchFamily="18" charset="0"/>
                        </a:rPr>
                        <a:t>E</a:t>
                      </a:r>
                      <a:endParaRPr lang="pl-PL"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spcAft>
                          <a:spcPts val="0"/>
                        </a:spcAft>
                      </a:pPr>
                      <a:r>
                        <a:rPr lang="en-GB" sz="1800" dirty="0">
                          <a:solidFill>
                            <a:srgbClr val="002060"/>
                          </a:solidFill>
                          <a:effectLst/>
                          <a:latin typeface="Calibri" panose="020F0502020204030204" pitchFamily="34" charset="0"/>
                          <a:ea typeface="Times New Roman" panose="02020603050405020304" pitchFamily="18" charset="0"/>
                        </a:rPr>
                        <a:t>Evaluate and monitor the solution - </a:t>
                      </a:r>
                      <a:r>
                        <a:rPr lang="es-ES" sz="1800" dirty="0" err="1">
                          <a:effectLst/>
                          <a:latin typeface="Calibri" panose="020F0502020204030204" pitchFamily="34" charset="0"/>
                          <a:ea typeface="Times New Roman" panose="02020603050405020304" pitchFamily="18" charset="0"/>
                        </a:rPr>
                        <a:t>Oceń</a:t>
                      </a:r>
                      <a:r>
                        <a:rPr lang="es-ES" sz="1800" dirty="0">
                          <a:effectLst/>
                          <a:latin typeface="Calibri" panose="020F0502020204030204" pitchFamily="34" charset="0"/>
                          <a:ea typeface="Times New Roman" panose="02020603050405020304" pitchFamily="18" charset="0"/>
                        </a:rPr>
                        <a:t> i </a:t>
                      </a:r>
                      <a:r>
                        <a:rPr lang="es-ES" sz="1800" dirty="0" err="1">
                          <a:effectLst/>
                          <a:latin typeface="Calibri" panose="020F0502020204030204" pitchFamily="34" charset="0"/>
                          <a:ea typeface="Times New Roman" panose="02020603050405020304" pitchFamily="18" charset="0"/>
                        </a:rPr>
                        <a:t>monitoruj</a:t>
                      </a:r>
                      <a:r>
                        <a:rPr lang="es-ES" sz="1800" dirty="0">
                          <a:effectLst/>
                          <a:latin typeface="Calibri" panose="020F0502020204030204" pitchFamily="34" charset="0"/>
                          <a:ea typeface="Times New Roman" panose="02020603050405020304" pitchFamily="18" charset="0"/>
                        </a:rPr>
                        <a:t> </a:t>
                      </a:r>
                      <a:r>
                        <a:rPr lang="es-ES" sz="1800" dirty="0" err="1">
                          <a:effectLst/>
                          <a:latin typeface="Calibri" panose="020F0502020204030204" pitchFamily="34" charset="0"/>
                          <a:ea typeface="Times New Roman" panose="02020603050405020304" pitchFamily="18" charset="0"/>
                        </a:rPr>
                        <a:t>rozwiązanie</a:t>
                      </a:r>
                      <a:endParaRPr lang="pl-PL"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56677657"/>
                  </a:ext>
                </a:extLst>
              </a:tr>
            </a:tbl>
          </a:graphicData>
        </a:graphic>
      </p:graphicFrame>
      <p:sp>
        <p:nvSpPr>
          <p:cNvPr id="17" name="TextBox 16">
            <a:extLst>
              <a:ext uri="{FF2B5EF4-FFF2-40B4-BE49-F238E27FC236}">
                <a16:creationId xmlns:a16="http://schemas.microsoft.com/office/drawing/2014/main" id="{B371AE18-7CB1-41D8-9236-7BA2D9F21425}"/>
              </a:ext>
            </a:extLst>
          </p:cNvPr>
          <p:cNvSpPr txBox="1"/>
          <p:nvPr/>
        </p:nvSpPr>
        <p:spPr>
          <a:xfrm>
            <a:off x="9220200" y="6843569"/>
            <a:ext cx="4876800" cy="1169551"/>
          </a:xfrm>
          <a:prstGeom prst="rect">
            <a:avLst/>
          </a:prstGeom>
          <a:noFill/>
        </p:spPr>
        <p:txBody>
          <a:bodyPr wrap="square">
            <a:spAutoFit/>
          </a:bodyPr>
          <a:lstStyle/>
          <a:p>
            <a:pPr algn="r" fontAlgn="base">
              <a:spcAft>
                <a:spcPts val="1000"/>
              </a:spcAft>
            </a:pPr>
            <a:r>
              <a:rPr lang="en-GB" sz="1400" dirty="0">
                <a:solidFill>
                  <a:srgbClr val="002060"/>
                </a:solidFill>
                <a:effectLst/>
                <a:latin typeface="Calibri" panose="020F0502020204030204" pitchFamily="34" charset="0"/>
                <a:ea typeface="Times New Roman" panose="02020603050405020304" pitchFamily="18" charset="0"/>
              </a:rPr>
              <a:t>Source: Kay, J. (2020). The D.E.C.I.D.E. Model: A Tool For Teaching Students </a:t>
            </a:r>
            <a:r>
              <a:rPr lang="en-GB" sz="1400" dirty="0">
                <a:solidFill>
                  <a:srgbClr val="002060"/>
                </a:solidFill>
                <a:latin typeface="Calibri" panose="020F0502020204030204" pitchFamily="34" charset="0"/>
                <a:ea typeface="Times New Roman" panose="02020603050405020304" pitchFamily="18" charset="0"/>
              </a:rPr>
              <a:t>How to Making Healthy Decisions - Project School Wellness. Retrieved 12 November 2021, from </a:t>
            </a:r>
            <a:r>
              <a:rPr lang="en-GB" sz="1400" dirty="0">
                <a:solidFill>
                  <a:srgbClr val="002060"/>
                </a:solidFill>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https://www.projectschoolwellness.com/the-d-e-c-i-d-e-model-a-tool-for-teaching-students-how-to-making-healthy-decisions/</a:t>
            </a:r>
            <a:endParaRPr lang="bg-BG" sz="1400" dirty="0">
              <a:solidFill>
                <a:srgbClr val="002060"/>
              </a:solidFill>
              <a:latin typeface="Calibri" panose="020F0502020204030204" pitchFamily="34" charset="0"/>
              <a:ea typeface="Times New Roman" panose="02020603050405020304" pitchFamily="18" charset="0"/>
            </a:endParaRPr>
          </a:p>
        </p:txBody>
      </p:sp>
      <p:sp>
        <p:nvSpPr>
          <p:cNvPr id="12" name="object 2">
            <a:extLst>
              <a:ext uri="{FF2B5EF4-FFF2-40B4-BE49-F238E27FC236}">
                <a16:creationId xmlns:a16="http://schemas.microsoft.com/office/drawing/2014/main" id="{1C3A66AC-66F7-4FE2-9A2A-8924415DD1B6}"/>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3.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Podejmowanie decyzji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512008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up)">
                                      <p:cBhvr>
                                        <p:cTn id="19" dur="500"/>
                                        <p:tgtEl>
                                          <p:spTgt spid="9"/>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rot="16200000">
            <a:off x="1078978" y="293936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txBox="1">
            <a:spLocks noGrp="1"/>
          </p:cNvSpPr>
          <p:nvPr>
            <p:ph type="title"/>
          </p:nvPr>
        </p:nvSpPr>
        <p:spPr>
          <a:xfrm>
            <a:off x="1050168" y="751064"/>
            <a:ext cx="12852400" cy="1490152"/>
          </a:xfrm>
          <a:prstGeom prst="rect">
            <a:avLst/>
          </a:prstGeom>
        </p:spPr>
        <p:txBody>
          <a:bodyPr vert="horz" wrap="square" lIns="0" tIns="12700" rIns="0" bIns="0" rtlCol="0">
            <a:spAutoFit/>
          </a:bodyPr>
          <a:lstStyle/>
          <a:p>
            <a:pPr marL="12700">
              <a:spcBef>
                <a:spcPts val="100"/>
              </a:spcBef>
            </a:pPr>
            <a:r>
              <a:rPr lang="pl-PL" sz="4800" b="1" dirty="0">
                <a:solidFill>
                  <a:srgbClr val="E12227"/>
                </a:solidFill>
              </a:rPr>
              <a:t>CELE KURSU</a:t>
            </a:r>
            <a:br>
              <a:rPr lang="es-ES" sz="4800" b="1" dirty="0">
                <a:solidFill>
                  <a:srgbClr val="E12227"/>
                </a:solidFill>
              </a:rPr>
            </a:br>
            <a:endParaRPr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id="{8F9E0F54-1F8C-46EB-9848-8D716F9E695C}"/>
              </a:ext>
            </a:extLst>
          </p:cNvPr>
          <p:cNvSpPr/>
          <p:nvPr/>
        </p:nvSpPr>
        <p:spPr>
          <a:xfrm rot="16200000">
            <a:off x="1078978" y="4841093"/>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9" name="object 4">
            <a:extLst>
              <a:ext uri="{FF2B5EF4-FFF2-40B4-BE49-F238E27FC236}">
                <a16:creationId xmlns:a16="http://schemas.microsoft.com/office/drawing/2014/main" id="{EB7856EA-3BCB-4284-8307-A02405ECB9AA}"/>
              </a:ext>
            </a:extLst>
          </p:cNvPr>
          <p:cNvSpPr/>
          <p:nvPr/>
        </p:nvSpPr>
        <p:spPr>
          <a:xfrm rot="16200000">
            <a:off x="1078978" y="6771486"/>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4" name="TextBox 7">
            <a:extLst>
              <a:ext uri="{FF2B5EF4-FFF2-40B4-BE49-F238E27FC236}">
                <a16:creationId xmlns:a16="http://schemas.microsoft.com/office/drawing/2014/main" id="{D9A4FBB1-9632-4015-A622-552D89E9405D}"/>
              </a:ext>
            </a:extLst>
          </p:cNvPr>
          <p:cNvSpPr txBox="1"/>
          <p:nvPr/>
        </p:nvSpPr>
        <p:spPr>
          <a:xfrm>
            <a:off x="1676400" y="3248680"/>
            <a:ext cx="12573000" cy="523220"/>
          </a:xfrm>
          <a:prstGeom prst="rect">
            <a:avLst/>
          </a:prstGeom>
          <a:noFill/>
        </p:spPr>
        <p:txBody>
          <a:bodyPr wrap="square" rtlCol="0">
            <a:spAutoFit/>
          </a:bodyPr>
          <a:lstStyle/>
          <a:p>
            <a:r>
              <a:rPr lang="pl-PL" sz="2800" dirty="0"/>
              <a:t>Podniesienie świadomość uczniów na temat percepcji, osądu i podejmowania decyzji. </a:t>
            </a:r>
            <a:endParaRPr lang="en-US" altLang="ko-KR" sz="2800" dirty="0">
              <a:cs typeface="Arial" pitchFamily="34" charset="0"/>
            </a:endParaRPr>
          </a:p>
        </p:txBody>
      </p:sp>
      <p:sp>
        <p:nvSpPr>
          <p:cNvPr id="35" name="TextBox 8">
            <a:extLst>
              <a:ext uri="{FF2B5EF4-FFF2-40B4-BE49-F238E27FC236}">
                <a16:creationId xmlns:a16="http://schemas.microsoft.com/office/drawing/2014/main" id="{494C9F60-B899-4229-BE66-52A19C9BF537}"/>
              </a:ext>
            </a:extLst>
          </p:cNvPr>
          <p:cNvSpPr txBox="1"/>
          <p:nvPr/>
        </p:nvSpPr>
        <p:spPr>
          <a:xfrm>
            <a:off x="1637071" y="2794457"/>
            <a:ext cx="5124925" cy="523220"/>
          </a:xfrm>
          <a:prstGeom prst="rect">
            <a:avLst/>
          </a:prstGeom>
          <a:noFill/>
        </p:spPr>
        <p:txBody>
          <a:bodyPr wrap="square" lIns="108000" rIns="108000" rtlCol="0">
            <a:spAutoFit/>
          </a:bodyPr>
          <a:lstStyle/>
          <a:p>
            <a:r>
              <a:rPr lang="pl-PL" sz="2800" b="1" dirty="0">
                <a:solidFill>
                  <a:srgbClr val="243255"/>
                </a:solidFill>
                <a:latin typeface="Calibri"/>
                <a:ea typeface="Calibri"/>
                <a:cs typeface="Calibri"/>
                <a:sym typeface="Calibri"/>
              </a:rPr>
              <a:t>Cel 1</a:t>
            </a:r>
          </a:p>
        </p:txBody>
      </p:sp>
      <p:sp>
        <p:nvSpPr>
          <p:cNvPr id="36" name="TextBox 7">
            <a:extLst>
              <a:ext uri="{FF2B5EF4-FFF2-40B4-BE49-F238E27FC236}">
                <a16:creationId xmlns:a16="http://schemas.microsoft.com/office/drawing/2014/main" id="{A16E1D88-033A-4121-A886-D395EC6B4A73}"/>
              </a:ext>
            </a:extLst>
          </p:cNvPr>
          <p:cNvSpPr txBox="1"/>
          <p:nvPr/>
        </p:nvSpPr>
        <p:spPr>
          <a:xfrm>
            <a:off x="1676400" y="5153680"/>
            <a:ext cx="13944600" cy="523220"/>
          </a:xfrm>
          <a:prstGeom prst="rect">
            <a:avLst/>
          </a:prstGeom>
          <a:noFill/>
        </p:spPr>
        <p:txBody>
          <a:bodyPr wrap="square" rtlCol="0">
            <a:spAutoFit/>
          </a:bodyPr>
          <a:lstStyle/>
          <a:p>
            <a:r>
              <a:rPr lang="pl-PL" sz="2800" dirty="0"/>
              <a:t>Zapoznanie studentów z różnymi modelami i narzędziami podejmowania decyzji. </a:t>
            </a:r>
            <a:endParaRPr lang="en-US" altLang="ko-KR" sz="2800" dirty="0">
              <a:cs typeface="Arial" pitchFamily="34" charset="0"/>
            </a:endParaRPr>
          </a:p>
        </p:txBody>
      </p:sp>
      <p:sp>
        <p:nvSpPr>
          <p:cNvPr id="37" name="TextBox 8">
            <a:extLst>
              <a:ext uri="{FF2B5EF4-FFF2-40B4-BE49-F238E27FC236}">
                <a16:creationId xmlns:a16="http://schemas.microsoft.com/office/drawing/2014/main" id="{CAAA617F-02D8-4BEB-B5A9-29F73C53E850}"/>
              </a:ext>
            </a:extLst>
          </p:cNvPr>
          <p:cNvSpPr txBox="1"/>
          <p:nvPr/>
        </p:nvSpPr>
        <p:spPr>
          <a:xfrm>
            <a:off x="1639529" y="4731318"/>
            <a:ext cx="5124925" cy="523220"/>
          </a:xfrm>
          <a:prstGeom prst="rect">
            <a:avLst/>
          </a:prstGeom>
          <a:noFill/>
        </p:spPr>
        <p:txBody>
          <a:bodyPr wrap="square" lIns="108000" rIns="108000" rtlCol="0">
            <a:spAutoFit/>
          </a:bodyPr>
          <a:lstStyle/>
          <a:p>
            <a:r>
              <a:rPr lang="pl-PL" sz="2800" b="1" dirty="0">
                <a:solidFill>
                  <a:srgbClr val="243255"/>
                </a:solidFill>
                <a:ea typeface="Calibri"/>
                <a:cs typeface="Calibri"/>
                <a:sym typeface="Calibri"/>
              </a:rPr>
              <a:t>Cel </a:t>
            </a:r>
            <a:r>
              <a:rPr lang="en-US" sz="2800" b="1" dirty="0">
                <a:solidFill>
                  <a:srgbClr val="243255"/>
                </a:solidFill>
                <a:latin typeface="Calibri"/>
                <a:ea typeface="Calibri"/>
                <a:cs typeface="Calibri"/>
                <a:sym typeface="Calibri"/>
              </a:rPr>
              <a:t>2</a:t>
            </a:r>
            <a:endParaRPr lang="pl-PL" sz="2800" b="1" dirty="0">
              <a:solidFill>
                <a:srgbClr val="243255"/>
              </a:solidFill>
              <a:latin typeface="Calibri"/>
              <a:ea typeface="Calibri"/>
              <a:cs typeface="Calibri"/>
              <a:sym typeface="Calibri"/>
            </a:endParaRPr>
          </a:p>
        </p:txBody>
      </p:sp>
      <p:sp>
        <p:nvSpPr>
          <p:cNvPr id="42" name="TextBox 7">
            <a:extLst>
              <a:ext uri="{FF2B5EF4-FFF2-40B4-BE49-F238E27FC236}">
                <a16:creationId xmlns:a16="http://schemas.microsoft.com/office/drawing/2014/main" id="{2AC878DE-64DD-40AF-9E31-6AA43817ED8A}"/>
              </a:ext>
            </a:extLst>
          </p:cNvPr>
          <p:cNvSpPr txBox="1"/>
          <p:nvPr/>
        </p:nvSpPr>
        <p:spPr>
          <a:xfrm>
            <a:off x="1676400" y="7058680"/>
            <a:ext cx="11582400" cy="523220"/>
          </a:xfrm>
          <a:prstGeom prst="rect">
            <a:avLst/>
          </a:prstGeom>
          <a:noFill/>
        </p:spPr>
        <p:txBody>
          <a:bodyPr wrap="square" rtlCol="0">
            <a:spAutoFit/>
          </a:bodyPr>
          <a:lstStyle/>
          <a:p>
            <a:r>
              <a:rPr lang="pl-PL" sz="2800" dirty="0"/>
              <a:t>Poprawa umiejętności podejmowania decyzji przez uczniów. </a:t>
            </a:r>
            <a:endParaRPr lang="en-US" altLang="ko-KR" sz="2800" dirty="0">
              <a:cs typeface="Arial" pitchFamily="34" charset="0"/>
            </a:endParaRPr>
          </a:p>
        </p:txBody>
      </p:sp>
      <p:sp>
        <p:nvSpPr>
          <p:cNvPr id="43" name="TextBox 8">
            <a:extLst>
              <a:ext uri="{FF2B5EF4-FFF2-40B4-BE49-F238E27FC236}">
                <a16:creationId xmlns:a16="http://schemas.microsoft.com/office/drawing/2014/main" id="{296E3461-3EE8-4F02-A473-DBC09AFF5FAF}"/>
              </a:ext>
            </a:extLst>
          </p:cNvPr>
          <p:cNvSpPr txBox="1"/>
          <p:nvPr/>
        </p:nvSpPr>
        <p:spPr>
          <a:xfrm>
            <a:off x="1639529" y="6662025"/>
            <a:ext cx="5124925" cy="523220"/>
          </a:xfrm>
          <a:prstGeom prst="rect">
            <a:avLst/>
          </a:prstGeom>
          <a:noFill/>
        </p:spPr>
        <p:txBody>
          <a:bodyPr wrap="square" lIns="108000" rIns="108000" rtlCol="0">
            <a:spAutoFit/>
          </a:bodyPr>
          <a:lstStyle/>
          <a:p>
            <a:r>
              <a:rPr lang="pl-PL" sz="2800" b="1" dirty="0">
                <a:solidFill>
                  <a:srgbClr val="243255"/>
                </a:solidFill>
                <a:ea typeface="Calibri"/>
                <a:cs typeface="Calibri"/>
                <a:sym typeface="Calibri"/>
              </a:rPr>
              <a:t>Cel </a:t>
            </a:r>
            <a:r>
              <a:rPr lang="en-US" sz="2800" b="1" dirty="0">
                <a:solidFill>
                  <a:srgbClr val="243255"/>
                </a:solidFill>
                <a:latin typeface="Calibri"/>
                <a:ea typeface="Calibri"/>
                <a:cs typeface="Calibri"/>
                <a:sym typeface="Calibri"/>
              </a:rPr>
              <a:t>3</a:t>
            </a:r>
            <a:endParaRPr lang="pl-PL" sz="2800" b="1" dirty="0">
              <a:solidFill>
                <a:srgbClr val="243255"/>
              </a:solidFill>
              <a:latin typeface="Calibri"/>
              <a:ea typeface="Calibri"/>
              <a:cs typeface="Calibri"/>
              <a:sym typeface="Calibri"/>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0-#ppt_w/2"/>
                                          </p:val>
                                        </p:tav>
                                        <p:tav tm="100000">
                                          <p:val>
                                            <p:strVal val="#ppt_x"/>
                                          </p:val>
                                        </p:tav>
                                      </p:tavLst>
                                    </p:anim>
                                    <p:anim calcmode="lin" valueType="num">
                                      <p:cBhvr additive="base">
                                        <p:cTn id="8" dur="500" fill="hold"/>
                                        <p:tgtEl>
                                          <p:spTgt spid="35"/>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anim calcmode="lin" valueType="num">
                                      <p:cBhvr additive="base">
                                        <p:cTn id="11" dur="500" fill="hold"/>
                                        <p:tgtEl>
                                          <p:spTgt spid="34"/>
                                        </p:tgtEl>
                                        <p:attrNameLst>
                                          <p:attrName>ppt_x</p:attrName>
                                        </p:attrNameLst>
                                      </p:cBhvr>
                                      <p:tavLst>
                                        <p:tav tm="0">
                                          <p:val>
                                            <p:strVal val="0-#ppt_w/2"/>
                                          </p:val>
                                        </p:tav>
                                        <p:tav tm="100000">
                                          <p:val>
                                            <p:strVal val="#ppt_x"/>
                                          </p:val>
                                        </p:tav>
                                      </p:tavLst>
                                    </p:anim>
                                    <p:anim calcmode="lin" valueType="num">
                                      <p:cBhvr additive="base">
                                        <p:cTn id="12" dur="500" fill="hold"/>
                                        <p:tgtEl>
                                          <p:spTgt spid="34"/>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8"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0-#ppt_w/2"/>
                                          </p:val>
                                        </p:tav>
                                        <p:tav tm="100000">
                                          <p:val>
                                            <p:strVal val="#ppt_x"/>
                                          </p:val>
                                        </p:tav>
                                      </p:tavLst>
                                    </p:anim>
                                    <p:anim calcmode="lin" valueType="num">
                                      <p:cBhvr additive="base">
                                        <p:cTn id="17" dur="500" fill="hold"/>
                                        <p:tgtEl>
                                          <p:spTgt spid="4"/>
                                        </p:tgtEl>
                                        <p:attrNameLst>
                                          <p:attrName>ppt_y</p:attrName>
                                        </p:attrNameLst>
                                      </p:cBhvr>
                                      <p:tavLst>
                                        <p:tav tm="0">
                                          <p:val>
                                            <p:strVal val="#ppt_y"/>
                                          </p:val>
                                        </p:tav>
                                        <p:tav tm="100000">
                                          <p:val>
                                            <p:strVal val="#ppt_y"/>
                                          </p:val>
                                        </p:tav>
                                      </p:tavLst>
                                    </p:anim>
                                  </p:childTnLst>
                                </p:cTn>
                              </p:par>
                            </p:childTnLst>
                          </p:cTn>
                        </p:par>
                        <p:par>
                          <p:cTn id="18" fill="hold">
                            <p:stCondLst>
                              <p:cond delay="1000"/>
                            </p:stCondLst>
                            <p:childTnLst>
                              <p:par>
                                <p:cTn id="19" presetID="2" presetClass="entr" presetSubtype="8" fill="hold" grpId="0" nodeType="afterEffect">
                                  <p:stCondLst>
                                    <p:cond delay="0"/>
                                  </p:stCondLst>
                                  <p:childTnLst>
                                    <p:set>
                                      <p:cBhvr>
                                        <p:cTn id="20" dur="1" fill="hold">
                                          <p:stCondLst>
                                            <p:cond delay="0"/>
                                          </p:stCondLst>
                                        </p:cTn>
                                        <p:tgtEl>
                                          <p:spTgt spid="37"/>
                                        </p:tgtEl>
                                        <p:attrNameLst>
                                          <p:attrName>style.visibility</p:attrName>
                                        </p:attrNameLst>
                                      </p:cBhvr>
                                      <p:to>
                                        <p:strVal val="visible"/>
                                      </p:to>
                                    </p:set>
                                    <p:anim calcmode="lin" valueType="num">
                                      <p:cBhvr additive="base">
                                        <p:cTn id="21" dur="500" fill="hold"/>
                                        <p:tgtEl>
                                          <p:spTgt spid="37"/>
                                        </p:tgtEl>
                                        <p:attrNameLst>
                                          <p:attrName>ppt_x</p:attrName>
                                        </p:attrNameLst>
                                      </p:cBhvr>
                                      <p:tavLst>
                                        <p:tav tm="0">
                                          <p:val>
                                            <p:strVal val="0-#ppt_w/2"/>
                                          </p:val>
                                        </p:tav>
                                        <p:tav tm="100000">
                                          <p:val>
                                            <p:strVal val="#ppt_x"/>
                                          </p:val>
                                        </p:tav>
                                      </p:tavLst>
                                    </p:anim>
                                    <p:anim calcmode="lin" valueType="num">
                                      <p:cBhvr additive="base">
                                        <p:cTn id="22" dur="500" fill="hold"/>
                                        <p:tgtEl>
                                          <p:spTgt spid="37"/>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anim calcmode="lin" valueType="num">
                                      <p:cBhvr additive="base">
                                        <p:cTn id="25" dur="500" fill="hold"/>
                                        <p:tgtEl>
                                          <p:spTgt spid="36"/>
                                        </p:tgtEl>
                                        <p:attrNameLst>
                                          <p:attrName>ppt_x</p:attrName>
                                        </p:attrNameLst>
                                      </p:cBhvr>
                                      <p:tavLst>
                                        <p:tav tm="0">
                                          <p:val>
                                            <p:strVal val="0-#ppt_w/2"/>
                                          </p:val>
                                        </p:tav>
                                        <p:tav tm="100000">
                                          <p:val>
                                            <p:strVal val="#ppt_x"/>
                                          </p:val>
                                        </p:tav>
                                      </p:tavLst>
                                    </p:anim>
                                    <p:anim calcmode="lin" valueType="num">
                                      <p:cBhvr additive="base">
                                        <p:cTn id="26" dur="500" fill="hold"/>
                                        <p:tgtEl>
                                          <p:spTgt spid="36"/>
                                        </p:tgtEl>
                                        <p:attrNameLst>
                                          <p:attrName>ppt_y</p:attrName>
                                        </p:attrNameLst>
                                      </p:cBhvr>
                                      <p:tavLst>
                                        <p:tav tm="0">
                                          <p:val>
                                            <p:strVal val="#ppt_y"/>
                                          </p:val>
                                        </p:tav>
                                        <p:tav tm="100000">
                                          <p:val>
                                            <p:strVal val="#ppt_y"/>
                                          </p:val>
                                        </p:tav>
                                      </p:tavLst>
                                    </p:anim>
                                  </p:childTnLst>
                                </p:cTn>
                              </p:par>
                            </p:childTnLst>
                          </p:cTn>
                        </p:par>
                        <p:par>
                          <p:cTn id="27" fill="hold">
                            <p:stCondLst>
                              <p:cond delay="1500"/>
                            </p:stCondLst>
                            <p:childTnLst>
                              <p:par>
                                <p:cTn id="28" presetID="2" presetClass="entr" presetSubtype="8" fill="hold" grpId="0" nodeType="afterEffect">
                                  <p:stCondLst>
                                    <p:cond delay="0"/>
                                  </p:stCondLst>
                                  <p:childTnLst>
                                    <p:set>
                                      <p:cBhvr>
                                        <p:cTn id="29" dur="1" fill="hold">
                                          <p:stCondLst>
                                            <p:cond delay="0"/>
                                          </p:stCondLst>
                                        </p:cTn>
                                        <p:tgtEl>
                                          <p:spTgt spid="28"/>
                                        </p:tgtEl>
                                        <p:attrNameLst>
                                          <p:attrName>style.visibility</p:attrName>
                                        </p:attrNameLst>
                                      </p:cBhvr>
                                      <p:to>
                                        <p:strVal val="visible"/>
                                      </p:to>
                                    </p:set>
                                    <p:anim calcmode="lin" valueType="num">
                                      <p:cBhvr additive="base">
                                        <p:cTn id="30" dur="500" fill="hold"/>
                                        <p:tgtEl>
                                          <p:spTgt spid="28"/>
                                        </p:tgtEl>
                                        <p:attrNameLst>
                                          <p:attrName>ppt_x</p:attrName>
                                        </p:attrNameLst>
                                      </p:cBhvr>
                                      <p:tavLst>
                                        <p:tav tm="0">
                                          <p:val>
                                            <p:strVal val="0-#ppt_w/2"/>
                                          </p:val>
                                        </p:tav>
                                        <p:tav tm="100000">
                                          <p:val>
                                            <p:strVal val="#ppt_x"/>
                                          </p:val>
                                        </p:tav>
                                      </p:tavLst>
                                    </p:anim>
                                    <p:anim calcmode="lin" valueType="num">
                                      <p:cBhvr additive="base">
                                        <p:cTn id="31" dur="500" fill="hold"/>
                                        <p:tgtEl>
                                          <p:spTgt spid="28"/>
                                        </p:tgtEl>
                                        <p:attrNameLst>
                                          <p:attrName>ppt_y</p:attrName>
                                        </p:attrNameLst>
                                      </p:cBhvr>
                                      <p:tavLst>
                                        <p:tav tm="0">
                                          <p:val>
                                            <p:strVal val="#ppt_y"/>
                                          </p:val>
                                        </p:tav>
                                        <p:tav tm="100000">
                                          <p:val>
                                            <p:strVal val="#ppt_y"/>
                                          </p:val>
                                        </p:tav>
                                      </p:tavLst>
                                    </p:anim>
                                  </p:childTnLst>
                                </p:cTn>
                              </p:par>
                            </p:childTnLst>
                          </p:cTn>
                        </p:par>
                        <p:par>
                          <p:cTn id="32" fill="hold">
                            <p:stCondLst>
                              <p:cond delay="2000"/>
                            </p:stCondLst>
                            <p:childTnLst>
                              <p:par>
                                <p:cTn id="33" presetID="2" presetClass="entr" presetSubtype="8" fill="hold" grpId="0" nodeType="afterEffect">
                                  <p:stCondLst>
                                    <p:cond delay="0"/>
                                  </p:stCondLst>
                                  <p:childTnLst>
                                    <p:set>
                                      <p:cBhvr>
                                        <p:cTn id="34" dur="1" fill="hold">
                                          <p:stCondLst>
                                            <p:cond delay="0"/>
                                          </p:stCondLst>
                                        </p:cTn>
                                        <p:tgtEl>
                                          <p:spTgt spid="43"/>
                                        </p:tgtEl>
                                        <p:attrNameLst>
                                          <p:attrName>style.visibility</p:attrName>
                                        </p:attrNameLst>
                                      </p:cBhvr>
                                      <p:to>
                                        <p:strVal val="visible"/>
                                      </p:to>
                                    </p:set>
                                    <p:anim calcmode="lin" valueType="num">
                                      <p:cBhvr additive="base">
                                        <p:cTn id="35" dur="500" fill="hold"/>
                                        <p:tgtEl>
                                          <p:spTgt spid="43"/>
                                        </p:tgtEl>
                                        <p:attrNameLst>
                                          <p:attrName>ppt_x</p:attrName>
                                        </p:attrNameLst>
                                      </p:cBhvr>
                                      <p:tavLst>
                                        <p:tav tm="0">
                                          <p:val>
                                            <p:strVal val="0-#ppt_w/2"/>
                                          </p:val>
                                        </p:tav>
                                        <p:tav tm="100000">
                                          <p:val>
                                            <p:strVal val="#ppt_x"/>
                                          </p:val>
                                        </p:tav>
                                      </p:tavLst>
                                    </p:anim>
                                    <p:anim calcmode="lin" valueType="num">
                                      <p:cBhvr additive="base">
                                        <p:cTn id="36" dur="500" fill="hold"/>
                                        <p:tgtEl>
                                          <p:spTgt spid="43"/>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42"/>
                                        </p:tgtEl>
                                        <p:attrNameLst>
                                          <p:attrName>style.visibility</p:attrName>
                                        </p:attrNameLst>
                                      </p:cBhvr>
                                      <p:to>
                                        <p:strVal val="visible"/>
                                      </p:to>
                                    </p:set>
                                    <p:anim calcmode="lin" valueType="num">
                                      <p:cBhvr additive="base">
                                        <p:cTn id="39" dur="500" fill="hold"/>
                                        <p:tgtEl>
                                          <p:spTgt spid="42"/>
                                        </p:tgtEl>
                                        <p:attrNameLst>
                                          <p:attrName>ppt_x</p:attrName>
                                        </p:attrNameLst>
                                      </p:cBhvr>
                                      <p:tavLst>
                                        <p:tav tm="0">
                                          <p:val>
                                            <p:strVal val="0-#ppt_w/2"/>
                                          </p:val>
                                        </p:tav>
                                        <p:tav tm="100000">
                                          <p:val>
                                            <p:strVal val="#ppt_x"/>
                                          </p:val>
                                        </p:tav>
                                      </p:tavLst>
                                    </p:anim>
                                    <p:anim calcmode="lin" valueType="num">
                                      <p:cBhvr additive="base">
                                        <p:cTn id="40" dur="500" fill="hold"/>
                                        <p:tgtEl>
                                          <p:spTgt spid="42"/>
                                        </p:tgtEl>
                                        <p:attrNameLst>
                                          <p:attrName>ppt_y</p:attrName>
                                        </p:attrNameLst>
                                      </p:cBhvr>
                                      <p:tavLst>
                                        <p:tav tm="0">
                                          <p:val>
                                            <p:strVal val="#ppt_y"/>
                                          </p:val>
                                        </p:tav>
                                        <p:tav tm="100000">
                                          <p:val>
                                            <p:strVal val="#ppt_y"/>
                                          </p:val>
                                        </p:tav>
                                      </p:tavLst>
                                    </p:anim>
                                  </p:childTnLst>
                                </p:cTn>
                              </p:par>
                            </p:childTnLst>
                          </p:cTn>
                        </p:par>
                        <p:par>
                          <p:cTn id="41" fill="hold">
                            <p:stCondLst>
                              <p:cond delay="2500"/>
                            </p:stCondLst>
                            <p:childTnLst>
                              <p:par>
                                <p:cTn id="42" presetID="2" presetClass="entr" presetSubtype="8" fill="hold" grpId="0" nodeType="afterEffect">
                                  <p:stCondLst>
                                    <p:cond delay="0"/>
                                  </p:stCondLst>
                                  <p:childTnLst>
                                    <p:set>
                                      <p:cBhvr>
                                        <p:cTn id="43" dur="1" fill="hold">
                                          <p:stCondLst>
                                            <p:cond delay="0"/>
                                          </p:stCondLst>
                                        </p:cTn>
                                        <p:tgtEl>
                                          <p:spTgt spid="29"/>
                                        </p:tgtEl>
                                        <p:attrNameLst>
                                          <p:attrName>style.visibility</p:attrName>
                                        </p:attrNameLst>
                                      </p:cBhvr>
                                      <p:to>
                                        <p:strVal val="visible"/>
                                      </p:to>
                                    </p:set>
                                    <p:anim calcmode="lin" valueType="num">
                                      <p:cBhvr additive="base">
                                        <p:cTn id="44" dur="500" fill="hold"/>
                                        <p:tgtEl>
                                          <p:spTgt spid="29"/>
                                        </p:tgtEl>
                                        <p:attrNameLst>
                                          <p:attrName>ppt_x</p:attrName>
                                        </p:attrNameLst>
                                      </p:cBhvr>
                                      <p:tavLst>
                                        <p:tav tm="0">
                                          <p:val>
                                            <p:strVal val="0-#ppt_w/2"/>
                                          </p:val>
                                        </p:tav>
                                        <p:tav tm="100000">
                                          <p:val>
                                            <p:strVal val="#ppt_x"/>
                                          </p:val>
                                        </p:tav>
                                      </p:tavLst>
                                    </p:anim>
                                    <p:anim calcmode="lin" valueType="num">
                                      <p:cBhvr additive="base">
                                        <p:cTn id="45" dur="500" fill="hold"/>
                                        <p:tgtEl>
                                          <p:spTgt spid="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P spid="29" grpId="0" animBg="1"/>
      <p:bldP spid="34" grpId="0"/>
      <p:bldP spid="35" grpId="0"/>
      <p:bldP spid="36" grpId="0"/>
      <p:bldP spid="37" grpId="0"/>
      <p:bldP spid="42" grpId="0"/>
      <p:bldP spid="4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1638300"/>
            <a:ext cx="17121344" cy="1245213"/>
          </a:xfrm>
          <a:prstGeom prst="rect">
            <a:avLst/>
          </a:prstGeom>
        </p:spPr>
        <p:txBody>
          <a:bodyPr vert="horz" wrap="square" lIns="0" tIns="13970" rIns="0" bIns="0" rtlCol="0">
            <a:spAutoFit/>
          </a:bodyPr>
          <a:lstStyle/>
          <a:p>
            <a:pPr marL="12700">
              <a:spcBef>
                <a:spcPts val="110"/>
              </a:spcBef>
            </a:pPr>
            <a:r>
              <a:rPr lang="en-US" sz="4000" b="1" spc="50" dirty="0">
                <a:solidFill>
                  <a:srgbClr val="243255"/>
                </a:solidFill>
                <a:cs typeface="Tahoma"/>
              </a:rPr>
              <a:t>3.3. </a:t>
            </a:r>
            <a:r>
              <a:rPr lang="pl-PL" sz="4000" b="1" dirty="0">
                <a:solidFill>
                  <a:srgbClr val="002060"/>
                </a:solidFill>
              </a:rPr>
              <a:t>Podejmowanie decyzji przez osoby/organizacje. DECIDE model podejmowania decyzji. Dylematy etyczne. Sprawdzanie autentyczności</a:t>
            </a:r>
            <a:endParaRPr lang="en-US" sz="40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3" name="TextBox 12">
            <a:extLst>
              <a:ext uri="{FF2B5EF4-FFF2-40B4-BE49-F238E27FC236}">
                <a16:creationId xmlns:a16="http://schemas.microsoft.com/office/drawing/2014/main" id="{4678BB3E-C673-4B4D-B008-2E5155E8AAC3}"/>
              </a:ext>
            </a:extLst>
          </p:cNvPr>
          <p:cNvSpPr txBox="1"/>
          <p:nvPr/>
        </p:nvSpPr>
        <p:spPr>
          <a:xfrm>
            <a:off x="2133600" y="3234035"/>
            <a:ext cx="13997623" cy="461665"/>
          </a:xfrm>
          <a:prstGeom prst="rect">
            <a:avLst/>
          </a:prstGeom>
          <a:noFill/>
        </p:spPr>
        <p:txBody>
          <a:bodyPr wrap="square">
            <a:spAutoFit/>
          </a:bodyPr>
          <a:lstStyle/>
          <a:p>
            <a:pPr algn="ctr" fontAlgn="base">
              <a:spcBef>
                <a:spcPts val="1000"/>
              </a:spcBef>
            </a:pPr>
            <a:r>
              <a:rPr lang="pl-PL" sz="2400" b="1" dirty="0">
                <a:solidFill>
                  <a:srgbClr val="002060"/>
                </a:solidFill>
              </a:rPr>
              <a:t>Założenia racjonalnego wyboru a ustalenia dotyczące </a:t>
            </a:r>
            <a:r>
              <a:rPr lang="pl-PL" sz="2400" b="1" dirty="0" err="1">
                <a:solidFill>
                  <a:srgbClr val="002060"/>
                </a:solidFill>
              </a:rPr>
              <a:t>zachowań</a:t>
            </a:r>
            <a:r>
              <a:rPr lang="pl-PL" sz="2400" b="1" dirty="0">
                <a:solidFill>
                  <a:srgbClr val="002060"/>
                </a:solidFill>
              </a:rPr>
              <a:t> organizacji dotyczące wyboru alternatyw </a:t>
            </a:r>
            <a:endParaRPr lang="bg-BG" sz="3200" b="1" dirty="0">
              <a:solidFill>
                <a:srgbClr val="00206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625BF28A-94A8-4F62-9B94-8A924A17AC77}"/>
              </a:ext>
            </a:extLst>
          </p:cNvPr>
          <p:cNvSpPr txBox="1"/>
          <p:nvPr/>
        </p:nvSpPr>
        <p:spPr>
          <a:xfrm>
            <a:off x="9067800" y="8113811"/>
            <a:ext cx="9144000" cy="307777"/>
          </a:xfrm>
          <a:prstGeom prst="rect">
            <a:avLst/>
          </a:prstGeom>
          <a:noFill/>
        </p:spPr>
        <p:txBody>
          <a:bodyPr wrap="square">
            <a:spAutoFit/>
          </a:bodyPr>
          <a:lstStyle/>
          <a:p>
            <a:pPr algn="r" fontAlgn="base">
              <a:spcAft>
                <a:spcPts val="1000"/>
              </a:spcAft>
            </a:pPr>
            <a:r>
              <a:rPr lang="en-GB" sz="1400" dirty="0">
                <a:solidFill>
                  <a:srgbClr val="002060"/>
                </a:solidFill>
                <a:effectLst/>
                <a:latin typeface="Calibri" panose="020F0502020204030204" pitchFamily="34" charset="0"/>
                <a:ea typeface="Times New Roman" panose="02020603050405020304" pitchFamily="18" charset="0"/>
              </a:rPr>
              <a:t>Source: McShane, S. and Von Glinow, M. (2010). Organizational behaviour. Boston: McGraw-Hill Irwin, p. 204.</a:t>
            </a:r>
            <a:endParaRPr lang="bg-BG" dirty="0">
              <a:effectLst/>
              <a:latin typeface="Times New Roman" panose="02020603050405020304" pitchFamily="18" charset="0"/>
              <a:ea typeface="Times New Roman" panose="02020603050405020304" pitchFamily="18" charset="0"/>
            </a:endParaRPr>
          </a:p>
        </p:txBody>
      </p:sp>
      <p:graphicFrame>
        <p:nvGraphicFramePr>
          <p:cNvPr id="2" name="Diagram 1">
            <a:extLst>
              <a:ext uri="{FF2B5EF4-FFF2-40B4-BE49-F238E27FC236}">
                <a16:creationId xmlns:a16="http://schemas.microsoft.com/office/drawing/2014/main" id="{9B34543F-A278-46A5-ABC1-4E43F89C9B02}"/>
              </a:ext>
            </a:extLst>
          </p:cNvPr>
          <p:cNvGraphicFramePr/>
          <p:nvPr>
            <p:extLst>
              <p:ext uri="{D42A27DB-BD31-4B8C-83A1-F6EECF244321}">
                <p14:modId xmlns:p14="http://schemas.microsoft.com/office/powerpoint/2010/main" val="3014136549"/>
              </p:ext>
            </p:extLst>
          </p:nvPr>
        </p:nvGraphicFramePr>
        <p:xfrm>
          <a:off x="914400" y="3467100"/>
          <a:ext cx="16535400" cy="499118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object 2">
            <a:extLst>
              <a:ext uri="{FF2B5EF4-FFF2-40B4-BE49-F238E27FC236}">
                <a16:creationId xmlns:a16="http://schemas.microsoft.com/office/drawing/2014/main" id="{78BE47AD-2EA8-4280-BD27-6A9110F07EFB}"/>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3.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Podejmowanie decyzji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622982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par>
                          <p:cTn id="8" fill="hold">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2">
                                            <p:graphicEl>
                                              <a:dgm id="{66B5317F-EF9A-404B-AA00-A2E343E4595F}"/>
                                            </p:graphicEl>
                                          </p:spTgt>
                                        </p:tgtEl>
                                        <p:attrNameLst>
                                          <p:attrName>style.visibility</p:attrName>
                                        </p:attrNameLst>
                                      </p:cBhvr>
                                      <p:to>
                                        <p:strVal val="visible"/>
                                      </p:to>
                                    </p:set>
                                    <p:animEffect transition="in" filter="circle(in)">
                                      <p:cBhvr>
                                        <p:cTn id="11" dur="2000"/>
                                        <p:tgtEl>
                                          <p:spTgt spid="2">
                                            <p:graphicEl>
                                              <a:dgm id="{66B5317F-EF9A-404B-AA00-A2E343E4595F}"/>
                                            </p:graphicEl>
                                          </p:spTgt>
                                        </p:tgtEl>
                                      </p:cBhvr>
                                    </p:animEffect>
                                  </p:childTnLst>
                                </p:cTn>
                              </p:par>
                            </p:childTnLst>
                          </p:cTn>
                        </p:par>
                        <p:par>
                          <p:cTn id="12" fill="hold">
                            <p:stCondLst>
                              <p:cond delay="2500"/>
                            </p:stCondLst>
                            <p:childTnLst>
                              <p:par>
                                <p:cTn id="13" presetID="6" presetClass="entr" presetSubtype="16" fill="hold" grpId="0" nodeType="afterEffect">
                                  <p:stCondLst>
                                    <p:cond delay="0"/>
                                  </p:stCondLst>
                                  <p:childTnLst>
                                    <p:set>
                                      <p:cBhvr>
                                        <p:cTn id="14" dur="1" fill="hold">
                                          <p:stCondLst>
                                            <p:cond delay="0"/>
                                          </p:stCondLst>
                                        </p:cTn>
                                        <p:tgtEl>
                                          <p:spTgt spid="2">
                                            <p:graphicEl>
                                              <a:dgm id="{8F34CF33-6E47-4B46-BA80-2211531DC94B}"/>
                                            </p:graphicEl>
                                          </p:spTgt>
                                        </p:tgtEl>
                                        <p:attrNameLst>
                                          <p:attrName>style.visibility</p:attrName>
                                        </p:attrNameLst>
                                      </p:cBhvr>
                                      <p:to>
                                        <p:strVal val="visible"/>
                                      </p:to>
                                    </p:set>
                                    <p:animEffect transition="in" filter="circle(in)">
                                      <p:cBhvr>
                                        <p:cTn id="15" dur="2000"/>
                                        <p:tgtEl>
                                          <p:spTgt spid="2">
                                            <p:graphicEl>
                                              <a:dgm id="{8F34CF33-6E47-4B46-BA80-2211531DC94B}"/>
                                            </p:graphicEl>
                                          </p:spTgt>
                                        </p:tgtEl>
                                      </p:cBhvr>
                                    </p:animEffect>
                                  </p:childTnLst>
                                </p:cTn>
                              </p:par>
                            </p:childTnLst>
                          </p:cTn>
                        </p:par>
                        <p:par>
                          <p:cTn id="16" fill="hold">
                            <p:stCondLst>
                              <p:cond delay="4500"/>
                            </p:stCondLst>
                            <p:childTnLst>
                              <p:par>
                                <p:cTn id="17" presetID="6" presetClass="entr" presetSubtype="16" fill="hold" grpId="0" nodeType="afterEffect">
                                  <p:stCondLst>
                                    <p:cond delay="0"/>
                                  </p:stCondLst>
                                  <p:childTnLst>
                                    <p:set>
                                      <p:cBhvr>
                                        <p:cTn id="18" dur="1" fill="hold">
                                          <p:stCondLst>
                                            <p:cond delay="0"/>
                                          </p:stCondLst>
                                        </p:cTn>
                                        <p:tgtEl>
                                          <p:spTgt spid="2">
                                            <p:graphicEl>
                                              <a:dgm id="{171051CF-E7FC-41E1-931F-B60B639CFD44}"/>
                                            </p:graphicEl>
                                          </p:spTgt>
                                        </p:tgtEl>
                                        <p:attrNameLst>
                                          <p:attrName>style.visibility</p:attrName>
                                        </p:attrNameLst>
                                      </p:cBhvr>
                                      <p:to>
                                        <p:strVal val="visible"/>
                                      </p:to>
                                    </p:set>
                                    <p:animEffect transition="in" filter="circle(in)">
                                      <p:cBhvr>
                                        <p:cTn id="19" dur="2000"/>
                                        <p:tgtEl>
                                          <p:spTgt spid="2">
                                            <p:graphicEl>
                                              <a:dgm id="{171051CF-E7FC-41E1-931F-B60B639CFD44}"/>
                                            </p:graphicEl>
                                          </p:spTgt>
                                        </p:tgtEl>
                                      </p:cBhvr>
                                    </p:animEffect>
                                  </p:childTnLst>
                                </p:cTn>
                              </p:par>
                            </p:childTnLst>
                          </p:cTn>
                        </p:par>
                        <p:par>
                          <p:cTn id="20" fill="hold">
                            <p:stCondLst>
                              <p:cond delay="6500"/>
                            </p:stCondLst>
                            <p:childTnLst>
                              <p:par>
                                <p:cTn id="21" presetID="6" presetClass="entr" presetSubtype="16" fill="hold" grpId="0" nodeType="afterEffect">
                                  <p:stCondLst>
                                    <p:cond delay="0"/>
                                  </p:stCondLst>
                                  <p:childTnLst>
                                    <p:set>
                                      <p:cBhvr>
                                        <p:cTn id="22" dur="1" fill="hold">
                                          <p:stCondLst>
                                            <p:cond delay="0"/>
                                          </p:stCondLst>
                                        </p:cTn>
                                        <p:tgtEl>
                                          <p:spTgt spid="2">
                                            <p:graphicEl>
                                              <a:dgm id="{166A3151-8BA9-47C6-91F6-477E912F1B43}"/>
                                            </p:graphicEl>
                                          </p:spTgt>
                                        </p:tgtEl>
                                        <p:attrNameLst>
                                          <p:attrName>style.visibility</p:attrName>
                                        </p:attrNameLst>
                                      </p:cBhvr>
                                      <p:to>
                                        <p:strVal val="visible"/>
                                      </p:to>
                                    </p:set>
                                    <p:animEffect transition="in" filter="circle(in)">
                                      <p:cBhvr>
                                        <p:cTn id="23" dur="2000"/>
                                        <p:tgtEl>
                                          <p:spTgt spid="2">
                                            <p:graphicEl>
                                              <a:dgm id="{166A3151-8BA9-47C6-91F6-477E912F1B43}"/>
                                            </p:graphicEl>
                                          </p:spTgt>
                                        </p:tgtEl>
                                      </p:cBhvr>
                                    </p:animEffect>
                                  </p:childTnLst>
                                </p:cTn>
                              </p:par>
                            </p:childTnLst>
                          </p:cTn>
                        </p:par>
                        <p:par>
                          <p:cTn id="24" fill="hold">
                            <p:stCondLst>
                              <p:cond delay="8500"/>
                            </p:stCondLst>
                            <p:childTnLst>
                              <p:par>
                                <p:cTn id="25" presetID="6" presetClass="entr" presetSubtype="16" fill="hold" grpId="0" nodeType="afterEffect">
                                  <p:stCondLst>
                                    <p:cond delay="0"/>
                                  </p:stCondLst>
                                  <p:childTnLst>
                                    <p:set>
                                      <p:cBhvr>
                                        <p:cTn id="26" dur="1" fill="hold">
                                          <p:stCondLst>
                                            <p:cond delay="0"/>
                                          </p:stCondLst>
                                        </p:cTn>
                                        <p:tgtEl>
                                          <p:spTgt spid="2">
                                            <p:graphicEl>
                                              <a:dgm id="{E4408EF3-1A02-42AD-9EF8-DDBEC346134B}"/>
                                            </p:graphicEl>
                                          </p:spTgt>
                                        </p:tgtEl>
                                        <p:attrNameLst>
                                          <p:attrName>style.visibility</p:attrName>
                                        </p:attrNameLst>
                                      </p:cBhvr>
                                      <p:to>
                                        <p:strVal val="visible"/>
                                      </p:to>
                                    </p:set>
                                    <p:animEffect transition="in" filter="circle(in)">
                                      <p:cBhvr>
                                        <p:cTn id="27" dur="2000"/>
                                        <p:tgtEl>
                                          <p:spTgt spid="2">
                                            <p:graphicEl>
                                              <a:dgm id="{E4408EF3-1A02-42AD-9EF8-DDBEC346134B}"/>
                                            </p:graphicEl>
                                          </p:spTgt>
                                        </p:tgtEl>
                                      </p:cBhvr>
                                    </p:animEffect>
                                  </p:childTnLst>
                                </p:cTn>
                              </p:par>
                            </p:childTnLst>
                          </p:cTn>
                        </p:par>
                        <p:par>
                          <p:cTn id="28" fill="hold">
                            <p:stCondLst>
                              <p:cond delay="10500"/>
                            </p:stCondLst>
                            <p:childTnLst>
                              <p:par>
                                <p:cTn id="29" presetID="6" presetClass="entr" presetSubtype="16" fill="hold" grpId="0" nodeType="afterEffect">
                                  <p:stCondLst>
                                    <p:cond delay="0"/>
                                  </p:stCondLst>
                                  <p:childTnLst>
                                    <p:set>
                                      <p:cBhvr>
                                        <p:cTn id="30" dur="1" fill="hold">
                                          <p:stCondLst>
                                            <p:cond delay="0"/>
                                          </p:stCondLst>
                                        </p:cTn>
                                        <p:tgtEl>
                                          <p:spTgt spid="2">
                                            <p:graphicEl>
                                              <a:dgm id="{8E1017B3-8285-4848-8B52-2B69B9433B59}"/>
                                            </p:graphicEl>
                                          </p:spTgt>
                                        </p:tgtEl>
                                        <p:attrNameLst>
                                          <p:attrName>style.visibility</p:attrName>
                                        </p:attrNameLst>
                                      </p:cBhvr>
                                      <p:to>
                                        <p:strVal val="visible"/>
                                      </p:to>
                                    </p:set>
                                    <p:animEffect transition="in" filter="circle(in)">
                                      <p:cBhvr>
                                        <p:cTn id="31" dur="2000"/>
                                        <p:tgtEl>
                                          <p:spTgt spid="2">
                                            <p:graphicEl>
                                              <a:dgm id="{8E1017B3-8285-4848-8B52-2B69B9433B59}"/>
                                            </p:graphicEl>
                                          </p:spTgt>
                                        </p:tgtEl>
                                      </p:cBhvr>
                                    </p:animEffect>
                                  </p:childTnLst>
                                </p:cTn>
                              </p:par>
                            </p:childTnLst>
                          </p:cTn>
                        </p:par>
                        <p:par>
                          <p:cTn id="32" fill="hold">
                            <p:stCondLst>
                              <p:cond delay="12500"/>
                            </p:stCondLst>
                            <p:childTnLst>
                              <p:par>
                                <p:cTn id="33" presetID="6" presetClass="entr" presetSubtype="16" fill="hold" grpId="0" nodeType="afterEffect">
                                  <p:stCondLst>
                                    <p:cond delay="0"/>
                                  </p:stCondLst>
                                  <p:childTnLst>
                                    <p:set>
                                      <p:cBhvr>
                                        <p:cTn id="34" dur="1" fill="hold">
                                          <p:stCondLst>
                                            <p:cond delay="0"/>
                                          </p:stCondLst>
                                        </p:cTn>
                                        <p:tgtEl>
                                          <p:spTgt spid="2">
                                            <p:graphicEl>
                                              <a:dgm id="{66D426EA-570A-4675-8BBC-0460960206CA}"/>
                                            </p:graphicEl>
                                          </p:spTgt>
                                        </p:tgtEl>
                                        <p:attrNameLst>
                                          <p:attrName>style.visibility</p:attrName>
                                        </p:attrNameLst>
                                      </p:cBhvr>
                                      <p:to>
                                        <p:strVal val="visible"/>
                                      </p:to>
                                    </p:set>
                                    <p:animEffect transition="in" filter="circle(in)">
                                      <p:cBhvr>
                                        <p:cTn id="35" dur="2000"/>
                                        <p:tgtEl>
                                          <p:spTgt spid="2">
                                            <p:graphicEl>
                                              <a:dgm id="{66D426EA-570A-4675-8BBC-0460960206CA}"/>
                                            </p:graphicEl>
                                          </p:spTgt>
                                        </p:tgtEl>
                                      </p:cBhvr>
                                    </p:animEffect>
                                  </p:childTnLst>
                                </p:cTn>
                              </p:par>
                            </p:childTnLst>
                          </p:cTn>
                        </p:par>
                        <p:par>
                          <p:cTn id="36" fill="hold">
                            <p:stCondLst>
                              <p:cond delay="14500"/>
                            </p:stCondLst>
                            <p:childTnLst>
                              <p:par>
                                <p:cTn id="37" presetID="6" presetClass="entr" presetSubtype="16" fill="hold" grpId="0" nodeType="afterEffect">
                                  <p:stCondLst>
                                    <p:cond delay="0"/>
                                  </p:stCondLst>
                                  <p:childTnLst>
                                    <p:set>
                                      <p:cBhvr>
                                        <p:cTn id="38" dur="1" fill="hold">
                                          <p:stCondLst>
                                            <p:cond delay="0"/>
                                          </p:stCondLst>
                                        </p:cTn>
                                        <p:tgtEl>
                                          <p:spTgt spid="2">
                                            <p:graphicEl>
                                              <a:dgm id="{B037D9E2-5DFE-4954-99D7-5AB55C0DADD8}"/>
                                            </p:graphicEl>
                                          </p:spTgt>
                                        </p:tgtEl>
                                        <p:attrNameLst>
                                          <p:attrName>style.visibility</p:attrName>
                                        </p:attrNameLst>
                                      </p:cBhvr>
                                      <p:to>
                                        <p:strVal val="visible"/>
                                      </p:to>
                                    </p:set>
                                    <p:animEffect transition="in" filter="circle(in)">
                                      <p:cBhvr>
                                        <p:cTn id="39" dur="2000"/>
                                        <p:tgtEl>
                                          <p:spTgt spid="2">
                                            <p:graphicEl>
                                              <a:dgm id="{B037D9E2-5DFE-4954-99D7-5AB55C0DADD8}"/>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6" presetClass="entr" presetSubtype="16" fill="hold" grpId="0" nodeType="clickEffect">
                                  <p:stCondLst>
                                    <p:cond delay="0"/>
                                  </p:stCondLst>
                                  <p:childTnLst>
                                    <p:set>
                                      <p:cBhvr>
                                        <p:cTn id="43" dur="1" fill="hold">
                                          <p:stCondLst>
                                            <p:cond delay="0"/>
                                          </p:stCondLst>
                                        </p:cTn>
                                        <p:tgtEl>
                                          <p:spTgt spid="2">
                                            <p:graphicEl>
                                              <a:dgm id="{85C9D9F2-7B4C-4408-8211-BB3599D635FF}"/>
                                            </p:graphicEl>
                                          </p:spTgt>
                                        </p:tgtEl>
                                        <p:attrNameLst>
                                          <p:attrName>style.visibility</p:attrName>
                                        </p:attrNameLst>
                                      </p:cBhvr>
                                      <p:to>
                                        <p:strVal val="visible"/>
                                      </p:to>
                                    </p:set>
                                    <p:animEffect transition="in" filter="circle(in)">
                                      <p:cBhvr>
                                        <p:cTn id="44" dur="2000"/>
                                        <p:tgtEl>
                                          <p:spTgt spid="2">
                                            <p:graphicEl>
                                              <a:dgm id="{85C9D9F2-7B4C-4408-8211-BB3599D635FF}"/>
                                            </p:graphicEl>
                                          </p:spTgt>
                                        </p:tgtEl>
                                      </p:cBhvr>
                                    </p:animEffect>
                                  </p:childTnLst>
                                </p:cTn>
                              </p:par>
                            </p:childTnLst>
                          </p:cTn>
                        </p:par>
                        <p:par>
                          <p:cTn id="45" fill="hold">
                            <p:stCondLst>
                              <p:cond delay="2000"/>
                            </p:stCondLst>
                            <p:childTnLst>
                              <p:par>
                                <p:cTn id="46" presetID="6" presetClass="entr" presetSubtype="16" fill="hold" grpId="0" nodeType="afterEffect">
                                  <p:stCondLst>
                                    <p:cond delay="0"/>
                                  </p:stCondLst>
                                  <p:childTnLst>
                                    <p:set>
                                      <p:cBhvr>
                                        <p:cTn id="47" dur="1" fill="hold">
                                          <p:stCondLst>
                                            <p:cond delay="0"/>
                                          </p:stCondLst>
                                        </p:cTn>
                                        <p:tgtEl>
                                          <p:spTgt spid="2">
                                            <p:graphicEl>
                                              <a:dgm id="{7DBC0841-BE04-4DAB-AE58-4DF26E4B132C}"/>
                                            </p:graphicEl>
                                          </p:spTgt>
                                        </p:tgtEl>
                                        <p:attrNameLst>
                                          <p:attrName>style.visibility</p:attrName>
                                        </p:attrNameLst>
                                      </p:cBhvr>
                                      <p:to>
                                        <p:strVal val="visible"/>
                                      </p:to>
                                    </p:set>
                                    <p:animEffect transition="in" filter="circle(in)">
                                      <p:cBhvr>
                                        <p:cTn id="48" dur="2000"/>
                                        <p:tgtEl>
                                          <p:spTgt spid="2">
                                            <p:graphicEl>
                                              <a:dgm id="{7DBC0841-BE04-4DAB-AE58-4DF26E4B132C}"/>
                                            </p:graphicEl>
                                          </p:spTgt>
                                        </p:tgtEl>
                                      </p:cBhvr>
                                    </p:animEffect>
                                  </p:childTnLst>
                                </p:cTn>
                              </p:par>
                            </p:childTnLst>
                          </p:cTn>
                        </p:par>
                        <p:par>
                          <p:cTn id="49" fill="hold">
                            <p:stCondLst>
                              <p:cond delay="4000"/>
                            </p:stCondLst>
                            <p:childTnLst>
                              <p:par>
                                <p:cTn id="50" presetID="6" presetClass="entr" presetSubtype="16" fill="hold" grpId="0" nodeType="afterEffect">
                                  <p:stCondLst>
                                    <p:cond delay="0"/>
                                  </p:stCondLst>
                                  <p:childTnLst>
                                    <p:set>
                                      <p:cBhvr>
                                        <p:cTn id="51" dur="1" fill="hold">
                                          <p:stCondLst>
                                            <p:cond delay="0"/>
                                          </p:stCondLst>
                                        </p:cTn>
                                        <p:tgtEl>
                                          <p:spTgt spid="2">
                                            <p:graphicEl>
                                              <a:dgm id="{FE6BD8F9-25BA-43EE-8587-829A39E36A07}"/>
                                            </p:graphicEl>
                                          </p:spTgt>
                                        </p:tgtEl>
                                        <p:attrNameLst>
                                          <p:attrName>style.visibility</p:attrName>
                                        </p:attrNameLst>
                                      </p:cBhvr>
                                      <p:to>
                                        <p:strVal val="visible"/>
                                      </p:to>
                                    </p:set>
                                    <p:animEffect transition="in" filter="circle(in)">
                                      <p:cBhvr>
                                        <p:cTn id="52" dur="2000"/>
                                        <p:tgtEl>
                                          <p:spTgt spid="2">
                                            <p:graphicEl>
                                              <a:dgm id="{FE6BD8F9-25BA-43EE-8587-829A39E36A07}"/>
                                            </p:graphicEl>
                                          </p:spTgt>
                                        </p:tgtEl>
                                      </p:cBhvr>
                                    </p:animEffect>
                                  </p:childTnLst>
                                </p:cTn>
                              </p:par>
                            </p:childTnLst>
                          </p:cTn>
                        </p:par>
                        <p:par>
                          <p:cTn id="53" fill="hold">
                            <p:stCondLst>
                              <p:cond delay="6000"/>
                            </p:stCondLst>
                            <p:childTnLst>
                              <p:par>
                                <p:cTn id="54" presetID="6" presetClass="entr" presetSubtype="16" fill="hold" grpId="0" nodeType="afterEffect">
                                  <p:stCondLst>
                                    <p:cond delay="0"/>
                                  </p:stCondLst>
                                  <p:childTnLst>
                                    <p:set>
                                      <p:cBhvr>
                                        <p:cTn id="55" dur="1" fill="hold">
                                          <p:stCondLst>
                                            <p:cond delay="0"/>
                                          </p:stCondLst>
                                        </p:cTn>
                                        <p:tgtEl>
                                          <p:spTgt spid="2">
                                            <p:graphicEl>
                                              <a:dgm id="{FCB76508-E073-4413-90B0-E228FB14FE90}"/>
                                            </p:graphicEl>
                                          </p:spTgt>
                                        </p:tgtEl>
                                        <p:attrNameLst>
                                          <p:attrName>style.visibility</p:attrName>
                                        </p:attrNameLst>
                                      </p:cBhvr>
                                      <p:to>
                                        <p:strVal val="visible"/>
                                      </p:to>
                                    </p:set>
                                    <p:animEffect transition="in" filter="circle(in)">
                                      <p:cBhvr>
                                        <p:cTn id="56" dur="2000"/>
                                        <p:tgtEl>
                                          <p:spTgt spid="2">
                                            <p:graphicEl>
                                              <a:dgm id="{FCB76508-E073-4413-90B0-E228FB14FE90}"/>
                                            </p:graphicEl>
                                          </p:spTgt>
                                        </p:tgtEl>
                                      </p:cBhvr>
                                    </p:animEffect>
                                  </p:childTnLst>
                                </p:cTn>
                              </p:par>
                            </p:childTnLst>
                          </p:cTn>
                        </p:par>
                        <p:par>
                          <p:cTn id="57" fill="hold">
                            <p:stCondLst>
                              <p:cond delay="8000"/>
                            </p:stCondLst>
                            <p:childTnLst>
                              <p:par>
                                <p:cTn id="58" presetID="6" presetClass="entr" presetSubtype="16" fill="hold" grpId="0" nodeType="afterEffect">
                                  <p:stCondLst>
                                    <p:cond delay="0"/>
                                  </p:stCondLst>
                                  <p:childTnLst>
                                    <p:set>
                                      <p:cBhvr>
                                        <p:cTn id="59" dur="1" fill="hold">
                                          <p:stCondLst>
                                            <p:cond delay="0"/>
                                          </p:stCondLst>
                                        </p:cTn>
                                        <p:tgtEl>
                                          <p:spTgt spid="2">
                                            <p:graphicEl>
                                              <a:dgm id="{D2198535-3936-4B83-9BB7-11407740174D}"/>
                                            </p:graphicEl>
                                          </p:spTgt>
                                        </p:tgtEl>
                                        <p:attrNameLst>
                                          <p:attrName>style.visibility</p:attrName>
                                        </p:attrNameLst>
                                      </p:cBhvr>
                                      <p:to>
                                        <p:strVal val="visible"/>
                                      </p:to>
                                    </p:set>
                                    <p:animEffect transition="in" filter="circle(in)">
                                      <p:cBhvr>
                                        <p:cTn id="60" dur="2000"/>
                                        <p:tgtEl>
                                          <p:spTgt spid="2">
                                            <p:graphicEl>
                                              <a:dgm id="{D2198535-3936-4B83-9BB7-11407740174D}"/>
                                            </p:graphicEl>
                                          </p:spTgt>
                                        </p:tgtEl>
                                      </p:cBhvr>
                                    </p:animEffect>
                                  </p:childTnLst>
                                </p:cTn>
                              </p:par>
                            </p:childTnLst>
                          </p:cTn>
                        </p:par>
                        <p:par>
                          <p:cTn id="61" fill="hold">
                            <p:stCondLst>
                              <p:cond delay="10000"/>
                            </p:stCondLst>
                            <p:childTnLst>
                              <p:par>
                                <p:cTn id="62" presetID="6" presetClass="entr" presetSubtype="16" fill="hold" grpId="0" nodeType="afterEffect">
                                  <p:stCondLst>
                                    <p:cond delay="0"/>
                                  </p:stCondLst>
                                  <p:childTnLst>
                                    <p:set>
                                      <p:cBhvr>
                                        <p:cTn id="63" dur="1" fill="hold">
                                          <p:stCondLst>
                                            <p:cond delay="0"/>
                                          </p:stCondLst>
                                        </p:cTn>
                                        <p:tgtEl>
                                          <p:spTgt spid="2">
                                            <p:graphicEl>
                                              <a:dgm id="{560CCF97-94C2-4EFA-8CD2-1191312A2916}"/>
                                            </p:graphicEl>
                                          </p:spTgt>
                                        </p:tgtEl>
                                        <p:attrNameLst>
                                          <p:attrName>style.visibility</p:attrName>
                                        </p:attrNameLst>
                                      </p:cBhvr>
                                      <p:to>
                                        <p:strVal val="visible"/>
                                      </p:to>
                                    </p:set>
                                    <p:animEffect transition="in" filter="circle(in)">
                                      <p:cBhvr>
                                        <p:cTn id="64" dur="2000"/>
                                        <p:tgtEl>
                                          <p:spTgt spid="2">
                                            <p:graphicEl>
                                              <a:dgm id="{560CCF97-94C2-4EFA-8CD2-1191312A2916}"/>
                                            </p:graphicEl>
                                          </p:spTgt>
                                        </p:tgtEl>
                                      </p:cBhvr>
                                    </p:animEffect>
                                  </p:childTnLst>
                                </p:cTn>
                              </p:par>
                            </p:childTnLst>
                          </p:cTn>
                        </p:par>
                        <p:par>
                          <p:cTn id="65" fill="hold">
                            <p:stCondLst>
                              <p:cond delay="12000"/>
                            </p:stCondLst>
                            <p:childTnLst>
                              <p:par>
                                <p:cTn id="66" presetID="2" presetClass="entr" presetSubtype="2" fill="hold" grpId="0" nodeType="afterEffect">
                                  <p:stCondLst>
                                    <p:cond delay="0"/>
                                  </p:stCondLst>
                                  <p:childTnLst>
                                    <p:set>
                                      <p:cBhvr>
                                        <p:cTn id="67" dur="1" fill="hold">
                                          <p:stCondLst>
                                            <p:cond delay="0"/>
                                          </p:stCondLst>
                                        </p:cTn>
                                        <p:tgtEl>
                                          <p:spTgt spid="14"/>
                                        </p:tgtEl>
                                        <p:attrNameLst>
                                          <p:attrName>style.visibility</p:attrName>
                                        </p:attrNameLst>
                                      </p:cBhvr>
                                      <p:to>
                                        <p:strVal val="visible"/>
                                      </p:to>
                                    </p:set>
                                    <p:anim calcmode="lin" valueType="num">
                                      <p:cBhvr additive="base">
                                        <p:cTn id="68" dur="500" fill="hold"/>
                                        <p:tgtEl>
                                          <p:spTgt spid="14"/>
                                        </p:tgtEl>
                                        <p:attrNameLst>
                                          <p:attrName>ppt_x</p:attrName>
                                        </p:attrNameLst>
                                      </p:cBhvr>
                                      <p:tavLst>
                                        <p:tav tm="0">
                                          <p:val>
                                            <p:strVal val="1+#ppt_w/2"/>
                                          </p:val>
                                        </p:tav>
                                        <p:tav tm="100000">
                                          <p:val>
                                            <p:strVal val="#ppt_x"/>
                                          </p:val>
                                        </p:tav>
                                      </p:tavLst>
                                    </p:anim>
                                    <p:anim calcmode="lin" valueType="num">
                                      <p:cBhvr additive="base">
                                        <p:cTn id="69"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Graphic spid="2" grpId="0" uiExpand="1">
        <p:bldSub>
          <a:bldDgm bld="lvlAtOnc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1638300"/>
            <a:ext cx="17121344" cy="629660"/>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002060"/>
                </a:solidFill>
                <a:cs typeface="Tahoma"/>
              </a:rPr>
              <a:t>3.4. </a:t>
            </a:r>
            <a:r>
              <a:rPr lang="pl-PL" sz="4000" b="1" dirty="0">
                <a:solidFill>
                  <a:srgbClr val="002060"/>
                </a:solidFill>
              </a:rPr>
              <a:t>Drzewo decyzyjne. Normatywny model decyzyjny </a:t>
            </a:r>
            <a:r>
              <a:rPr lang="pl-PL" sz="4000" b="1" dirty="0" err="1">
                <a:solidFill>
                  <a:srgbClr val="002060"/>
                </a:solidFill>
              </a:rPr>
              <a:t>Vrooma</a:t>
            </a:r>
            <a:r>
              <a:rPr lang="pl-PL" sz="4000" b="1" dirty="0">
                <a:solidFill>
                  <a:srgbClr val="002060"/>
                </a:solidFill>
              </a:rPr>
              <a:t>-</a:t>
            </a:r>
            <a:r>
              <a:rPr lang="pl-PL" sz="4000" b="1" dirty="0" err="1">
                <a:solidFill>
                  <a:srgbClr val="002060"/>
                </a:solidFill>
              </a:rPr>
              <a:t>Yettona</a:t>
            </a:r>
            <a:r>
              <a:rPr lang="pl-PL" sz="4000" b="1" dirty="0">
                <a:solidFill>
                  <a:srgbClr val="002060"/>
                </a:solidFill>
              </a:rPr>
              <a:t>-Jago</a:t>
            </a:r>
            <a:endParaRPr lang="en-US" sz="40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9" name="TextBox 8">
            <a:extLst>
              <a:ext uri="{FF2B5EF4-FFF2-40B4-BE49-F238E27FC236}">
                <a16:creationId xmlns:a16="http://schemas.microsoft.com/office/drawing/2014/main" id="{1F5E1469-3FBC-4720-AA5E-151E8CCA843E}"/>
              </a:ext>
            </a:extLst>
          </p:cNvPr>
          <p:cNvSpPr txBox="1"/>
          <p:nvPr/>
        </p:nvSpPr>
        <p:spPr>
          <a:xfrm>
            <a:off x="1676400" y="3106245"/>
            <a:ext cx="5486400" cy="4657685"/>
          </a:xfrm>
          <a:prstGeom prst="rect">
            <a:avLst/>
          </a:prstGeom>
          <a:noFill/>
        </p:spPr>
        <p:txBody>
          <a:bodyPr wrap="square">
            <a:spAutoFit/>
          </a:bodyPr>
          <a:lstStyle/>
          <a:p>
            <a:pPr marL="285750" indent="-285750" algn="just" fontAlgn="base">
              <a:spcAft>
                <a:spcPts val="500"/>
              </a:spcAft>
              <a:buFont typeface="Wingdings" panose="05000000000000000000" pitchFamily="2" charset="2"/>
              <a:buChar char="ü"/>
            </a:pPr>
            <a:r>
              <a:rPr lang="pl-PL" sz="2000" dirty="0"/>
              <a:t>Drzewo decyzyjne przedstawia wyniki powiązane z ciągiem następujących po sobie wyborów. </a:t>
            </a:r>
          </a:p>
          <a:p>
            <a:pPr marL="285750" indent="-285750" algn="just" fontAlgn="base">
              <a:spcAft>
                <a:spcPts val="500"/>
              </a:spcAft>
              <a:buFont typeface="Wingdings" panose="05000000000000000000" pitchFamily="2" charset="2"/>
              <a:buChar char="ü"/>
            </a:pPr>
            <a:r>
              <a:rPr lang="pl-PL" sz="2000" dirty="0"/>
              <a:t>Może być używane do przypisywania wartości prawdopodobieństwa do tych wyników </a:t>
            </a:r>
          </a:p>
          <a:p>
            <a:pPr marL="285750" indent="-285750" algn="just" fontAlgn="base">
              <a:spcAft>
                <a:spcPts val="500"/>
              </a:spcAft>
              <a:buFont typeface="Wingdings" panose="05000000000000000000" pitchFamily="2" charset="2"/>
              <a:buChar char="ü"/>
            </a:pPr>
            <a:r>
              <a:rPr lang="pl-PL" sz="2000" dirty="0"/>
              <a:t>Jest to szczególnie przydatne w przypadku decyzji typu „tak lub nie” oraz porównywania „jabłek z pomarańczami”. </a:t>
            </a:r>
          </a:p>
          <a:p>
            <a:pPr marL="285750" indent="-285750" algn="just" fontAlgn="base">
              <a:spcAft>
                <a:spcPts val="500"/>
              </a:spcAft>
              <a:buFont typeface="Wingdings" panose="05000000000000000000" pitchFamily="2" charset="2"/>
              <a:buChar char="ü"/>
            </a:pPr>
            <a:r>
              <a:rPr lang="pl-PL" sz="2000" dirty="0"/>
              <a:t>Może być używany zarówno przez osoby prywatne, zespoły, jak i organizacje. </a:t>
            </a:r>
          </a:p>
          <a:p>
            <a:pPr marL="285750" indent="-285750" algn="just" fontAlgn="base">
              <a:spcAft>
                <a:spcPts val="500"/>
              </a:spcAft>
              <a:buFont typeface="Wingdings" panose="05000000000000000000" pitchFamily="2" charset="2"/>
              <a:buChar char="ü"/>
            </a:pPr>
            <a:r>
              <a:rPr lang="pl-PL" sz="2000" dirty="0"/>
              <a:t>Jedną z największych zalet korzystania z drzewa decyzyjnego jest to, że ułatwia ono wszystkim członkom zespołu śledzenie i zrozumienie złożonych ocen. </a:t>
            </a:r>
            <a:endParaRPr lang="bg-BG" dirty="0">
              <a:effectLst/>
              <a:latin typeface="Times New Roman" panose="02020603050405020304" pitchFamily="18" charset="0"/>
              <a:ea typeface="Times New Roman" panose="02020603050405020304" pitchFamily="18" charset="0"/>
            </a:endParaRPr>
          </a:p>
        </p:txBody>
      </p:sp>
      <p:graphicFrame>
        <p:nvGraphicFramePr>
          <p:cNvPr id="10" name="Diagram 9">
            <a:extLst>
              <a:ext uri="{FF2B5EF4-FFF2-40B4-BE49-F238E27FC236}">
                <a16:creationId xmlns:a16="http://schemas.microsoft.com/office/drawing/2014/main" id="{A79F2B1A-11C5-4425-A9D6-0711607481D4}"/>
              </a:ext>
            </a:extLst>
          </p:cNvPr>
          <p:cNvGraphicFramePr/>
          <p:nvPr>
            <p:extLst>
              <p:ext uri="{D42A27DB-BD31-4B8C-83A1-F6EECF244321}">
                <p14:modId xmlns:p14="http://schemas.microsoft.com/office/powerpoint/2010/main" val="2450317436"/>
              </p:ext>
            </p:extLst>
          </p:nvPr>
        </p:nvGraphicFramePr>
        <p:xfrm>
          <a:off x="8229600" y="3236225"/>
          <a:ext cx="9601200" cy="48768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3" name="TextBox 12">
            <a:extLst>
              <a:ext uri="{FF2B5EF4-FFF2-40B4-BE49-F238E27FC236}">
                <a16:creationId xmlns:a16="http://schemas.microsoft.com/office/drawing/2014/main" id="{3A6C310C-3CCB-43F4-BDA1-B24AC14C2FC0}"/>
              </a:ext>
            </a:extLst>
          </p:cNvPr>
          <p:cNvSpPr txBox="1"/>
          <p:nvPr/>
        </p:nvSpPr>
        <p:spPr>
          <a:xfrm>
            <a:off x="10363200" y="2705100"/>
            <a:ext cx="5029200" cy="461665"/>
          </a:xfrm>
          <a:prstGeom prst="rect">
            <a:avLst/>
          </a:prstGeom>
          <a:noFill/>
        </p:spPr>
        <p:txBody>
          <a:bodyPr wrap="square">
            <a:spAutoFit/>
          </a:bodyPr>
          <a:lstStyle/>
          <a:p>
            <a:pPr algn="ctr" fontAlgn="base">
              <a:spcBef>
                <a:spcPts val="1000"/>
              </a:spcBef>
            </a:pPr>
            <a:r>
              <a:rPr lang="en-GB" sz="2400" b="1" dirty="0">
                <a:solidFill>
                  <a:srgbClr val="002060"/>
                </a:solidFill>
                <a:effectLst/>
                <a:latin typeface="Calibri" panose="020F0502020204030204" pitchFamily="34" charset="0"/>
                <a:ea typeface="Times New Roman" panose="02020603050405020304" pitchFamily="18" charset="0"/>
              </a:rPr>
              <a:t>Choices after graduation</a:t>
            </a:r>
            <a:endParaRPr lang="bg-BG" sz="3200" dirty="0">
              <a:effectLst/>
              <a:latin typeface="Times New Roman" panose="02020603050405020304" pitchFamily="18" charset="0"/>
              <a:ea typeface="Times New Roman" panose="02020603050405020304" pitchFamily="18" charset="0"/>
            </a:endParaRPr>
          </a:p>
        </p:txBody>
      </p:sp>
      <p:sp>
        <p:nvSpPr>
          <p:cNvPr id="11" name="object 2">
            <a:extLst>
              <a:ext uri="{FF2B5EF4-FFF2-40B4-BE49-F238E27FC236}">
                <a16:creationId xmlns:a16="http://schemas.microsoft.com/office/drawing/2014/main" id="{F5DC165F-FC5A-45EB-B146-2586A4A201F6}"/>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3.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Podejmowanie decyzji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230762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fade">
                                      <p:cBhvr>
                                        <p:cTn id="13" dur="1000"/>
                                        <p:tgtEl>
                                          <p:spTgt spid="9">
                                            <p:txEl>
                                              <p:pRg st="1" end="1"/>
                                            </p:txEl>
                                          </p:spTgt>
                                        </p:tgtEl>
                                      </p:cBhvr>
                                    </p:animEffect>
                                    <p:anim calcmode="lin" valueType="num">
                                      <p:cBhvr>
                                        <p:cTn id="1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fade">
                                      <p:cBhvr>
                                        <p:cTn id="25" dur="1000"/>
                                        <p:tgtEl>
                                          <p:spTgt spid="9">
                                            <p:txEl>
                                              <p:pRg st="3" end="3"/>
                                            </p:txEl>
                                          </p:spTgt>
                                        </p:tgtEl>
                                      </p:cBhvr>
                                    </p:animEffect>
                                    <p:anim calcmode="lin" valueType="num">
                                      <p:cBhvr>
                                        <p:cTn id="26"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fade">
                                      <p:cBhvr>
                                        <p:cTn id="31" dur="1000"/>
                                        <p:tgtEl>
                                          <p:spTgt spid="9">
                                            <p:txEl>
                                              <p:pRg st="4" end="4"/>
                                            </p:txEl>
                                          </p:spTgt>
                                        </p:tgtEl>
                                      </p:cBhvr>
                                    </p:animEffect>
                                    <p:anim calcmode="lin" valueType="num">
                                      <p:cBhvr>
                                        <p:cTn id="32"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barn(inVertical)">
                                      <p:cBhvr>
                                        <p:cTn id="38" dur="5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10">
                                            <p:graphicEl>
                                              <a:dgm id="{94310845-5D9C-416D-9F03-D8E8CADEAD47}"/>
                                            </p:graphicEl>
                                          </p:spTgt>
                                        </p:tgtEl>
                                        <p:attrNameLst>
                                          <p:attrName>style.visibility</p:attrName>
                                        </p:attrNameLst>
                                      </p:cBhvr>
                                      <p:to>
                                        <p:strVal val="visible"/>
                                      </p:to>
                                    </p:set>
                                    <p:animEffect transition="in" filter="wipe(up)">
                                      <p:cBhvr>
                                        <p:cTn id="43" dur="500"/>
                                        <p:tgtEl>
                                          <p:spTgt spid="10">
                                            <p:graphicEl>
                                              <a:dgm id="{94310845-5D9C-416D-9F03-D8E8CADEAD47}"/>
                                            </p:graphicEl>
                                          </p:spTgt>
                                        </p:tgtEl>
                                      </p:cBhvr>
                                    </p:animEffect>
                                  </p:childTnLst>
                                </p:cTn>
                              </p:par>
                              <p:par>
                                <p:cTn id="44" presetID="22" presetClass="entr" presetSubtype="1" fill="hold" grpId="0" nodeType="withEffect">
                                  <p:stCondLst>
                                    <p:cond delay="0"/>
                                  </p:stCondLst>
                                  <p:childTnLst>
                                    <p:set>
                                      <p:cBhvr>
                                        <p:cTn id="45" dur="1" fill="hold">
                                          <p:stCondLst>
                                            <p:cond delay="0"/>
                                          </p:stCondLst>
                                        </p:cTn>
                                        <p:tgtEl>
                                          <p:spTgt spid="10">
                                            <p:graphicEl>
                                              <a:dgm id="{CFCA88FB-9344-4EEE-B2C3-2A1FF6C6F9E3}"/>
                                            </p:graphicEl>
                                          </p:spTgt>
                                        </p:tgtEl>
                                        <p:attrNameLst>
                                          <p:attrName>style.visibility</p:attrName>
                                        </p:attrNameLst>
                                      </p:cBhvr>
                                      <p:to>
                                        <p:strVal val="visible"/>
                                      </p:to>
                                    </p:set>
                                    <p:animEffect transition="in" filter="wipe(up)">
                                      <p:cBhvr>
                                        <p:cTn id="46" dur="500"/>
                                        <p:tgtEl>
                                          <p:spTgt spid="10">
                                            <p:graphicEl>
                                              <a:dgm id="{CFCA88FB-9344-4EEE-B2C3-2A1FF6C6F9E3}"/>
                                            </p:graphic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1" fill="hold" grpId="0" nodeType="clickEffect">
                                  <p:stCondLst>
                                    <p:cond delay="0"/>
                                  </p:stCondLst>
                                  <p:childTnLst>
                                    <p:set>
                                      <p:cBhvr>
                                        <p:cTn id="50" dur="1" fill="hold">
                                          <p:stCondLst>
                                            <p:cond delay="0"/>
                                          </p:stCondLst>
                                        </p:cTn>
                                        <p:tgtEl>
                                          <p:spTgt spid="10">
                                            <p:graphicEl>
                                              <a:dgm id="{D75CBB21-CBA3-4B18-BB2B-718EED4B61EE}"/>
                                            </p:graphicEl>
                                          </p:spTgt>
                                        </p:tgtEl>
                                        <p:attrNameLst>
                                          <p:attrName>style.visibility</p:attrName>
                                        </p:attrNameLst>
                                      </p:cBhvr>
                                      <p:to>
                                        <p:strVal val="visible"/>
                                      </p:to>
                                    </p:set>
                                    <p:animEffect transition="in" filter="wipe(up)">
                                      <p:cBhvr>
                                        <p:cTn id="51" dur="500"/>
                                        <p:tgtEl>
                                          <p:spTgt spid="10">
                                            <p:graphicEl>
                                              <a:dgm id="{D75CBB21-CBA3-4B18-BB2B-718EED4B61EE}"/>
                                            </p:graphicEl>
                                          </p:spTgt>
                                        </p:tgtEl>
                                      </p:cBhvr>
                                    </p:animEffect>
                                  </p:childTnLst>
                                </p:cTn>
                              </p:par>
                              <p:par>
                                <p:cTn id="52" presetID="22" presetClass="entr" presetSubtype="1" fill="hold" grpId="0" nodeType="withEffect">
                                  <p:stCondLst>
                                    <p:cond delay="0"/>
                                  </p:stCondLst>
                                  <p:childTnLst>
                                    <p:set>
                                      <p:cBhvr>
                                        <p:cTn id="53" dur="1" fill="hold">
                                          <p:stCondLst>
                                            <p:cond delay="0"/>
                                          </p:stCondLst>
                                        </p:cTn>
                                        <p:tgtEl>
                                          <p:spTgt spid="10">
                                            <p:graphicEl>
                                              <a:dgm id="{8EBB05D2-4C36-45FA-BD26-945E31F8DC6B}"/>
                                            </p:graphicEl>
                                          </p:spTgt>
                                        </p:tgtEl>
                                        <p:attrNameLst>
                                          <p:attrName>style.visibility</p:attrName>
                                        </p:attrNameLst>
                                      </p:cBhvr>
                                      <p:to>
                                        <p:strVal val="visible"/>
                                      </p:to>
                                    </p:set>
                                    <p:animEffect transition="in" filter="wipe(up)">
                                      <p:cBhvr>
                                        <p:cTn id="54" dur="500"/>
                                        <p:tgtEl>
                                          <p:spTgt spid="10">
                                            <p:graphicEl>
                                              <a:dgm id="{8EBB05D2-4C36-45FA-BD26-945E31F8DC6B}"/>
                                            </p:graphicEl>
                                          </p:spTgt>
                                        </p:tgtEl>
                                      </p:cBhvr>
                                    </p:animEffect>
                                  </p:childTnLst>
                                </p:cTn>
                              </p:par>
                              <p:par>
                                <p:cTn id="55" presetID="22" presetClass="entr" presetSubtype="1" fill="hold" grpId="0" nodeType="withEffect">
                                  <p:stCondLst>
                                    <p:cond delay="0"/>
                                  </p:stCondLst>
                                  <p:childTnLst>
                                    <p:set>
                                      <p:cBhvr>
                                        <p:cTn id="56" dur="1" fill="hold">
                                          <p:stCondLst>
                                            <p:cond delay="0"/>
                                          </p:stCondLst>
                                        </p:cTn>
                                        <p:tgtEl>
                                          <p:spTgt spid="10">
                                            <p:graphicEl>
                                              <a:dgm id="{02D6FFBD-7A71-42DB-84B9-6E9530217B45}"/>
                                            </p:graphicEl>
                                          </p:spTgt>
                                        </p:tgtEl>
                                        <p:attrNameLst>
                                          <p:attrName>style.visibility</p:attrName>
                                        </p:attrNameLst>
                                      </p:cBhvr>
                                      <p:to>
                                        <p:strVal val="visible"/>
                                      </p:to>
                                    </p:set>
                                    <p:animEffect transition="in" filter="wipe(up)">
                                      <p:cBhvr>
                                        <p:cTn id="57" dur="500"/>
                                        <p:tgtEl>
                                          <p:spTgt spid="10">
                                            <p:graphicEl>
                                              <a:dgm id="{02D6FFBD-7A71-42DB-84B9-6E9530217B45}"/>
                                            </p:graphic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grpId="0" nodeType="clickEffect">
                                  <p:stCondLst>
                                    <p:cond delay="0"/>
                                  </p:stCondLst>
                                  <p:childTnLst>
                                    <p:set>
                                      <p:cBhvr>
                                        <p:cTn id="61" dur="1" fill="hold">
                                          <p:stCondLst>
                                            <p:cond delay="0"/>
                                          </p:stCondLst>
                                        </p:cTn>
                                        <p:tgtEl>
                                          <p:spTgt spid="10">
                                            <p:graphicEl>
                                              <a:dgm id="{0B124923-C89B-4C5F-A29F-9AA9E0BFE016}"/>
                                            </p:graphicEl>
                                          </p:spTgt>
                                        </p:tgtEl>
                                        <p:attrNameLst>
                                          <p:attrName>style.visibility</p:attrName>
                                        </p:attrNameLst>
                                      </p:cBhvr>
                                      <p:to>
                                        <p:strVal val="visible"/>
                                      </p:to>
                                    </p:set>
                                    <p:animEffect transition="in" filter="wipe(up)">
                                      <p:cBhvr>
                                        <p:cTn id="62" dur="500"/>
                                        <p:tgtEl>
                                          <p:spTgt spid="10">
                                            <p:graphicEl>
                                              <a:dgm id="{0B124923-C89B-4C5F-A29F-9AA9E0BFE016}"/>
                                            </p:graphicEl>
                                          </p:spTgt>
                                        </p:tgtEl>
                                      </p:cBhvr>
                                    </p:animEffect>
                                  </p:childTnLst>
                                </p:cTn>
                              </p:par>
                              <p:par>
                                <p:cTn id="63" presetID="22" presetClass="entr" presetSubtype="1" fill="hold" grpId="0" nodeType="withEffect">
                                  <p:stCondLst>
                                    <p:cond delay="0"/>
                                  </p:stCondLst>
                                  <p:childTnLst>
                                    <p:set>
                                      <p:cBhvr>
                                        <p:cTn id="64" dur="1" fill="hold">
                                          <p:stCondLst>
                                            <p:cond delay="0"/>
                                          </p:stCondLst>
                                        </p:cTn>
                                        <p:tgtEl>
                                          <p:spTgt spid="10">
                                            <p:graphicEl>
                                              <a:dgm id="{6511459C-BC2C-4E71-B68C-7448F4F552F4}"/>
                                            </p:graphicEl>
                                          </p:spTgt>
                                        </p:tgtEl>
                                        <p:attrNameLst>
                                          <p:attrName>style.visibility</p:attrName>
                                        </p:attrNameLst>
                                      </p:cBhvr>
                                      <p:to>
                                        <p:strVal val="visible"/>
                                      </p:to>
                                    </p:set>
                                    <p:animEffect transition="in" filter="wipe(up)">
                                      <p:cBhvr>
                                        <p:cTn id="65" dur="500"/>
                                        <p:tgtEl>
                                          <p:spTgt spid="10">
                                            <p:graphicEl>
                                              <a:dgm id="{6511459C-BC2C-4E71-B68C-7448F4F552F4}"/>
                                            </p:graphicEl>
                                          </p:spTgt>
                                        </p:tgtEl>
                                      </p:cBhvr>
                                    </p:animEffect>
                                  </p:childTnLst>
                                </p:cTn>
                              </p:par>
                              <p:par>
                                <p:cTn id="66" presetID="22" presetClass="entr" presetSubtype="1" fill="hold" grpId="0" nodeType="withEffect">
                                  <p:stCondLst>
                                    <p:cond delay="0"/>
                                  </p:stCondLst>
                                  <p:childTnLst>
                                    <p:set>
                                      <p:cBhvr>
                                        <p:cTn id="67" dur="1" fill="hold">
                                          <p:stCondLst>
                                            <p:cond delay="0"/>
                                          </p:stCondLst>
                                        </p:cTn>
                                        <p:tgtEl>
                                          <p:spTgt spid="10">
                                            <p:graphicEl>
                                              <a:dgm id="{0C12CF48-2D17-4B7B-9139-4A1C3CE58022}"/>
                                            </p:graphicEl>
                                          </p:spTgt>
                                        </p:tgtEl>
                                        <p:attrNameLst>
                                          <p:attrName>style.visibility</p:attrName>
                                        </p:attrNameLst>
                                      </p:cBhvr>
                                      <p:to>
                                        <p:strVal val="visible"/>
                                      </p:to>
                                    </p:set>
                                    <p:animEffect transition="in" filter="wipe(up)">
                                      <p:cBhvr>
                                        <p:cTn id="68" dur="500"/>
                                        <p:tgtEl>
                                          <p:spTgt spid="10">
                                            <p:graphicEl>
                                              <a:dgm id="{0C12CF48-2D17-4B7B-9139-4A1C3CE58022}"/>
                                            </p:graphicEl>
                                          </p:spTgt>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1" fill="hold" grpId="0" nodeType="clickEffect">
                                  <p:stCondLst>
                                    <p:cond delay="0"/>
                                  </p:stCondLst>
                                  <p:childTnLst>
                                    <p:set>
                                      <p:cBhvr>
                                        <p:cTn id="72" dur="1" fill="hold">
                                          <p:stCondLst>
                                            <p:cond delay="0"/>
                                          </p:stCondLst>
                                        </p:cTn>
                                        <p:tgtEl>
                                          <p:spTgt spid="10">
                                            <p:graphicEl>
                                              <a:dgm id="{C48FA01F-5F7B-416E-B754-F8BC3AF18A19}"/>
                                            </p:graphicEl>
                                          </p:spTgt>
                                        </p:tgtEl>
                                        <p:attrNameLst>
                                          <p:attrName>style.visibility</p:attrName>
                                        </p:attrNameLst>
                                      </p:cBhvr>
                                      <p:to>
                                        <p:strVal val="visible"/>
                                      </p:to>
                                    </p:set>
                                    <p:animEffect transition="in" filter="wipe(up)">
                                      <p:cBhvr>
                                        <p:cTn id="73" dur="500"/>
                                        <p:tgtEl>
                                          <p:spTgt spid="10">
                                            <p:graphicEl>
                                              <a:dgm id="{C48FA01F-5F7B-416E-B754-F8BC3AF18A19}"/>
                                            </p:graphicEl>
                                          </p:spTgt>
                                        </p:tgtEl>
                                      </p:cBhvr>
                                    </p:animEffect>
                                  </p:childTnLst>
                                </p:cTn>
                              </p:par>
                              <p:par>
                                <p:cTn id="74" presetID="22" presetClass="entr" presetSubtype="1" fill="hold" grpId="0" nodeType="withEffect">
                                  <p:stCondLst>
                                    <p:cond delay="0"/>
                                  </p:stCondLst>
                                  <p:childTnLst>
                                    <p:set>
                                      <p:cBhvr>
                                        <p:cTn id="75" dur="1" fill="hold">
                                          <p:stCondLst>
                                            <p:cond delay="0"/>
                                          </p:stCondLst>
                                        </p:cTn>
                                        <p:tgtEl>
                                          <p:spTgt spid="10">
                                            <p:graphicEl>
                                              <a:dgm id="{3C53D7F3-C0E9-4F5E-A8C1-8D34E8E98FD6}"/>
                                            </p:graphicEl>
                                          </p:spTgt>
                                        </p:tgtEl>
                                        <p:attrNameLst>
                                          <p:attrName>style.visibility</p:attrName>
                                        </p:attrNameLst>
                                      </p:cBhvr>
                                      <p:to>
                                        <p:strVal val="visible"/>
                                      </p:to>
                                    </p:set>
                                    <p:animEffect transition="in" filter="wipe(up)">
                                      <p:cBhvr>
                                        <p:cTn id="76" dur="500"/>
                                        <p:tgtEl>
                                          <p:spTgt spid="10">
                                            <p:graphicEl>
                                              <a:dgm id="{3C53D7F3-C0E9-4F5E-A8C1-8D34E8E98FD6}"/>
                                            </p:graphicEl>
                                          </p:spTgt>
                                        </p:tgtEl>
                                      </p:cBhvr>
                                    </p:animEffect>
                                  </p:childTnLst>
                                </p:cTn>
                              </p:par>
                              <p:par>
                                <p:cTn id="77" presetID="22" presetClass="entr" presetSubtype="1" fill="hold" grpId="0" nodeType="withEffect">
                                  <p:stCondLst>
                                    <p:cond delay="0"/>
                                  </p:stCondLst>
                                  <p:childTnLst>
                                    <p:set>
                                      <p:cBhvr>
                                        <p:cTn id="78" dur="1" fill="hold">
                                          <p:stCondLst>
                                            <p:cond delay="0"/>
                                          </p:stCondLst>
                                        </p:cTn>
                                        <p:tgtEl>
                                          <p:spTgt spid="10">
                                            <p:graphicEl>
                                              <a:dgm id="{8311C41D-D907-4F87-A380-65254B227FD9}"/>
                                            </p:graphicEl>
                                          </p:spTgt>
                                        </p:tgtEl>
                                        <p:attrNameLst>
                                          <p:attrName>style.visibility</p:attrName>
                                        </p:attrNameLst>
                                      </p:cBhvr>
                                      <p:to>
                                        <p:strVal val="visible"/>
                                      </p:to>
                                    </p:set>
                                    <p:animEffect transition="in" filter="wipe(up)">
                                      <p:cBhvr>
                                        <p:cTn id="79" dur="500"/>
                                        <p:tgtEl>
                                          <p:spTgt spid="10">
                                            <p:graphicEl>
                                              <a:dgm id="{8311C41D-D907-4F87-A380-65254B227FD9}"/>
                                            </p:graphicEl>
                                          </p:spTgt>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1" fill="hold" grpId="0" nodeType="clickEffect">
                                  <p:stCondLst>
                                    <p:cond delay="0"/>
                                  </p:stCondLst>
                                  <p:childTnLst>
                                    <p:set>
                                      <p:cBhvr>
                                        <p:cTn id="83" dur="1" fill="hold">
                                          <p:stCondLst>
                                            <p:cond delay="0"/>
                                          </p:stCondLst>
                                        </p:cTn>
                                        <p:tgtEl>
                                          <p:spTgt spid="10">
                                            <p:graphicEl>
                                              <a:dgm id="{19AD23F0-4FA3-4982-87C5-7DA0BE30158F}"/>
                                            </p:graphicEl>
                                          </p:spTgt>
                                        </p:tgtEl>
                                        <p:attrNameLst>
                                          <p:attrName>style.visibility</p:attrName>
                                        </p:attrNameLst>
                                      </p:cBhvr>
                                      <p:to>
                                        <p:strVal val="visible"/>
                                      </p:to>
                                    </p:set>
                                    <p:animEffect transition="in" filter="wipe(up)">
                                      <p:cBhvr>
                                        <p:cTn id="84" dur="500"/>
                                        <p:tgtEl>
                                          <p:spTgt spid="10">
                                            <p:graphicEl>
                                              <a:dgm id="{19AD23F0-4FA3-4982-87C5-7DA0BE30158F}"/>
                                            </p:graphicEl>
                                          </p:spTgt>
                                        </p:tgtEl>
                                      </p:cBhvr>
                                    </p:animEffect>
                                  </p:childTnLst>
                                </p:cTn>
                              </p:par>
                              <p:par>
                                <p:cTn id="85" presetID="22" presetClass="entr" presetSubtype="1" fill="hold" grpId="0" nodeType="withEffect">
                                  <p:stCondLst>
                                    <p:cond delay="0"/>
                                  </p:stCondLst>
                                  <p:childTnLst>
                                    <p:set>
                                      <p:cBhvr>
                                        <p:cTn id="86" dur="1" fill="hold">
                                          <p:stCondLst>
                                            <p:cond delay="0"/>
                                          </p:stCondLst>
                                        </p:cTn>
                                        <p:tgtEl>
                                          <p:spTgt spid="10">
                                            <p:graphicEl>
                                              <a:dgm id="{BA7B312D-E3FC-4ACA-A538-F2D541E55DC1}"/>
                                            </p:graphicEl>
                                          </p:spTgt>
                                        </p:tgtEl>
                                        <p:attrNameLst>
                                          <p:attrName>style.visibility</p:attrName>
                                        </p:attrNameLst>
                                      </p:cBhvr>
                                      <p:to>
                                        <p:strVal val="visible"/>
                                      </p:to>
                                    </p:set>
                                    <p:animEffect transition="in" filter="wipe(up)">
                                      <p:cBhvr>
                                        <p:cTn id="87" dur="500"/>
                                        <p:tgtEl>
                                          <p:spTgt spid="10">
                                            <p:graphicEl>
                                              <a:dgm id="{BA7B312D-E3FC-4ACA-A538-F2D541E55DC1}"/>
                                            </p:graphicEl>
                                          </p:spTgt>
                                        </p:tgtEl>
                                      </p:cBhvr>
                                    </p:animEffect>
                                  </p:childTnLst>
                                </p:cTn>
                              </p:par>
                              <p:par>
                                <p:cTn id="88" presetID="22" presetClass="entr" presetSubtype="1" fill="hold" grpId="0" nodeType="withEffect">
                                  <p:stCondLst>
                                    <p:cond delay="0"/>
                                  </p:stCondLst>
                                  <p:childTnLst>
                                    <p:set>
                                      <p:cBhvr>
                                        <p:cTn id="89" dur="1" fill="hold">
                                          <p:stCondLst>
                                            <p:cond delay="0"/>
                                          </p:stCondLst>
                                        </p:cTn>
                                        <p:tgtEl>
                                          <p:spTgt spid="10">
                                            <p:graphicEl>
                                              <a:dgm id="{36D8F040-0190-436C-9DD8-008B4EBD562F}"/>
                                            </p:graphicEl>
                                          </p:spTgt>
                                        </p:tgtEl>
                                        <p:attrNameLst>
                                          <p:attrName>style.visibility</p:attrName>
                                        </p:attrNameLst>
                                      </p:cBhvr>
                                      <p:to>
                                        <p:strVal val="visible"/>
                                      </p:to>
                                    </p:set>
                                    <p:animEffect transition="in" filter="wipe(up)">
                                      <p:cBhvr>
                                        <p:cTn id="90" dur="500"/>
                                        <p:tgtEl>
                                          <p:spTgt spid="10">
                                            <p:graphicEl>
                                              <a:dgm id="{36D8F040-0190-436C-9DD8-008B4EBD562F}"/>
                                            </p:graphicEl>
                                          </p:spTgt>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1" fill="hold" grpId="0" nodeType="clickEffect">
                                  <p:stCondLst>
                                    <p:cond delay="0"/>
                                  </p:stCondLst>
                                  <p:childTnLst>
                                    <p:set>
                                      <p:cBhvr>
                                        <p:cTn id="94" dur="1" fill="hold">
                                          <p:stCondLst>
                                            <p:cond delay="0"/>
                                          </p:stCondLst>
                                        </p:cTn>
                                        <p:tgtEl>
                                          <p:spTgt spid="10">
                                            <p:graphicEl>
                                              <a:dgm id="{C5641541-C148-4AA8-A59B-76EB7CD57D3A}"/>
                                            </p:graphicEl>
                                          </p:spTgt>
                                        </p:tgtEl>
                                        <p:attrNameLst>
                                          <p:attrName>style.visibility</p:attrName>
                                        </p:attrNameLst>
                                      </p:cBhvr>
                                      <p:to>
                                        <p:strVal val="visible"/>
                                      </p:to>
                                    </p:set>
                                    <p:animEffect transition="in" filter="wipe(up)">
                                      <p:cBhvr>
                                        <p:cTn id="95" dur="500"/>
                                        <p:tgtEl>
                                          <p:spTgt spid="10">
                                            <p:graphicEl>
                                              <a:dgm id="{C5641541-C148-4AA8-A59B-76EB7CD57D3A}"/>
                                            </p:graphicEl>
                                          </p:spTgt>
                                        </p:tgtEl>
                                      </p:cBhvr>
                                    </p:animEffect>
                                  </p:childTnLst>
                                </p:cTn>
                              </p:par>
                              <p:par>
                                <p:cTn id="96" presetID="22" presetClass="entr" presetSubtype="1" fill="hold" grpId="0" nodeType="withEffect">
                                  <p:stCondLst>
                                    <p:cond delay="0"/>
                                  </p:stCondLst>
                                  <p:childTnLst>
                                    <p:set>
                                      <p:cBhvr>
                                        <p:cTn id="97" dur="1" fill="hold">
                                          <p:stCondLst>
                                            <p:cond delay="0"/>
                                          </p:stCondLst>
                                        </p:cTn>
                                        <p:tgtEl>
                                          <p:spTgt spid="10">
                                            <p:graphicEl>
                                              <a:dgm id="{35CC67AD-D378-4488-B3D1-06AB56307F1E}"/>
                                            </p:graphicEl>
                                          </p:spTgt>
                                        </p:tgtEl>
                                        <p:attrNameLst>
                                          <p:attrName>style.visibility</p:attrName>
                                        </p:attrNameLst>
                                      </p:cBhvr>
                                      <p:to>
                                        <p:strVal val="visible"/>
                                      </p:to>
                                    </p:set>
                                    <p:animEffect transition="in" filter="wipe(up)">
                                      <p:cBhvr>
                                        <p:cTn id="98" dur="500"/>
                                        <p:tgtEl>
                                          <p:spTgt spid="10">
                                            <p:graphicEl>
                                              <a:dgm id="{35CC67AD-D378-4488-B3D1-06AB56307F1E}"/>
                                            </p:graphicEl>
                                          </p:spTgt>
                                        </p:tgtEl>
                                      </p:cBhvr>
                                    </p:animEffect>
                                  </p:childTnLst>
                                </p:cTn>
                              </p:par>
                              <p:par>
                                <p:cTn id="99" presetID="22" presetClass="entr" presetSubtype="1" fill="hold" grpId="0" nodeType="withEffect">
                                  <p:stCondLst>
                                    <p:cond delay="0"/>
                                  </p:stCondLst>
                                  <p:childTnLst>
                                    <p:set>
                                      <p:cBhvr>
                                        <p:cTn id="100" dur="1" fill="hold">
                                          <p:stCondLst>
                                            <p:cond delay="0"/>
                                          </p:stCondLst>
                                        </p:cTn>
                                        <p:tgtEl>
                                          <p:spTgt spid="10">
                                            <p:graphicEl>
                                              <a:dgm id="{180CC356-FFAB-49A6-BECC-AC1E8D1E0928}"/>
                                            </p:graphicEl>
                                          </p:spTgt>
                                        </p:tgtEl>
                                        <p:attrNameLst>
                                          <p:attrName>style.visibility</p:attrName>
                                        </p:attrNameLst>
                                      </p:cBhvr>
                                      <p:to>
                                        <p:strVal val="visible"/>
                                      </p:to>
                                    </p:set>
                                    <p:animEffect transition="in" filter="wipe(up)">
                                      <p:cBhvr>
                                        <p:cTn id="101" dur="500"/>
                                        <p:tgtEl>
                                          <p:spTgt spid="10">
                                            <p:graphicEl>
                                              <a:dgm id="{180CC356-FFAB-49A6-BECC-AC1E8D1E0928}"/>
                                            </p:graphicEl>
                                          </p:spTgt>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1" fill="hold" grpId="0" nodeType="clickEffect">
                                  <p:stCondLst>
                                    <p:cond delay="0"/>
                                  </p:stCondLst>
                                  <p:childTnLst>
                                    <p:set>
                                      <p:cBhvr>
                                        <p:cTn id="105" dur="1" fill="hold">
                                          <p:stCondLst>
                                            <p:cond delay="0"/>
                                          </p:stCondLst>
                                        </p:cTn>
                                        <p:tgtEl>
                                          <p:spTgt spid="10">
                                            <p:graphicEl>
                                              <a:dgm id="{36098A66-C629-445E-A9A6-32A236438F44}"/>
                                            </p:graphicEl>
                                          </p:spTgt>
                                        </p:tgtEl>
                                        <p:attrNameLst>
                                          <p:attrName>style.visibility</p:attrName>
                                        </p:attrNameLst>
                                      </p:cBhvr>
                                      <p:to>
                                        <p:strVal val="visible"/>
                                      </p:to>
                                    </p:set>
                                    <p:animEffect transition="in" filter="wipe(up)">
                                      <p:cBhvr>
                                        <p:cTn id="106" dur="500"/>
                                        <p:tgtEl>
                                          <p:spTgt spid="10">
                                            <p:graphicEl>
                                              <a:dgm id="{36098A66-C629-445E-A9A6-32A236438F44}"/>
                                            </p:graphicEl>
                                          </p:spTgt>
                                        </p:tgtEl>
                                      </p:cBhvr>
                                    </p:animEffect>
                                  </p:childTnLst>
                                </p:cTn>
                              </p:par>
                              <p:par>
                                <p:cTn id="107" presetID="22" presetClass="entr" presetSubtype="1" fill="hold" grpId="0" nodeType="withEffect">
                                  <p:stCondLst>
                                    <p:cond delay="0"/>
                                  </p:stCondLst>
                                  <p:childTnLst>
                                    <p:set>
                                      <p:cBhvr>
                                        <p:cTn id="108" dur="1" fill="hold">
                                          <p:stCondLst>
                                            <p:cond delay="0"/>
                                          </p:stCondLst>
                                        </p:cTn>
                                        <p:tgtEl>
                                          <p:spTgt spid="10">
                                            <p:graphicEl>
                                              <a:dgm id="{256B8357-92C8-47B7-85C9-0D790A713D4C}"/>
                                            </p:graphicEl>
                                          </p:spTgt>
                                        </p:tgtEl>
                                        <p:attrNameLst>
                                          <p:attrName>style.visibility</p:attrName>
                                        </p:attrNameLst>
                                      </p:cBhvr>
                                      <p:to>
                                        <p:strVal val="visible"/>
                                      </p:to>
                                    </p:set>
                                    <p:animEffect transition="in" filter="wipe(up)">
                                      <p:cBhvr>
                                        <p:cTn id="109" dur="500"/>
                                        <p:tgtEl>
                                          <p:spTgt spid="10">
                                            <p:graphicEl>
                                              <a:dgm id="{256B8357-92C8-47B7-85C9-0D790A713D4C}"/>
                                            </p:graphicEl>
                                          </p:spTgt>
                                        </p:tgtEl>
                                      </p:cBhvr>
                                    </p:animEffect>
                                  </p:childTnLst>
                                </p:cTn>
                              </p:par>
                              <p:par>
                                <p:cTn id="110" presetID="22" presetClass="entr" presetSubtype="1" fill="hold" grpId="0" nodeType="withEffect">
                                  <p:stCondLst>
                                    <p:cond delay="0"/>
                                  </p:stCondLst>
                                  <p:childTnLst>
                                    <p:set>
                                      <p:cBhvr>
                                        <p:cTn id="111" dur="1" fill="hold">
                                          <p:stCondLst>
                                            <p:cond delay="0"/>
                                          </p:stCondLst>
                                        </p:cTn>
                                        <p:tgtEl>
                                          <p:spTgt spid="10">
                                            <p:graphicEl>
                                              <a:dgm id="{8A0825B4-5974-431A-AAEC-1F1072198867}"/>
                                            </p:graphicEl>
                                          </p:spTgt>
                                        </p:tgtEl>
                                        <p:attrNameLst>
                                          <p:attrName>style.visibility</p:attrName>
                                        </p:attrNameLst>
                                      </p:cBhvr>
                                      <p:to>
                                        <p:strVal val="visible"/>
                                      </p:to>
                                    </p:set>
                                    <p:animEffect transition="in" filter="wipe(up)">
                                      <p:cBhvr>
                                        <p:cTn id="112" dur="500"/>
                                        <p:tgtEl>
                                          <p:spTgt spid="10">
                                            <p:graphicEl>
                                              <a:dgm id="{8A0825B4-5974-431A-AAEC-1F1072198867}"/>
                                            </p:graphicEl>
                                          </p:spTgt>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1" fill="hold" grpId="0" nodeType="clickEffect">
                                  <p:stCondLst>
                                    <p:cond delay="0"/>
                                  </p:stCondLst>
                                  <p:childTnLst>
                                    <p:set>
                                      <p:cBhvr>
                                        <p:cTn id="116" dur="1" fill="hold">
                                          <p:stCondLst>
                                            <p:cond delay="0"/>
                                          </p:stCondLst>
                                        </p:cTn>
                                        <p:tgtEl>
                                          <p:spTgt spid="10">
                                            <p:graphicEl>
                                              <a:dgm id="{377A50B8-894C-458D-9890-3DB86B3C9D70}"/>
                                            </p:graphicEl>
                                          </p:spTgt>
                                        </p:tgtEl>
                                        <p:attrNameLst>
                                          <p:attrName>style.visibility</p:attrName>
                                        </p:attrNameLst>
                                      </p:cBhvr>
                                      <p:to>
                                        <p:strVal val="visible"/>
                                      </p:to>
                                    </p:set>
                                    <p:animEffect transition="in" filter="wipe(up)">
                                      <p:cBhvr>
                                        <p:cTn id="117" dur="500"/>
                                        <p:tgtEl>
                                          <p:spTgt spid="10">
                                            <p:graphicEl>
                                              <a:dgm id="{377A50B8-894C-458D-9890-3DB86B3C9D70}"/>
                                            </p:graphicEl>
                                          </p:spTgt>
                                        </p:tgtEl>
                                      </p:cBhvr>
                                    </p:animEffect>
                                  </p:childTnLst>
                                </p:cTn>
                              </p:par>
                              <p:par>
                                <p:cTn id="118" presetID="22" presetClass="entr" presetSubtype="1" fill="hold" grpId="0" nodeType="withEffect">
                                  <p:stCondLst>
                                    <p:cond delay="0"/>
                                  </p:stCondLst>
                                  <p:childTnLst>
                                    <p:set>
                                      <p:cBhvr>
                                        <p:cTn id="119" dur="1" fill="hold">
                                          <p:stCondLst>
                                            <p:cond delay="0"/>
                                          </p:stCondLst>
                                        </p:cTn>
                                        <p:tgtEl>
                                          <p:spTgt spid="10">
                                            <p:graphicEl>
                                              <a:dgm id="{298D72E2-5EC7-4FDF-9F7E-6FCC79FD7E14}"/>
                                            </p:graphicEl>
                                          </p:spTgt>
                                        </p:tgtEl>
                                        <p:attrNameLst>
                                          <p:attrName>style.visibility</p:attrName>
                                        </p:attrNameLst>
                                      </p:cBhvr>
                                      <p:to>
                                        <p:strVal val="visible"/>
                                      </p:to>
                                    </p:set>
                                    <p:animEffect transition="in" filter="wipe(up)">
                                      <p:cBhvr>
                                        <p:cTn id="120" dur="500"/>
                                        <p:tgtEl>
                                          <p:spTgt spid="10">
                                            <p:graphicEl>
                                              <a:dgm id="{298D72E2-5EC7-4FDF-9F7E-6FCC79FD7E14}"/>
                                            </p:graphicEl>
                                          </p:spTgt>
                                        </p:tgtEl>
                                      </p:cBhvr>
                                    </p:animEffect>
                                  </p:childTnLst>
                                </p:cTn>
                              </p:par>
                              <p:par>
                                <p:cTn id="121" presetID="22" presetClass="entr" presetSubtype="1" fill="hold" grpId="0" nodeType="withEffect">
                                  <p:stCondLst>
                                    <p:cond delay="0"/>
                                  </p:stCondLst>
                                  <p:childTnLst>
                                    <p:set>
                                      <p:cBhvr>
                                        <p:cTn id="122" dur="1" fill="hold">
                                          <p:stCondLst>
                                            <p:cond delay="0"/>
                                          </p:stCondLst>
                                        </p:cTn>
                                        <p:tgtEl>
                                          <p:spTgt spid="10">
                                            <p:graphicEl>
                                              <a:dgm id="{205799FE-F204-467E-9E22-FC6DB8D60691}"/>
                                            </p:graphicEl>
                                          </p:spTgt>
                                        </p:tgtEl>
                                        <p:attrNameLst>
                                          <p:attrName>style.visibility</p:attrName>
                                        </p:attrNameLst>
                                      </p:cBhvr>
                                      <p:to>
                                        <p:strVal val="visible"/>
                                      </p:to>
                                    </p:set>
                                    <p:animEffect transition="in" filter="wipe(up)">
                                      <p:cBhvr>
                                        <p:cTn id="123" dur="500"/>
                                        <p:tgtEl>
                                          <p:spTgt spid="10">
                                            <p:graphicEl>
                                              <a:dgm id="{205799FE-F204-467E-9E22-FC6DB8D60691}"/>
                                            </p:graphicEl>
                                          </p:spTgt>
                                        </p:tgtEl>
                                      </p:cBhvr>
                                    </p:animEffect>
                                  </p:childTnLst>
                                </p:cTn>
                              </p:par>
                            </p:childTnLst>
                          </p:cTn>
                        </p:par>
                      </p:childTnLst>
                    </p:cTn>
                  </p:par>
                  <p:par>
                    <p:cTn id="124" fill="hold">
                      <p:stCondLst>
                        <p:cond delay="indefinite"/>
                      </p:stCondLst>
                      <p:childTnLst>
                        <p:par>
                          <p:cTn id="125" fill="hold">
                            <p:stCondLst>
                              <p:cond delay="0"/>
                            </p:stCondLst>
                            <p:childTnLst>
                              <p:par>
                                <p:cTn id="126" presetID="22" presetClass="entr" presetSubtype="1" fill="hold" grpId="0" nodeType="clickEffect">
                                  <p:stCondLst>
                                    <p:cond delay="0"/>
                                  </p:stCondLst>
                                  <p:childTnLst>
                                    <p:set>
                                      <p:cBhvr>
                                        <p:cTn id="127" dur="1" fill="hold">
                                          <p:stCondLst>
                                            <p:cond delay="0"/>
                                          </p:stCondLst>
                                        </p:cTn>
                                        <p:tgtEl>
                                          <p:spTgt spid="10">
                                            <p:graphicEl>
                                              <a:dgm id="{AF2A176A-E547-44F2-91BC-75D1393A7099}"/>
                                            </p:graphicEl>
                                          </p:spTgt>
                                        </p:tgtEl>
                                        <p:attrNameLst>
                                          <p:attrName>style.visibility</p:attrName>
                                        </p:attrNameLst>
                                      </p:cBhvr>
                                      <p:to>
                                        <p:strVal val="visible"/>
                                      </p:to>
                                    </p:set>
                                    <p:animEffect transition="in" filter="wipe(up)">
                                      <p:cBhvr>
                                        <p:cTn id="128" dur="500"/>
                                        <p:tgtEl>
                                          <p:spTgt spid="10">
                                            <p:graphicEl>
                                              <a:dgm id="{AF2A176A-E547-44F2-91BC-75D1393A7099}"/>
                                            </p:graphicEl>
                                          </p:spTgt>
                                        </p:tgtEl>
                                      </p:cBhvr>
                                    </p:animEffect>
                                  </p:childTnLst>
                                </p:cTn>
                              </p:par>
                              <p:par>
                                <p:cTn id="129" presetID="22" presetClass="entr" presetSubtype="1" fill="hold" grpId="0" nodeType="withEffect">
                                  <p:stCondLst>
                                    <p:cond delay="0"/>
                                  </p:stCondLst>
                                  <p:childTnLst>
                                    <p:set>
                                      <p:cBhvr>
                                        <p:cTn id="130" dur="1" fill="hold">
                                          <p:stCondLst>
                                            <p:cond delay="0"/>
                                          </p:stCondLst>
                                        </p:cTn>
                                        <p:tgtEl>
                                          <p:spTgt spid="10">
                                            <p:graphicEl>
                                              <a:dgm id="{369A46A8-8506-48B6-A769-097E91772739}"/>
                                            </p:graphicEl>
                                          </p:spTgt>
                                        </p:tgtEl>
                                        <p:attrNameLst>
                                          <p:attrName>style.visibility</p:attrName>
                                        </p:attrNameLst>
                                      </p:cBhvr>
                                      <p:to>
                                        <p:strVal val="visible"/>
                                      </p:to>
                                    </p:set>
                                    <p:animEffect transition="in" filter="wipe(up)">
                                      <p:cBhvr>
                                        <p:cTn id="131" dur="500"/>
                                        <p:tgtEl>
                                          <p:spTgt spid="10">
                                            <p:graphicEl>
                                              <a:dgm id="{369A46A8-8506-48B6-A769-097E91772739}"/>
                                            </p:graphicEl>
                                          </p:spTgt>
                                        </p:tgtEl>
                                      </p:cBhvr>
                                    </p:animEffect>
                                  </p:childTnLst>
                                </p:cTn>
                              </p:par>
                              <p:par>
                                <p:cTn id="132" presetID="22" presetClass="entr" presetSubtype="1" fill="hold" grpId="0" nodeType="withEffect">
                                  <p:stCondLst>
                                    <p:cond delay="0"/>
                                  </p:stCondLst>
                                  <p:childTnLst>
                                    <p:set>
                                      <p:cBhvr>
                                        <p:cTn id="133" dur="1" fill="hold">
                                          <p:stCondLst>
                                            <p:cond delay="0"/>
                                          </p:stCondLst>
                                        </p:cTn>
                                        <p:tgtEl>
                                          <p:spTgt spid="10">
                                            <p:graphicEl>
                                              <a:dgm id="{EE1F011A-423A-4E77-B675-90461202FC2B}"/>
                                            </p:graphicEl>
                                          </p:spTgt>
                                        </p:tgtEl>
                                        <p:attrNameLst>
                                          <p:attrName>style.visibility</p:attrName>
                                        </p:attrNameLst>
                                      </p:cBhvr>
                                      <p:to>
                                        <p:strVal val="visible"/>
                                      </p:to>
                                    </p:set>
                                    <p:animEffect transition="in" filter="wipe(up)">
                                      <p:cBhvr>
                                        <p:cTn id="134" dur="500"/>
                                        <p:tgtEl>
                                          <p:spTgt spid="10">
                                            <p:graphicEl>
                                              <a:dgm id="{EE1F011A-423A-4E77-B675-90461202FC2B}"/>
                                            </p:graphicEl>
                                          </p:spTgt>
                                        </p:tgtEl>
                                      </p:cBhvr>
                                    </p:animEffect>
                                  </p:childTnLst>
                                </p:cTn>
                              </p:par>
                            </p:childTnLst>
                          </p:cTn>
                        </p:par>
                      </p:childTnLst>
                    </p:cTn>
                  </p:par>
                  <p:par>
                    <p:cTn id="135" fill="hold">
                      <p:stCondLst>
                        <p:cond delay="indefinite"/>
                      </p:stCondLst>
                      <p:childTnLst>
                        <p:par>
                          <p:cTn id="136" fill="hold">
                            <p:stCondLst>
                              <p:cond delay="0"/>
                            </p:stCondLst>
                            <p:childTnLst>
                              <p:par>
                                <p:cTn id="137" presetID="22" presetClass="entr" presetSubtype="1" fill="hold" grpId="0" nodeType="clickEffect">
                                  <p:stCondLst>
                                    <p:cond delay="0"/>
                                  </p:stCondLst>
                                  <p:childTnLst>
                                    <p:set>
                                      <p:cBhvr>
                                        <p:cTn id="138" dur="1" fill="hold">
                                          <p:stCondLst>
                                            <p:cond delay="0"/>
                                          </p:stCondLst>
                                        </p:cTn>
                                        <p:tgtEl>
                                          <p:spTgt spid="10">
                                            <p:graphicEl>
                                              <a:dgm id="{49ABF595-45D2-47A6-95E9-11FD15B4A275}"/>
                                            </p:graphicEl>
                                          </p:spTgt>
                                        </p:tgtEl>
                                        <p:attrNameLst>
                                          <p:attrName>style.visibility</p:attrName>
                                        </p:attrNameLst>
                                      </p:cBhvr>
                                      <p:to>
                                        <p:strVal val="visible"/>
                                      </p:to>
                                    </p:set>
                                    <p:animEffect transition="in" filter="wipe(up)">
                                      <p:cBhvr>
                                        <p:cTn id="139" dur="500"/>
                                        <p:tgtEl>
                                          <p:spTgt spid="10">
                                            <p:graphicEl>
                                              <a:dgm id="{49ABF595-45D2-47A6-95E9-11FD15B4A275}"/>
                                            </p:graphicEl>
                                          </p:spTgt>
                                        </p:tgtEl>
                                      </p:cBhvr>
                                    </p:animEffect>
                                  </p:childTnLst>
                                </p:cTn>
                              </p:par>
                              <p:par>
                                <p:cTn id="140" presetID="22" presetClass="entr" presetSubtype="1" fill="hold" grpId="0" nodeType="withEffect">
                                  <p:stCondLst>
                                    <p:cond delay="0"/>
                                  </p:stCondLst>
                                  <p:childTnLst>
                                    <p:set>
                                      <p:cBhvr>
                                        <p:cTn id="141" dur="1" fill="hold">
                                          <p:stCondLst>
                                            <p:cond delay="0"/>
                                          </p:stCondLst>
                                        </p:cTn>
                                        <p:tgtEl>
                                          <p:spTgt spid="10">
                                            <p:graphicEl>
                                              <a:dgm id="{9CBD803D-5BA8-4DC9-B52F-9B4925C165F7}"/>
                                            </p:graphicEl>
                                          </p:spTgt>
                                        </p:tgtEl>
                                        <p:attrNameLst>
                                          <p:attrName>style.visibility</p:attrName>
                                        </p:attrNameLst>
                                      </p:cBhvr>
                                      <p:to>
                                        <p:strVal val="visible"/>
                                      </p:to>
                                    </p:set>
                                    <p:animEffect transition="in" filter="wipe(up)">
                                      <p:cBhvr>
                                        <p:cTn id="142" dur="500"/>
                                        <p:tgtEl>
                                          <p:spTgt spid="10">
                                            <p:graphicEl>
                                              <a:dgm id="{9CBD803D-5BA8-4DC9-B52F-9B4925C165F7}"/>
                                            </p:graphicEl>
                                          </p:spTgt>
                                        </p:tgtEl>
                                      </p:cBhvr>
                                    </p:animEffect>
                                  </p:childTnLst>
                                </p:cTn>
                              </p:par>
                              <p:par>
                                <p:cTn id="143" presetID="22" presetClass="entr" presetSubtype="1" fill="hold" grpId="0" nodeType="withEffect">
                                  <p:stCondLst>
                                    <p:cond delay="0"/>
                                  </p:stCondLst>
                                  <p:childTnLst>
                                    <p:set>
                                      <p:cBhvr>
                                        <p:cTn id="144" dur="1" fill="hold">
                                          <p:stCondLst>
                                            <p:cond delay="0"/>
                                          </p:stCondLst>
                                        </p:cTn>
                                        <p:tgtEl>
                                          <p:spTgt spid="10">
                                            <p:graphicEl>
                                              <a:dgm id="{610B7C75-A450-4A22-B2AC-5EF7DAF29D1A}"/>
                                            </p:graphicEl>
                                          </p:spTgt>
                                        </p:tgtEl>
                                        <p:attrNameLst>
                                          <p:attrName>style.visibility</p:attrName>
                                        </p:attrNameLst>
                                      </p:cBhvr>
                                      <p:to>
                                        <p:strVal val="visible"/>
                                      </p:to>
                                    </p:set>
                                    <p:animEffect transition="in" filter="wipe(up)">
                                      <p:cBhvr>
                                        <p:cTn id="145" dur="500"/>
                                        <p:tgtEl>
                                          <p:spTgt spid="10">
                                            <p:graphicEl>
                                              <a:dgm id="{610B7C75-A450-4A22-B2AC-5EF7DAF29D1A}"/>
                                            </p:graphicEl>
                                          </p:spTgt>
                                        </p:tgtEl>
                                      </p:cBhvr>
                                    </p:animEffect>
                                  </p:childTnLst>
                                </p:cTn>
                              </p:par>
                            </p:childTnLst>
                          </p:cTn>
                        </p:par>
                      </p:childTnLst>
                    </p:cTn>
                  </p:par>
                  <p:par>
                    <p:cTn id="146" fill="hold">
                      <p:stCondLst>
                        <p:cond delay="indefinite"/>
                      </p:stCondLst>
                      <p:childTnLst>
                        <p:par>
                          <p:cTn id="147" fill="hold">
                            <p:stCondLst>
                              <p:cond delay="0"/>
                            </p:stCondLst>
                            <p:childTnLst>
                              <p:par>
                                <p:cTn id="148" presetID="22" presetClass="entr" presetSubtype="1" fill="hold" grpId="0" nodeType="clickEffect">
                                  <p:stCondLst>
                                    <p:cond delay="0"/>
                                  </p:stCondLst>
                                  <p:childTnLst>
                                    <p:set>
                                      <p:cBhvr>
                                        <p:cTn id="149" dur="1" fill="hold">
                                          <p:stCondLst>
                                            <p:cond delay="0"/>
                                          </p:stCondLst>
                                        </p:cTn>
                                        <p:tgtEl>
                                          <p:spTgt spid="10">
                                            <p:graphicEl>
                                              <a:dgm id="{3A63B014-B179-4B5A-B3C2-FAD4710732AF}"/>
                                            </p:graphicEl>
                                          </p:spTgt>
                                        </p:tgtEl>
                                        <p:attrNameLst>
                                          <p:attrName>style.visibility</p:attrName>
                                        </p:attrNameLst>
                                      </p:cBhvr>
                                      <p:to>
                                        <p:strVal val="visible"/>
                                      </p:to>
                                    </p:set>
                                    <p:animEffect transition="in" filter="wipe(up)">
                                      <p:cBhvr>
                                        <p:cTn id="150" dur="500"/>
                                        <p:tgtEl>
                                          <p:spTgt spid="10">
                                            <p:graphicEl>
                                              <a:dgm id="{3A63B014-B179-4B5A-B3C2-FAD4710732AF}"/>
                                            </p:graphicEl>
                                          </p:spTgt>
                                        </p:tgtEl>
                                      </p:cBhvr>
                                    </p:animEffect>
                                  </p:childTnLst>
                                </p:cTn>
                              </p:par>
                              <p:par>
                                <p:cTn id="151" presetID="22" presetClass="entr" presetSubtype="1" fill="hold" grpId="0" nodeType="withEffect">
                                  <p:stCondLst>
                                    <p:cond delay="0"/>
                                  </p:stCondLst>
                                  <p:childTnLst>
                                    <p:set>
                                      <p:cBhvr>
                                        <p:cTn id="152" dur="1" fill="hold">
                                          <p:stCondLst>
                                            <p:cond delay="0"/>
                                          </p:stCondLst>
                                        </p:cTn>
                                        <p:tgtEl>
                                          <p:spTgt spid="10">
                                            <p:graphicEl>
                                              <a:dgm id="{E99774AD-DC24-4B8D-A99D-B3E93EAACE1B}"/>
                                            </p:graphicEl>
                                          </p:spTgt>
                                        </p:tgtEl>
                                        <p:attrNameLst>
                                          <p:attrName>style.visibility</p:attrName>
                                        </p:attrNameLst>
                                      </p:cBhvr>
                                      <p:to>
                                        <p:strVal val="visible"/>
                                      </p:to>
                                    </p:set>
                                    <p:animEffect transition="in" filter="wipe(up)">
                                      <p:cBhvr>
                                        <p:cTn id="153" dur="500"/>
                                        <p:tgtEl>
                                          <p:spTgt spid="10">
                                            <p:graphicEl>
                                              <a:dgm id="{E99774AD-DC24-4B8D-A99D-B3E93EAACE1B}"/>
                                            </p:graphicEl>
                                          </p:spTgt>
                                        </p:tgtEl>
                                      </p:cBhvr>
                                    </p:animEffect>
                                  </p:childTnLst>
                                </p:cTn>
                              </p:par>
                              <p:par>
                                <p:cTn id="154" presetID="22" presetClass="entr" presetSubtype="1" fill="hold" grpId="0" nodeType="withEffect">
                                  <p:stCondLst>
                                    <p:cond delay="0"/>
                                  </p:stCondLst>
                                  <p:childTnLst>
                                    <p:set>
                                      <p:cBhvr>
                                        <p:cTn id="155" dur="1" fill="hold">
                                          <p:stCondLst>
                                            <p:cond delay="0"/>
                                          </p:stCondLst>
                                        </p:cTn>
                                        <p:tgtEl>
                                          <p:spTgt spid="10">
                                            <p:graphicEl>
                                              <a:dgm id="{1674A285-9D41-4C2C-AB49-46E7F11C8034}"/>
                                            </p:graphicEl>
                                          </p:spTgt>
                                        </p:tgtEl>
                                        <p:attrNameLst>
                                          <p:attrName>style.visibility</p:attrName>
                                        </p:attrNameLst>
                                      </p:cBhvr>
                                      <p:to>
                                        <p:strVal val="visible"/>
                                      </p:to>
                                    </p:set>
                                    <p:animEffect transition="in" filter="wipe(up)">
                                      <p:cBhvr>
                                        <p:cTn id="156" dur="500"/>
                                        <p:tgtEl>
                                          <p:spTgt spid="10">
                                            <p:graphicEl>
                                              <a:dgm id="{1674A285-9D41-4C2C-AB49-46E7F11C803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Graphic spid="10" grpId="0">
        <p:bldSub>
          <a:bldDgm bld="lvlOne"/>
        </p:bldSub>
      </p:bldGraphic>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1465840"/>
            <a:ext cx="17121344" cy="629660"/>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002060"/>
                </a:solidFill>
                <a:cs typeface="Tahoma"/>
              </a:rPr>
              <a:t>3.4. </a:t>
            </a:r>
            <a:r>
              <a:rPr lang="pl-PL" sz="4000" b="1" dirty="0">
                <a:solidFill>
                  <a:srgbClr val="002060"/>
                </a:solidFill>
              </a:rPr>
              <a:t>Drzewo decyzyjne. Normatywny model decyzyjny </a:t>
            </a:r>
            <a:r>
              <a:rPr lang="pl-PL" sz="4000" b="1" dirty="0" err="1">
                <a:solidFill>
                  <a:srgbClr val="002060"/>
                </a:solidFill>
              </a:rPr>
              <a:t>Vrooma</a:t>
            </a:r>
            <a:r>
              <a:rPr lang="pl-PL" sz="4000" b="1" dirty="0">
                <a:solidFill>
                  <a:srgbClr val="002060"/>
                </a:solidFill>
              </a:rPr>
              <a:t>-</a:t>
            </a:r>
            <a:r>
              <a:rPr lang="pl-PL" sz="4000" b="1" dirty="0" err="1">
                <a:solidFill>
                  <a:srgbClr val="002060"/>
                </a:solidFill>
              </a:rPr>
              <a:t>Yettona</a:t>
            </a:r>
            <a:r>
              <a:rPr lang="pl-PL" sz="4000" b="1" dirty="0">
                <a:solidFill>
                  <a:srgbClr val="002060"/>
                </a:solidFill>
              </a:rPr>
              <a:t>-Jago</a:t>
            </a:r>
            <a:endParaRPr lang="en-US" sz="40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pic>
        <p:nvPicPr>
          <p:cNvPr id="3" name="Picture 2">
            <a:extLst>
              <a:ext uri="{FF2B5EF4-FFF2-40B4-BE49-F238E27FC236}">
                <a16:creationId xmlns:a16="http://schemas.microsoft.com/office/drawing/2014/main" id="{1F739935-5BFD-491B-B91D-896A8B6C4E90}"/>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85800" y="2557165"/>
            <a:ext cx="9331141" cy="5695001"/>
          </a:xfrm>
          <a:prstGeom prst="rect">
            <a:avLst/>
          </a:prstGeom>
        </p:spPr>
      </p:pic>
      <p:sp>
        <p:nvSpPr>
          <p:cNvPr id="12" name="TextBox 11">
            <a:extLst>
              <a:ext uri="{FF2B5EF4-FFF2-40B4-BE49-F238E27FC236}">
                <a16:creationId xmlns:a16="http://schemas.microsoft.com/office/drawing/2014/main" id="{21CB896C-2C75-4DB1-8165-4F6167C4EC8B}"/>
              </a:ext>
            </a:extLst>
          </p:cNvPr>
          <p:cNvSpPr txBox="1"/>
          <p:nvPr/>
        </p:nvSpPr>
        <p:spPr>
          <a:xfrm>
            <a:off x="2286000" y="8188523"/>
            <a:ext cx="15925800" cy="307777"/>
          </a:xfrm>
          <a:prstGeom prst="rect">
            <a:avLst/>
          </a:prstGeom>
          <a:noFill/>
        </p:spPr>
        <p:txBody>
          <a:bodyPr wrap="square">
            <a:spAutoFit/>
          </a:bodyPr>
          <a:lstStyle/>
          <a:p>
            <a:pPr algn="r" fontAlgn="base">
              <a:spcAft>
                <a:spcPts val="1000"/>
              </a:spcAft>
            </a:pPr>
            <a:r>
              <a:rPr lang="en-GB" sz="1400" dirty="0">
                <a:solidFill>
                  <a:srgbClr val="002060"/>
                </a:solidFill>
                <a:effectLst/>
                <a:latin typeface="Calibri" panose="020F0502020204030204" pitchFamily="34" charset="0"/>
                <a:ea typeface="Times New Roman" panose="02020603050405020304" pitchFamily="18" charset="0"/>
              </a:rPr>
              <a:t>Source: </a:t>
            </a:r>
            <a:r>
              <a:rPr lang="en-US" sz="1400" dirty="0">
                <a:solidFill>
                  <a:srgbClr val="002060"/>
                </a:solidFill>
                <a:latin typeface="Calibri" panose="020F0502020204030204" pitchFamily="34" charset="0"/>
                <a:ea typeface="Times New Roman" panose="02020603050405020304" pitchFamily="18" charset="0"/>
              </a:rPr>
              <a:t>The Mind Tools Content Team. The Vroom-Yetton Decision Model: Deciding How to Decide. Retrieved 10 November 2021, from https://www.mindtools.com/pages/article/newTED_91.htm</a:t>
            </a:r>
            <a:r>
              <a:rPr lang="en-GB" sz="1400" dirty="0">
                <a:solidFill>
                  <a:srgbClr val="002060"/>
                </a:solidFill>
                <a:effectLst/>
                <a:latin typeface="Calibri" panose="020F0502020204030204" pitchFamily="34" charset="0"/>
                <a:ea typeface="Times New Roman" panose="02020603050405020304" pitchFamily="18" charset="0"/>
              </a:rPr>
              <a:t>.</a:t>
            </a:r>
            <a:endParaRPr lang="bg-BG" dirty="0">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FB2FD61D-B7A6-4FBB-8678-70C579AEC1AE}"/>
              </a:ext>
            </a:extLst>
          </p:cNvPr>
          <p:cNvSpPr txBox="1"/>
          <p:nvPr/>
        </p:nvSpPr>
        <p:spPr>
          <a:xfrm>
            <a:off x="4926728" y="2095500"/>
            <a:ext cx="9144000" cy="461665"/>
          </a:xfrm>
          <a:prstGeom prst="rect">
            <a:avLst/>
          </a:prstGeom>
          <a:noFill/>
        </p:spPr>
        <p:txBody>
          <a:bodyPr wrap="square">
            <a:spAutoFit/>
          </a:bodyPr>
          <a:lstStyle>
            <a:defPPr>
              <a:defRPr lang="es-ES"/>
            </a:defPPr>
            <a:lvl1pPr algn="ctr" fontAlgn="base">
              <a:spcBef>
                <a:spcPts val="1000"/>
              </a:spcBef>
              <a:defRPr sz="2400" b="1">
                <a:solidFill>
                  <a:srgbClr val="002060"/>
                </a:solidFill>
                <a:effectLst/>
                <a:latin typeface="Calibri" panose="020F0502020204030204" pitchFamily="34" charset="0"/>
                <a:ea typeface="Times New Roman" panose="02020603050405020304" pitchFamily="18" charset="0"/>
              </a:defRPr>
            </a:lvl1pPr>
          </a:lstStyle>
          <a:p>
            <a:r>
              <a:rPr lang="pl-PL" dirty="0"/>
              <a:t>Model decyzyjny </a:t>
            </a:r>
            <a:r>
              <a:rPr lang="en-GB" dirty="0"/>
              <a:t>Vroom</a:t>
            </a:r>
            <a:r>
              <a:rPr lang="pl-PL" dirty="0"/>
              <a:t>a</a:t>
            </a:r>
            <a:r>
              <a:rPr lang="en-GB" dirty="0"/>
              <a:t>-Yetton</a:t>
            </a:r>
            <a:r>
              <a:rPr lang="pl-PL" dirty="0"/>
              <a:t>a</a:t>
            </a:r>
            <a:endParaRPr lang="bg-BG" dirty="0"/>
          </a:p>
        </p:txBody>
      </p:sp>
      <p:sp>
        <p:nvSpPr>
          <p:cNvPr id="10" name="object 2">
            <a:extLst>
              <a:ext uri="{FF2B5EF4-FFF2-40B4-BE49-F238E27FC236}">
                <a16:creationId xmlns:a16="http://schemas.microsoft.com/office/drawing/2014/main" id="{4EC52E69-1264-44B8-8DB7-902CC1DA7A32}"/>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3.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Podejmowanie decyzji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2" name="pole tekstowe 1">
            <a:extLst>
              <a:ext uri="{FF2B5EF4-FFF2-40B4-BE49-F238E27FC236}">
                <a16:creationId xmlns:a16="http://schemas.microsoft.com/office/drawing/2014/main" id="{64451E5A-5C3E-436C-9163-AC316AE81F82}"/>
              </a:ext>
            </a:extLst>
          </p:cNvPr>
          <p:cNvSpPr txBox="1"/>
          <p:nvPr/>
        </p:nvSpPr>
        <p:spPr>
          <a:xfrm>
            <a:off x="10668000" y="2933700"/>
            <a:ext cx="7391400" cy="5001369"/>
          </a:xfrm>
          <a:prstGeom prst="rect">
            <a:avLst/>
          </a:prstGeom>
          <a:noFill/>
        </p:spPr>
        <p:txBody>
          <a:bodyPr wrap="square" rtlCol="0">
            <a:spAutoFit/>
          </a:bodyPr>
          <a:lstStyle/>
          <a:p>
            <a:pPr marL="342900" lvl="0" indent="-342900">
              <a:lnSpc>
                <a:spcPct val="150000"/>
              </a:lnSpc>
              <a:buFont typeface="+mj-lt"/>
              <a:buAutoNum type="arabicPeriod"/>
            </a:pPr>
            <a:r>
              <a:rPr lang="pl-PL" sz="2200" dirty="0"/>
              <a:t>Czy jakość decyzji jest ważna? [Y-tak, N- nie]</a:t>
            </a:r>
          </a:p>
          <a:p>
            <a:pPr marL="342900" lvl="0" indent="-342900">
              <a:lnSpc>
                <a:spcPct val="150000"/>
              </a:lnSpc>
              <a:buFont typeface="+mj-lt"/>
              <a:buAutoNum type="arabicPeriod"/>
            </a:pPr>
            <a:r>
              <a:rPr lang="pl-PL" sz="2200" dirty="0"/>
              <a:t>Czy zaangażowanie zespołu w decyzję jest ważne?</a:t>
            </a:r>
          </a:p>
          <a:p>
            <a:pPr marL="342900" lvl="0" indent="-342900">
              <a:lnSpc>
                <a:spcPct val="150000"/>
              </a:lnSpc>
              <a:buFont typeface="+mj-lt"/>
              <a:buAutoNum type="arabicPeriod"/>
            </a:pPr>
            <a:r>
              <a:rPr lang="pl-PL" sz="2200" dirty="0"/>
              <a:t>Czy masz wystarczająco dużo informacji, aby samodzielnie podjąć decyzję?</a:t>
            </a:r>
          </a:p>
          <a:p>
            <a:pPr marL="342900" lvl="0" indent="-342900">
              <a:lnSpc>
                <a:spcPct val="150000"/>
              </a:lnSpc>
              <a:buFont typeface="+mj-lt"/>
              <a:buAutoNum type="arabicPeriod"/>
            </a:pPr>
            <a:r>
              <a:rPr lang="pl-PL" sz="2200" dirty="0"/>
              <a:t>Czy problem jest dobrze zorganizowany?</a:t>
            </a:r>
          </a:p>
          <a:p>
            <a:pPr marL="342900" lvl="0" indent="-342900">
              <a:lnSpc>
                <a:spcPct val="150000"/>
              </a:lnSpc>
              <a:buFont typeface="+mj-lt"/>
              <a:buAutoNum type="arabicPeriod"/>
            </a:pPr>
            <a:r>
              <a:rPr lang="pl-PL" sz="2200" dirty="0"/>
              <a:t>Gdybyś sam podjął decyzję, czy zespół ją poprze?</a:t>
            </a:r>
          </a:p>
          <a:p>
            <a:pPr marL="342900" lvl="0" indent="-342900">
              <a:lnSpc>
                <a:spcPct val="150000"/>
              </a:lnSpc>
              <a:buFont typeface="+mj-lt"/>
              <a:buAutoNum type="arabicPeriod"/>
            </a:pPr>
            <a:r>
              <a:rPr lang="pl-PL" sz="2200" dirty="0"/>
              <a:t>Czy zespół ma wspólne cele organizacyjne?</a:t>
            </a:r>
          </a:p>
          <a:p>
            <a:pPr marL="342900" lvl="0" indent="-342900">
              <a:lnSpc>
                <a:spcPct val="150000"/>
              </a:lnSpc>
              <a:buFont typeface="+mj-lt"/>
              <a:buAutoNum type="arabicPeriod"/>
            </a:pPr>
            <a:r>
              <a:rPr lang="pl-PL" sz="2200" dirty="0"/>
              <a:t>Czy jest prawdopodobny konflikt między zespołem w sprawie decyzji?</a:t>
            </a:r>
          </a:p>
          <a:p>
            <a:endParaRPr lang="pl-PL" sz="2200" dirty="0"/>
          </a:p>
        </p:txBody>
      </p:sp>
    </p:spTree>
    <p:extLst>
      <p:ext uri="{BB962C8B-B14F-4D97-AF65-F5344CB8AC3E}">
        <p14:creationId xmlns:p14="http://schemas.microsoft.com/office/powerpoint/2010/main" val="33816230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par>
                          <p:cTn id="8" fill="hold">
                            <p:stCondLst>
                              <p:cond delay="500"/>
                            </p:stCondLst>
                            <p:childTnLst>
                              <p:par>
                                <p:cTn id="9" presetID="16" presetClass="entr" presetSubtype="2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childTnLst>
                          </p:cTn>
                        </p:par>
                        <p:par>
                          <p:cTn id="12" fill="hold">
                            <p:stCondLst>
                              <p:cond delay="1000"/>
                            </p:stCondLst>
                            <p:childTnLst>
                              <p:par>
                                <p:cTn id="13" presetID="2" presetClass="entr" presetSubtype="2"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1+#ppt_w/2"/>
                                          </p:val>
                                        </p:tav>
                                        <p:tav tm="100000">
                                          <p:val>
                                            <p:strVal val="#ppt_x"/>
                                          </p:val>
                                        </p:tav>
                                      </p:tavLst>
                                    </p:anim>
                                    <p:anim calcmode="lin" valueType="num">
                                      <p:cBhvr additive="base">
                                        <p:cTn id="16"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1409700"/>
            <a:ext cx="17121344" cy="629660"/>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002060"/>
                </a:solidFill>
                <a:cs typeface="Tahoma"/>
              </a:rPr>
              <a:t>3.5. </a:t>
            </a:r>
            <a:r>
              <a:rPr lang="pl-PL" sz="4000" b="1" dirty="0">
                <a:solidFill>
                  <a:srgbClr val="002060"/>
                </a:solidFill>
              </a:rPr>
              <a:t>Kompleksowe podejmowanie decyzji i narzędzia decyzyjne</a:t>
            </a:r>
            <a:endParaRPr lang="en-US" sz="40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9" name="TextBox 8">
            <a:extLst>
              <a:ext uri="{FF2B5EF4-FFF2-40B4-BE49-F238E27FC236}">
                <a16:creationId xmlns:a16="http://schemas.microsoft.com/office/drawing/2014/main" id="{3A114E04-6D85-4417-B53D-C4E731989FD1}"/>
              </a:ext>
            </a:extLst>
          </p:cNvPr>
          <p:cNvSpPr txBox="1"/>
          <p:nvPr/>
        </p:nvSpPr>
        <p:spPr>
          <a:xfrm>
            <a:off x="6128861" y="2026660"/>
            <a:ext cx="8044339" cy="461665"/>
          </a:xfrm>
          <a:prstGeom prst="rect">
            <a:avLst/>
          </a:prstGeom>
          <a:noFill/>
        </p:spPr>
        <p:txBody>
          <a:bodyPr wrap="square">
            <a:spAutoFit/>
          </a:bodyPr>
          <a:lstStyle/>
          <a:p>
            <a:pPr algn="ctr" fontAlgn="base">
              <a:spcAft>
                <a:spcPts val="500"/>
              </a:spcAft>
            </a:pPr>
            <a:r>
              <a:rPr lang="pl-PL" sz="2400" b="1" dirty="0"/>
              <a:t>Czynniki przyczyniające się do złożoności życia </a:t>
            </a:r>
            <a:endParaRPr lang="bg-BG" sz="2000" b="1" dirty="0">
              <a:effectLst/>
              <a:latin typeface="Times New Roman" panose="02020603050405020304" pitchFamily="18" charset="0"/>
              <a:ea typeface="Times New Roman" panose="02020603050405020304" pitchFamily="18" charset="0"/>
            </a:endParaRPr>
          </a:p>
        </p:txBody>
      </p:sp>
      <p:graphicFrame>
        <p:nvGraphicFramePr>
          <p:cNvPr id="2" name="Diagram 1">
            <a:extLst>
              <a:ext uri="{FF2B5EF4-FFF2-40B4-BE49-F238E27FC236}">
                <a16:creationId xmlns:a16="http://schemas.microsoft.com/office/drawing/2014/main" id="{635F866C-F86A-484F-A350-61659E1D61F8}"/>
              </a:ext>
            </a:extLst>
          </p:cNvPr>
          <p:cNvGraphicFramePr/>
          <p:nvPr>
            <p:extLst>
              <p:ext uri="{D42A27DB-BD31-4B8C-83A1-F6EECF244321}">
                <p14:modId xmlns:p14="http://schemas.microsoft.com/office/powerpoint/2010/main" val="1277551853"/>
              </p:ext>
            </p:extLst>
          </p:nvPr>
        </p:nvGraphicFramePr>
        <p:xfrm>
          <a:off x="228600" y="2656320"/>
          <a:ext cx="17830800" cy="56915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object 2">
            <a:extLst>
              <a:ext uri="{FF2B5EF4-FFF2-40B4-BE49-F238E27FC236}">
                <a16:creationId xmlns:a16="http://schemas.microsoft.com/office/drawing/2014/main" id="{DDEC884A-D1ED-4085-926D-7D1CA40AFEE3}"/>
              </a:ext>
            </a:extLst>
          </p:cNvPr>
          <p:cNvSpPr txBox="1">
            <a:spLocks/>
          </p:cNvSpPr>
          <p:nvPr/>
        </p:nvSpPr>
        <p:spPr>
          <a:xfrm>
            <a:off x="10896600" y="647700"/>
            <a:ext cx="69551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3.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Podejmowanie decyzji</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723227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graphicEl>
                                              <a:dgm id="{6A1A9757-09AD-4A55-9FA6-CB304F459BA6}"/>
                                            </p:graphicEl>
                                          </p:spTgt>
                                        </p:tgtEl>
                                        <p:attrNameLst>
                                          <p:attrName>style.visibility</p:attrName>
                                        </p:attrNameLst>
                                      </p:cBhvr>
                                      <p:to>
                                        <p:strVal val="visible"/>
                                      </p:to>
                                    </p:set>
                                    <p:animEffect transition="in" filter="fade">
                                      <p:cBhvr>
                                        <p:cTn id="11" dur="500"/>
                                        <p:tgtEl>
                                          <p:spTgt spid="2">
                                            <p:graphicEl>
                                              <a:dgm id="{6A1A9757-09AD-4A55-9FA6-CB304F459BA6}"/>
                                            </p:graphic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
                                            <p:graphicEl>
                                              <a:dgm id="{BAE907A0-06C9-4CBA-90F9-0AC8D3344319}"/>
                                            </p:graphicEl>
                                          </p:spTgt>
                                        </p:tgtEl>
                                        <p:attrNameLst>
                                          <p:attrName>style.visibility</p:attrName>
                                        </p:attrNameLst>
                                      </p:cBhvr>
                                      <p:to>
                                        <p:strVal val="visible"/>
                                      </p:to>
                                    </p:set>
                                    <p:animEffect transition="in" filter="fade">
                                      <p:cBhvr>
                                        <p:cTn id="15" dur="500"/>
                                        <p:tgtEl>
                                          <p:spTgt spid="2">
                                            <p:graphicEl>
                                              <a:dgm id="{BAE907A0-06C9-4CBA-90F9-0AC8D3344319}"/>
                                            </p:graphic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
                                            <p:graphicEl>
                                              <a:dgm id="{0A6F3BDC-3931-4F65-BA77-FA8371493FF3}"/>
                                            </p:graphicEl>
                                          </p:spTgt>
                                        </p:tgtEl>
                                        <p:attrNameLst>
                                          <p:attrName>style.visibility</p:attrName>
                                        </p:attrNameLst>
                                      </p:cBhvr>
                                      <p:to>
                                        <p:strVal val="visible"/>
                                      </p:to>
                                    </p:set>
                                    <p:animEffect transition="in" filter="fade">
                                      <p:cBhvr>
                                        <p:cTn id="19" dur="500"/>
                                        <p:tgtEl>
                                          <p:spTgt spid="2">
                                            <p:graphicEl>
                                              <a:dgm id="{0A6F3BDC-3931-4F65-BA77-FA8371493FF3}"/>
                                            </p:graphic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2">
                                            <p:graphicEl>
                                              <a:dgm id="{5378B348-73A2-4BED-B8C0-8F1383B14090}"/>
                                            </p:graphicEl>
                                          </p:spTgt>
                                        </p:tgtEl>
                                        <p:attrNameLst>
                                          <p:attrName>style.visibility</p:attrName>
                                        </p:attrNameLst>
                                      </p:cBhvr>
                                      <p:to>
                                        <p:strVal val="visible"/>
                                      </p:to>
                                    </p:set>
                                    <p:animEffect transition="in" filter="fade">
                                      <p:cBhvr>
                                        <p:cTn id="23" dur="500"/>
                                        <p:tgtEl>
                                          <p:spTgt spid="2">
                                            <p:graphicEl>
                                              <a:dgm id="{5378B348-73A2-4BED-B8C0-8F1383B14090}"/>
                                            </p:graphic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
                                            <p:graphicEl>
                                              <a:dgm id="{10552013-5F9D-4333-B9C1-9909E9C9034F}"/>
                                            </p:graphicEl>
                                          </p:spTgt>
                                        </p:tgtEl>
                                        <p:attrNameLst>
                                          <p:attrName>style.visibility</p:attrName>
                                        </p:attrNameLst>
                                      </p:cBhvr>
                                      <p:to>
                                        <p:strVal val="visible"/>
                                      </p:to>
                                    </p:set>
                                    <p:animEffect transition="in" filter="fade">
                                      <p:cBhvr>
                                        <p:cTn id="27" dur="500"/>
                                        <p:tgtEl>
                                          <p:spTgt spid="2">
                                            <p:graphicEl>
                                              <a:dgm id="{10552013-5F9D-4333-B9C1-9909E9C9034F}"/>
                                            </p:graphic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2">
                                            <p:graphicEl>
                                              <a:dgm id="{D30FAB64-BC3E-4DDD-A0E4-A9BF96E251CD}"/>
                                            </p:graphicEl>
                                          </p:spTgt>
                                        </p:tgtEl>
                                        <p:attrNameLst>
                                          <p:attrName>style.visibility</p:attrName>
                                        </p:attrNameLst>
                                      </p:cBhvr>
                                      <p:to>
                                        <p:strVal val="visible"/>
                                      </p:to>
                                    </p:set>
                                    <p:animEffect transition="in" filter="fade">
                                      <p:cBhvr>
                                        <p:cTn id="31" dur="500"/>
                                        <p:tgtEl>
                                          <p:spTgt spid="2">
                                            <p:graphicEl>
                                              <a:dgm id="{D30FAB64-BC3E-4DDD-A0E4-A9BF96E251CD}"/>
                                            </p:graphic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2">
                                            <p:graphicEl>
                                              <a:dgm id="{681C0F4D-EA2D-4B4F-87DC-D045F7482FB4}"/>
                                            </p:graphicEl>
                                          </p:spTgt>
                                        </p:tgtEl>
                                        <p:attrNameLst>
                                          <p:attrName>style.visibility</p:attrName>
                                        </p:attrNameLst>
                                      </p:cBhvr>
                                      <p:to>
                                        <p:strVal val="visible"/>
                                      </p:to>
                                    </p:set>
                                    <p:animEffect transition="in" filter="fade">
                                      <p:cBhvr>
                                        <p:cTn id="35" dur="500"/>
                                        <p:tgtEl>
                                          <p:spTgt spid="2">
                                            <p:graphicEl>
                                              <a:dgm id="{681C0F4D-EA2D-4B4F-87DC-D045F7482FB4}"/>
                                            </p:graphicEl>
                                          </p:spTgt>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2">
                                            <p:graphicEl>
                                              <a:dgm id="{36A34D54-F419-4AFF-8E4B-73665742E276}"/>
                                            </p:graphicEl>
                                          </p:spTgt>
                                        </p:tgtEl>
                                        <p:attrNameLst>
                                          <p:attrName>style.visibility</p:attrName>
                                        </p:attrNameLst>
                                      </p:cBhvr>
                                      <p:to>
                                        <p:strVal val="visible"/>
                                      </p:to>
                                    </p:set>
                                    <p:animEffect transition="in" filter="fade">
                                      <p:cBhvr>
                                        <p:cTn id="39" dur="500"/>
                                        <p:tgtEl>
                                          <p:spTgt spid="2">
                                            <p:graphicEl>
                                              <a:dgm id="{36A34D54-F419-4AFF-8E4B-73665742E276}"/>
                                            </p:graphicEl>
                                          </p:spTgt>
                                        </p:tgtEl>
                                      </p:cBhvr>
                                    </p:animEffect>
                                  </p:childTnLst>
                                </p:cTn>
                              </p:par>
                            </p:childTnLst>
                          </p:cTn>
                        </p:par>
                        <p:par>
                          <p:cTn id="40" fill="hold">
                            <p:stCondLst>
                              <p:cond delay="4500"/>
                            </p:stCondLst>
                            <p:childTnLst>
                              <p:par>
                                <p:cTn id="41" presetID="10" presetClass="entr" presetSubtype="0" fill="hold" grpId="0" nodeType="afterEffect">
                                  <p:stCondLst>
                                    <p:cond delay="0"/>
                                  </p:stCondLst>
                                  <p:childTnLst>
                                    <p:set>
                                      <p:cBhvr>
                                        <p:cTn id="42" dur="1" fill="hold">
                                          <p:stCondLst>
                                            <p:cond delay="0"/>
                                          </p:stCondLst>
                                        </p:cTn>
                                        <p:tgtEl>
                                          <p:spTgt spid="2">
                                            <p:graphicEl>
                                              <a:dgm id="{A0C9B42F-C3C9-4608-8BC8-B8725524AD4D}"/>
                                            </p:graphicEl>
                                          </p:spTgt>
                                        </p:tgtEl>
                                        <p:attrNameLst>
                                          <p:attrName>style.visibility</p:attrName>
                                        </p:attrNameLst>
                                      </p:cBhvr>
                                      <p:to>
                                        <p:strVal val="visible"/>
                                      </p:to>
                                    </p:set>
                                    <p:animEffect transition="in" filter="fade">
                                      <p:cBhvr>
                                        <p:cTn id="43" dur="500"/>
                                        <p:tgtEl>
                                          <p:spTgt spid="2">
                                            <p:graphicEl>
                                              <a:dgm id="{A0C9B42F-C3C9-4608-8BC8-B8725524AD4D}"/>
                                            </p:graphicEl>
                                          </p:spTgt>
                                        </p:tgtEl>
                                      </p:cBhvr>
                                    </p:animEffect>
                                  </p:childTnLst>
                                </p:cTn>
                              </p:par>
                            </p:childTnLst>
                          </p:cTn>
                        </p:par>
                        <p:par>
                          <p:cTn id="44" fill="hold">
                            <p:stCondLst>
                              <p:cond delay="5000"/>
                            </p:stCondLst>
                            <p:childTnLst>
                              <p:par>
                                <p:cTn id="45" presetID="10" presetClass="entr" presetSubtype="0" fill="hold" grpId="0" nodeType="afterEffect">
                                  <p:stCondLst>
                                    <p:cond delay="0"/>
                                  </p:stCondLst>
                                  <p:childTnLst>
                                    <p:set>
                                      <p:cBhvr>
                                        <p:cTn id="46" dur="1" fill="hold">
                                          <p:stCondLst>
                                            <p:cond delay="0"/>
                                          </p:stCondLst>
                                        </p:cTn>
                                        <p:tgtEl>
                                          <p:spTgt spid="2">
                                            <p:graphicEl>
                                              <a:dgm id="{9EA8894D-4D61-4B2F-BDA1-CE2E83D9A0D4}"/>
                                            </p:graphicEl>
                                          </p:spTgt>
                                        </p:tgtEl>
                                        <p:attrNameLst>
                                          <p:attrName>style.visibility</p:attrName>
                                        </p:attrNameLst>
                                      </p:cBhvr>
                                      <p:to>
                                        <p:strVal val="visible"/>
                                      </p:to>
                                    </p:set>
                                    <p:animEffect transition="in" filter="fade">
                                      <p:cBhvr>
                                        <p:cTn id="47" dur="500"/>
                                        <p:tgtEl>
                                          <p:spTgt spid="2">
                                            <p:graphicEl>
                                              <a:dgm id="{9EA8894D-4D61-4B2F-BDA1-CE2E83D9A0D4}"/>
                                            </p:graphicEl>
                                          </p:spTgt>
                                        </p:tgtEl>
                                      </p:cBhvr>
                                    </p:animEffect>
                                  </p:childTnLst>
                                </p:cTn>
                              </p:par>
                            </p:childTnLst>
                          </p:cTn>
                        </p:par>
                        <p:par>
                          <p:cTn id="48" fill="hold">
                            <p:stCondLst>
                              <p:cond delay="5500"/>
                            </p:stCondLst>
                            <p:childTnLst>
                              <p:par>
                                <p:cTn id="49" presetID="10" presetClass="entr" presetSubtype="0" fill="hold" grpId="0" nodeType="afterEffect">
                                  <p:stCondLst>
                                    <p:cond delay="0"/>
                                  </p:stCondLst>
                                  <p:childTnLst>
                                    <p:set>
                                      <p:cBhvr>
                                        <p:cTn id="50" dur="1" fill="hold">
                                          <p:stCondLst>
                                            <p:cond delay="0"/>
                                          </p:stCondLst>
                                        </p:cTn>
                                        <p:tgtEl>
                                          <p:spTgt spid="2">
                                            <p:graphicEl>
                                              <a:dgm id="{2E14862D-CDEA-401A-992E-A29965B3B47B}"/>
                                            </p:graphicEl>
                                          </p:spTgt>
                                        </p:tgtEl>
                                        <p:attrNameLst>
                                          <p:attrName>style.visibility</p:attrName>
                                        </p:attrNameLst>
                                      </p:cBhvr>
                                      <p:to>
                                        <p:strVal val="visible"/>
                                      </p:to>
                                    </p:set>
                                    <p:animEffect transition="in" filter="fade">
                                      <p:cBhvr>
                                        <p:cTn id="51" dur="500"/>
                                        <p:tgtEl>
                                          <p:spTgt spid="2">
                                            <p:graphicEl>
                                              <a:dgm id="{2E14862D-CDEA-401A-992E-A29965B3B47B}"/>
                                            </p:graphicEl>
                                          </p:spTgt>
                                        </p:tgtEl>
                                      </p:cBhvr>
                                    </p:animEffect>
                                  </p:childTnLst>
                                </p:cTn>
                              </p:par>
                            </p:childTnLst>
                          </p:cTn>
                        </p:par>
                        <p:par>
                          <p:cTn id="52" fill="hold">
                            <p:stCondLst>
                              <p:cond delay="6000"/>
                            </p:stCondLst>
                            <p:childTnLst>
                              <p:par>
                                <p:cTn id="53" presetID="10" presetClass="entr" presetSubtype="0" fill="hold" grpId="0" nodeType="afterEffect">
                                  <p:stCondLst>
                                    <p:cond delay="0"/>
                                  </p:stCondLst>
                                  <p:childTnLst>
                                    <p:set>
                                      <p:cBhvr>
                                        <p:cTn id="54" dur="1" fill="hold">
                                          <p:stCondLst>
                                            <p:cond delay="0"/>
                                          </p:stCondLst>
                                        </p:cTn>
                                        <p:tgtEl>
                                          <p:spTgt spid="2">
                                            <p:graphicEl>
                                              <a:dgm id="{1DEA7E57-1E04-4D87-AEB0-720E49B7ABE7}"/>
                                            </p:graphicEl>
                                          </p:spTgt>
                                        </p:tgtEl>
                                        <p:attrNameLst>
                                          <p:attrName>style.visibility</p:attrName>
                                        </p:attrNameLst>
                                      </p:cBhvr>
                                      <p:to>
                                        <p:strVal val="visible"/>
                                      </p:to>
                                    </p:set>
                                    <p:animEffect transition="in" filter="fade">
                                      <p:cBhvr>
                                        <p:cTn id="55" dur="500"/>
                                        <p:tgtEl>
                                          <p:spTgt spid="2">
                                            <p:graphicEl>
                                              <a:dgm id="{1DEA7E57-1E04-4D87-AEB0-720E49B7ABE7}"/>
                                            </p:graphicEl>
                                          </p:spTgt>
                                        </p:tgtEl>
                                      </p:cBhvr>
                                    </p:animEffect>
                                  </p:childTnLst>
                                </p:cTn>
                              </p:par>
                            </p:childTnLst>
                          </p:cTn>
                        </p:par>
                        <p:par>
                          <p:cTn id="56" fill="hold">
                            <p:stCondLst>
                              <p:cond delay="6500"/>
                            </p:stCondLst>
                            <p:childTnLst>
                              <p:par>
                                <p:cTn id="57" presetID="10" presetClass="entr" presetSubtype="0" fill="hold" grpId="0" nodeType="afterEffect">
                                  <p:stCondLst>
                                    <p:cond delay="0"/>
                                  </p:stCondLst>
                                  <p:childTnLst>
                                    <p:set>
                                      <p:cBhvr>
                                        <p:cTn id="58" dur="1" fill="hold">
                                          <p:stCondLst>
                                            <p:cond delay="0"/>
                                          </p:stCondLst>
                                        </p:cTn>
                                        <p:tgtEl>
                                          <p:spTgt spid="2">
                                            <p:graphicEl>
                                              <a:dgm id="{B97443D6-DA9E-431E-B5CB-FEEC6545A826}"/>
                                            </p:graphicEl>
                                          </p:spTgt>
                                        </p:tgtEl>
                                        <p:attrNameLst>
                                          <p:attrName>style.visibility</p:attrName>
                                        </p:attrNameLst>
                                      </p:cBhvr>
                                      <p:to>
                                        <p:strVal val="visible"/>
                                      </p:to>
                                    </p:set>
                                    <p:animEffect transition="in" filter="fade">
                                      <p:cBhvr>
                                        <p:cTn id="59" dur="500"/>
                                        <p:tgtEl>
                                          <p:spTgt spid="2">
                                            <p:graphicEl>
                                              <a:dgm id="{B97443D6-DA9E-431E-B5CB-FEEC6545A826}"/>
                                            </p:graphicEl>
                                          </p:spTgt>
                                        </p:tgtEl>
                                      </p:cBhvr>
                                    </p:animEffect>
                                  </p:childTnLst>
                                </p:cTn>
                              </p:par>
                            </p:childTnLst>
                          </p:cTn>
                        </p:par>
                        <p:par>
                          <p:cTn id="60" fill="hold">
                            <p:stCondLst>
                              <p:cond delay="7000"/>
                            </p:stCondLst>
                            <p:childTnLst>
                              <p:par>
                                <p:cTn id="61" presetID="10" presetClass="entr" presetSubtype="0" fill="hold" grpId="0" nodeType="afterEffect">
                                  <p:stCondLst>
                                    <p:cond delay="0"/>
                                  </p:stCondLst>
                                  <p:childTnLst>
                                    <p:set>
                                      <p:cBhvr>
                                        <p:cTn id="62" dur="1" fill="hold">
                                          <p:stCondLst>
                                            <p:cond delay="0"/>
                                          </p:stCondLst>
                                        </p:cTn>
                                        <p:tgtEl>
                                          <p:spTgt spid="2">
                                            <p:graphicEl>
                                              <a:dgm id="{96971E74-3C34-42FD-B0E7-A913A2755AC5}"/>
                                            </p:graphicEl>
                                          </p:spTgt>
                                        </p:tgtEl>
                                        <p:attrNameLst>
                                          <p:attrName>style.visibility</p:attrName>
                                        </p:attrNameLst>
                                      </p:cBhvr>
                                      <p:to>
                                        <p:strVal val="visible"/>
                                      </p:to>
                                    </p:set>
                                    <p:animEffect transition="in" filter="fade">
                                      <p:cBhvr>
                                        <p:cTn id="63" dur="500"/>
                                        <p:tgtEl>
                                          <p:spTgt spid="2">
                                            <p:graphicEl>
                                              <a:dgm id="{96971E74-3C34-42FD-B0E7-A913A2755AC5}"/>
                                            </p:graphicEl>
                                          </p:spTgt>
                                        </p:tgtEl>
                                      </p:cBhvr>
                                    </p:animEffect>
                                  </p:childTnLst>
                                </p:cTn>
                              </p:par>
                            </p:childTnLst>
                          </p:cTn>
                        </p:par>
                        <p:par>
                          <p:cTn id="64" fill="hold">
                            <p:stCondLst>
                              <p:cond delay="7500"/>
                            </p:stCondLst>
                            <p:childTnLst>
                              <p:par>
                                <p:cTn id="65" presetID="10" presetClass="entr" presetSubtype="0" fill="hold" grpId="0" nodeType="afterEffect">
                                  <p:stCondLst>
                                    <p:cond delay="0"/>
                                  </p:stCondLst>
                                  <p:childTnLst>
                                    <p:set>
                                      <p:cBhvr>
                                        <p:cTn id="66" dur="1" fill="hold">
                                          <p:stCondLst>
                                            <p:cond delay="0"/>
                                          </p:stCondLst>
                                        </p:cTn>
                                        <p:tgtEl>
                                          <p:spTgt spid="2">
                                            <p:graphicEl>
                                              <a:dgm id="{C548EA61-E827-4838-B213-45C077403850}"/>
                                            </p:graphicEl>
                                          </p:spTgt>
                                        </p:tgtEl>
                                        <p:attrNameLst>
                                          <p:attrName>style.visibility</p:attrName>
                                        </p:attrNameLst>
                                      </p:cBhvr>
                                      <p:to>
                                        <p:strVal val="visible"/>
                                      </p:to>
                                    </p:set>
                                    <p:animEffect transition="in" filter="fade">
                                      <p:cBhvr>
                                        <p:cTn id="67" dur="500"/>
                                        <p:tgtEl>
                                          <p:spTgt spid="2">
                                            <p:graphicEl>
                                              <a:dgm id="{C548EA61-E827-4838-B213-45C077403850}"/>
                                            </p:graphicEl>
                                          </p:spTgt>
                                        </p:tgtEl>
                                      </p:cBhvr>
                                    </p:animEffect>
                                  </p:childTnLst>
                                </p:cTn>
                              </p:par>
                            </p:childTnLst>
                          </p:cTn>
                        </p:par>
                        <p:par>
                          <p:cTn id="68" fill="hold">
                            <p:stCondLst>
                              <p:cond delay="8000"/>
                            </p:stCondLst>
                            <p:childTnLst>
                              <p:par>
                                <p:cTn id="69" presetID="10" presetClass="entr" presetSubtype="0" fill="hold" grpId="0" nodeType="afterEffect">
                                  <p:stCondLst>
                                    <p:cond delay="0"/>
                                  </p:stCondLst>
                                  <p:childTnLst>
                                    <p:set>
                                      <p:cBhvr>
                                        <p:cTn id="70" dur="1" fill="hold">
                                          <p:stCondLst>
                                            <p:cond delay="0"/>
                                          </p:stCondLst>
                                        </p:cTn>
                                        <p:tgtEl>
                                          <p:spTgt spid="2">
                                            <p:graphicEl>
                                              <a:dgm id="{1B8C7245-34B2-4754-BAA1-AEFB58D86F15}"/>
                                            </p:graphicEl>
                                          </p:spTgt>
                                        </p:tgtEl>
                                        <p:attrNameLst>
                                          <p:attrName>style.visibility</p:attrName>
                                        </p:attrNameLst>
                                      </p:cBhvr>
                                      <p:to>
                                        <p:strVal val="visible"/>
                                      </p:to>
                                    </p:set>
                                    <p:animEffect transition="in" filter="fade">
                                      <p:cBhvr>
                                        <p:cTn id="71" dur="500"/>
                                        <p:tgtEl>
                                          <p:spTgt spid="2">
                                            <p:graphicEl>
                                              <a:dgm id="{1B8C7245-34B2-4754-BAA1-AEFB58D86F1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Graphic spid="2" grpId="0">
        <p:bldSub>
          <a:bldDgm bld="one"/>
        </p:bldSub>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5791200" y="647700"/>
            <a:ext cx="120605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FF0000"/>
                </a:solidFill>
                <a:latin typeface="Tahoma" panose="020B0604030504040204" pitchFamily="34" charset="0"/>
                <a:ea typeface="Tahoma" panose="020B0604030504040204" pitchFamily="34" charset="0"/>
                <a:cs typeface="Tahoma" panose="020B0604030504040204" pitchFamily="34" charset="0"/>
              </a:rPr>
              <a:t>4.	</a:t>
            </a:r>
            <a:r>
              <a:rPr lang="pl-PL" sz="2000" dirty="0">
                <a:solidFill>
                  <a:srgbClr val="FF0000"/>
                </a:solidFill>
                <a:latin typeface="Tahoma" panose="020B0604030504040204" pitchFamily="34" charset="0"/>
                <a:ea typeface="Tahoma" panose="020B0604030504040204" pitchFamily="34" charset="0"/>
                <a:cs typeface="Tahoma" panose="020B0604030504040204" pitchFamily="34" charset="0"/>
              </a:rPr>
              <a:t> Kreatywne i wspierane technologią podejmowanie decyzji</a:t>
            </a:r>
            <a:endParaRPr lang="en-US" altLang="ko-KR" sz="20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9">
            <a:extLst>
              <a:ext uri="{FF2B5EF4-FFF2-40B4-BE49-F238E27FC236}">
                <a16:creationId xmlns:a16="http://schemas.microsoft.com/office/drawing/2014/main" id="{20CF0799-D6F5-469F-9736-CC28DF748618}"/>
              </a:ext>
            </a:extLst>
          </p:cNvPr>
          <p:cNvSpPr txBox="1"/>
          <p:nvPr/>
        </p:nvSpPr>
        <p:spPr>
          <a:xfrm>
            <a:off x="4541293" y="3650724"/>
            <a:ext cx="9205414" cy="2985552"/>
          </a:xfrm>
          <a:prstGeom prst="horizontalScroll">
            <a:avLst/>
          </a:prstGeom>
          <a:solidFill>
            <a:srgbClr val="152D54"/>
          </a:solidFill>
          <a:ln w="57150">
            <a:solidFill>
              <a:schemeClr val="tx1"/>
            </a:solidFill>
          </a:ln>
        </p:spPr>
        <p:style>
          <a:lnRef idx="0">
            <a:scrgbClr r="0" g="0" b="0"/>
          </a:lnRef>
          <a:fillRef idx="0">
            <a:scrgbClr r="0" g="0" b="0"/>
          </a:fillRef>
          <a:effectRef idx="0">
            <a:scrgbClr r="0" g="0" b="0"/>
          </a:effectRef>
          <a:fontRef idx="minor">
            <a:schemeClr val="lt1"/>
          </a:fontRef>
        </p:style>
        <p:txBody>
          <a:bodyPr wrap="square" rtlCol="0">
            <a:spAutoFit/>
          </a:bodyPr>
          <a:lstStyle>
            <a:defPPr>
              <a:defRPr lang="es-ES"/>
            </a:defPPr>
            <a:lvl1pPr marL="180000">
              <a:defRPr sz="28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dirty="0"/>
              <a:t>“Don’t loaf and invite inspiration; light out after it with a club, and if you don’t get it you will nonetheless get something that looks remarkably like it.”</a:t>
            </a:r>
            <a:endParaRPr lang="bg-BG" dirty="0"/>
          </a:p>
          <a:p>
            <a:endParaRPr lang="en-GB" sz="2400" dirty="0"/>
          </a:p>
          <a:p>
            <a:r>
              <a:rPr lang="en-GB" dirty="0"/>
              <a:t>Jack London</a:t>
            </a:r>
            <a:endParaRPr lang="bg-BG" dirty="0"/>
          </a:p>
        </p:txBody>
      </p:sp>
    </p:spTree>
    <p:extLst>
      <p:ext uri="{BB962C8B-B14F-4D97-AF65-F5344CB8AC3E}">
        <p14:creationId xmlns:p14="http://schemas.microsoft.com/office/powerpoint/2010/main" val="365821547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9" name="TextBox 8">
            <a:extLst>
              <a:ext uri="{FF2B5EF4-FFF2-40B4-BE49-F238E27FC236}">
                <a16:creationId xmlns:a16="http://schemas.microsoft.com/office/drawing/2014/main" id="{FB294641-E609-420E-B2DA-D02690F0F04B}"/>
              </a:ext>
            </a:extLst>
          </p:cNvPr>
          <p:cNvSpPr txBox="1"/>
          <p:nvPr/>
        </p:nvSpPr>
        <p:spPr>
          <a:xfrm>
            <a:off x="6096000" y="2400300"/>
            <a:ext cx="5395414" cy="461665"/>
          </a:xfrm>
          <a:prstGeom prst="rect">
            <a:avLst/>
          </a:prstGeom>
          <a:noFill/>
        </p:spPr>
        <p:txBody>
          <a:bodyPr wrap="square">
            <a:spAutoFit/>
          </a:bodyPr>
          <a:lstStyle/>
          <a:p>
            <a:pPr algn="ctr">
              <a:spcBef>
                <a:spcPts val="1000"/>
              </a:spcBef>
              <a:spcAft>
                <a:spcPts val="500"/>
              </a:spcAft>
            </a:pPr>
            <a:r>
              <a:rPr lang="pl-PL" sz="2400" b="1" dirty="0">
                <a:solidFill>
                  <a:srgbClr val="002060"/>
                </a:solidFill>
              </a:rPr>
              <a:t>Wyzwania dla kreatywności </a:t>
            </a:r>
            <a:endParaRPr lang="bg-BG" sz="3200" b="1" dirty="0">
              <a:solidFill>
                <a:srgbClr val="002060"/>
              </a:solidFill>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B0DBAC92-D52E-4249-BAC5-C7D3FF8FF920}"/>
              </a:ext>
            </a:extLst>
          </p:cNvPr>
          <p:cNvSpPr txBox="1"/>
          <p:nvPr/>
        </p:nvSpPr>
        <p:spPr>
          <a:xfrm>
            <a:off x="7672886" y="7962900"/>
            <a:ext cx="10577014" cy="307777"/>
          </a:xfrm>
          <a:prstGeom prst="rect">
            <a:avLst/>
          </a:prstGeom>
          <a:noFill/>
        </p:spPr>
        <p:txBody>
          <a:bodyPr wrap="square">
            <a:spAutoFit/>
          </a:bodyPr>
          <a:lstStyle/>
          <a:p>
            <a:pPr algn="r" fontAlgn="base">
              <a:spcAft>
                <a:spcPts val="1000"/>
              </a:spcAft>
            </a:pPr>
            <a:r>
              <a:rPr lang="en-GB" sz="1400" dirty="0">
                <a:solidFill>
                  <a:srgbClr val="002060"/>
                </a:solidFill>
                <a:effectLst/>
                <a:latin typeface="Calibri" panose="020F0502020204030204" pitchFamily="34" charset="0"/>
                <a:ea typeface="Times New Roman" panose="02020603050405020304" pitchFamily="18" charset="0"/>
              </a:rPr>
              <a:t>Source: Gibson, J., Ivancevich, J., Donnelly, J., &amp; Konopaske, R. (2012). Organizations: </a:t>
            </a:r>
            <a:r>
              <a:rPr lang="en-GB" sz="1400" dirty="0" err="1">
                <a:solidFill>
                  <a:srgbClr val="002060"/>
                </a:solidFill>
                <a:effectLst/>
                <a:latin typeface="Calibri" panose="020F0502020204030204" pitchFamily="34" charset="0"/>
                <a:ea typeface="Times New Roman" panose="02020603050405020304" pitchFamily="18" charset="0"/>
              </a:rPr>
              <a:t>Behavior</a:t>
            </a:r>
            <a:r>
              <a:rPr lang="en-GB" sz="1400" dirty="0">
                <a:solidFill>
                  <a:srgbClr val="002060"/>
                </a:solidFill>
                <a:effectLst/>
                <a:latin typeface="Calibri" panose="020F0502020204030204" pitchFamily="34" charset="0"/>
                <a:ea typeface="Times New Roman" panose="02020603050405020304" pitchFamily="18" charset="0"/>
              </a:rPr>
              <a:t>, Structure, Processes. New York: McGraw-Hill.</a:t>
            </a:r>
            <a:endParaRPr lang="bg-BG" dirty="0">
              <a:effectLst/>
              <a:latin typeface="Times New Roman" panose="02020603050405020304" pitchFamily="18" charset="0"/>
              <a:ea typeface="Times New Roman" panose="02020603050405020304" pitchFamily="18" charset="0"/>
            </a:endParaRPr>
          </a:p>
        </p:txBody>
      </p:sp>
      <p:graphicFrame>
        <p:nvGraphicFramePr>
          <p:cNvPr id="10" name="Diagram 9">
            <a:extLst>
              <a:ext uri="{FF2B5EF4-FFF2-40B4-BE49-F238E27FC236}">
                <a16:creationId xmlns:a16="http://schemas.microsoft.com/office/drawing/2014/main" id="{2D8E0136-5EDA-4BD3-B3AF-C1BEE40ADEED}"/>
              </a:ext>
            </a:extLst>
          </p:cNvPr>
          <p:cNvGraphicFramePr/>
          <p:nvPr>
            <p:extLst>
              <p:ext uri="{D42A27DB-BD31-4B8C-83A1-F6EECF244321}">
                <p14:modId xmlns:p14="http://schemas.microsoft.com/office/powerpoint/2010/main" val="3551848232"/>
              </p:ext>
            </p:extLst>
          </p:nvPr>
        </p:nvGraphicFramePr>
        <p:xfrm>
          <a:off x="153228" y="2095500"/>
          <a:ext cx="17981544" cy="617714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2" name="object 2">
            <a:extLst>
              <a:ext uri="{FF2B5EF4-FFF2-40B4-BE49-F238E27FC236}">
                <a16:creationId xmlns:a16="http://schemas.microsoft.com/office/drawing/2014/main" id="{6772C2D7-65EA-47E8-81AC-BFB2F5C7AE34}"/>
              </a:ext>
            </a:extLst>
          </p:cNvPr>
          <p:cNvSpPr txBox="1">
            <a:spLocks/>
          </p:cNvSpPr>
          <p:nvPr/>
        </p:nvSpPr>
        <p:spPr>
          <a:xfrm>
            <a:off x="5791200" y="647700"/>
            <a:ext cx="120605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FF0000"/>
                </a:solidFill>
                <a:latin typeface="Tahoma" panose="020B0604030504040204" pitchFamily="34" charset="0"/>
                <a:ea typeface="Tahoma" panose="020B0604030504040204" pitchFamily="34" charset="0"/>
                <a:cs typeface="Tahoma" panose="020B0604030504040204" pitchFamily="34" charset="0"/>
              </a:rPr>
              <a:t>4.	</a:t>
            </a:r>
            <a:r>
              <a:rPr lang="pl-PL" sz="2000" dirty="0">
                <a:solidFill>
                  <a:srgbClr val="FF0000"/>
                </a:solidFill>
                <a:latin typeface="Tahoma" panose="020B0604030504040204" pitchFamily="34" charset="0"/>
                <a:ea typeface="Tahoma" panose="020B0604030504040204" pitchFamily="34" charset="0"/>
                <a:cs typeface="Tahoma" panose="020B0604030504040204" pitchFamily="34" charset="0"/>
              </a:rPr>
              <a:t> Kreatywne i wspierane technologią podejmowanie decyzji</a:t>
            </a:r>
            <a:endParaRPr lang="en-US" altLang="ko-KR" sz="20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36853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graphicEl>
                                              <a:dgm id="{CD00879B-85B3-44DE-8EC2-CE69441A50F4}"/>
                                            </p:graphicEl>
                                          </p:spTgt>
                                        </p:tgtEl>
                                        <p:attrNameLst>
                                          <p:attrName>style.visibility</p:attrName>
                                        </p:attrNameLst>
                                      </p:cBhvr>
                                      <p:to>
                                        <p:strVal val="visible"/>
                                      </p:to>
                                    </p:set>
                                    <p:animEffect transition="in" filter="wipe(left)">
                                      <p:cBhvr>
                                        <p:cTn id="12" dur="500"/>
                                        <p:tgtEl>
                                          <p:spTgt spid="10">
                                            <p:graphicEl>
                                              <a:dgm id="{CD00879B-85B3-44DE-8EC2-CE69441A50F4}"/>
                                            </p:graphic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0">
                                            <p:graphicEl>
                                              <a:dgm id="{780DA497-69A1-4280-9A8F-FB1B87CF4DF4}"/>
                                            </p:graphicEl>
                                          </p:spTgt>
                                        </p:tgtEl>
                                        <p:attrNameLst>
                                          <p:attrName>style.visibility</p:attrName>
                                        </p:attrNameLst>
                                      </p:cBhvr>
                                      <p:to>
                                        <p:strVal val="visible"/>
                                      </p:to>
                                    </p:set>
                                    <p:animEffect transition="in" filter="wipe(left)">
                                      <p:cBhvr>
                                        <p:cTn id="16" dur="500"/>
                                        <p:tgtEl>
                                          <p:spTgt spid="10">
                                            <p:graphicEl>
                                              <a:dgm id="{780DA497-69A1-4280-9A8F-FB1B87CF4DF4}"/>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0">
                                            <p:graphicEl>
                                              <a:dgm id="{B7F0815B-A738-4296-A63B-9E487851B52A}"/>
                                            </p:graphicEl>
                                          </p:spTgt>
                                        </p:tgtEl>
                                        <p:attrNameLst>
                                          <p:attrName>style.visibility</p:attrName>
                                        </p:attrNameLst>
                                      </p:cBhvr>
                                      <p:to>
                                        <p:strVal val="visible"/>
                                      </p:to>
                                    </p:set>
                                    <p:animEffect transition="in" filter="wipe(left)">
                                      <p:cBhvr>
                                        <p:cTn id="21" dur="500"/>
                                        <p:tgtEl>
                                          <p:spTgt spid="10">
                                            <p:graphicEl>
                                              <a:dgm id="{B7F0815B-A738-4296-A63B-9E487851B52A}"/>
                                            </p:graphicEl>
                                          </p:spTgt>
                                        </p:tgtEl>
                                      </p:cBhvr>
                                    </p:animEffect>
                                  </p:childTnLst>
                                </p:cTn>
                              </p:par>
                            </p:childTnLst>
                          </p:cTn>
                        </p:par>
                        <p:par>
                          <p:cTn id="22" fill="hold">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10">
                                            <p:graphicEl>
                                              <a:dgm id="{2B4373B4-3325-4B54-BB4A-16063CD70F4D}"/>
                                            </p:graphicEl>
                                          </p:spTgt>
                                        </p:tgtEl>
                                        <p:attrNameLst>
                                          <p:attrName>style.visibility</p:attrName>
                                        </p:attrNameLst>
                                      </p:cBhvr>
                                      <p:to>
                                        <p:strVal val="visible"/>
                                      </p:to>
                                    </p:set>
                                    <p:animEffect transition="in" filter="wipe(left)">
                                      <p:cBhvr>
                                        <p:cTn id="25" dur="500"/>
                                        <p:tgtEl>
                                          <p:spTgt spid="10">
                                            <p:graphicEl>
                                              <a:dgm id="{2B4373B4-3325-4B54-BB4A-16063CD70F4D}"/>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0">
                                            <p:graphicEl>
                                              <a:dgm id="{DF9ABAA0-36D6-4ED5-B32E-D91E95D5534D}"/>
                                            </p:graphicEl>
                                          </p:spTgt>
                                        </p:tgtEl>
                                        <p:attrNameLst>
                                          <p:attrName>style.visibility</p:attrName>
                                        </p:attrNameLst>
                                      </p:cBhvr>
                                      <p:to>
                                        <p:strVal val="visible"/>
                                      </p:to>
                                    </p:set>
                                    <p:animEffect transition="in" filter="wipe(left)">
                                      <p:cBhvr>
                                        <p:cTn id="30" dur="500"/>
                                        <p:tgtEl>
                                          <p:spTgt spid="10">
                                            <p:graphicEl>
                                              <a:dgm id="{DF9ABAA0-36D6-4ED5-B32E-D91E95D5534D}"/>
                                            </p:graphicEl>
                                          </p:spTgt>
                                        </p:tgtEl>
                                      </p:cBhvr>
                                    </p:animEffect>
                                  </p:childTnLst>
                                </p:cTn>
                              </p:par>
                            </p:childTnLst>
                          </p:cTn>
                        </p:par>
                        <p:par>
                          <p:cTn id="31" fill="hold">
                            <p:stCondLst>
                              <p:cond delay="500"/>
                            </p:stCondLst>
                            <p:childTnLst>
                              <p:par>
                                <p:cTn id="32" presetID="22" presetClass="entr" presetSubtype="8" fill="hold" grpId="0" nodeType="afterEffect">
                                  <p:stCondLst>
                                    <p:cond delay="0"/>
                                  </p:stCondLst>
                                  <p:childTnLst>
                                    <p:set>
                                      <p:cBhvr>
                                        <p:cTn id="33" dur="1" fill="hold">
                                          <p:stCondLst>
                                            <p:cond delay="0"/>
                                          </p:stCondLst>
                                        </p:cTn>
                                        <p:tgtEl>
                                          <p:spTgt spid="10">
                                            <p:graphicEl>
                                              <a:dgm id="{2E11D453-3909-4DEB-B0B2-02EAF8AA7B26}"/>
                                            </p:graphicEl>
                                          </p:spTgt>
                                        </p:tgtEl>
                                        <p:attrNameLst>
                                          <p:attrName>style.visibility</p:attrName>
                                        </p:attrNameLst>
                                      </p:cBhvr>
                                      <p:to>
                                        <p:strVal val="visible"/>
                                      </p:to>
                                    </p:set>
                                    <p:animEffect transition="in" filter="wipe(left)">
                                      <p:cBhvr>
                                        <p:cTn id="34" dur="500"/>
                                        <p:tgtEl>
                                          <p:spTgt spid="10">
                                            <p:graphicEl>
                                              <a:dgm id="{2E11D453-3909-4DEB-B0B2-02EAF8AA7B26}"/>
                                            </p:graphic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10">
                                            <p:graphicEl>
                                              <a:dgm id="{4125ED72-FC65-47F2-B0F9-A0962BA2EB99}"/>
                                            </p:graphicEl>
                                          </p:spTgt>
                                        </p:tgtEl>
                                        <p:attrNameLst>
                                          <p:attrName>style.visibility</p:attrName>
                                        </p:attrNameLst>
                                      </p:cBhvr>
                                      <p:to>
                                        <p:strVal val="visible"/>
                                      </p:to>
                                    </p:set>
                                    <p:animEffect transition="in" filter="wipe(left)">
                                      <p:cBhvr>
                                        <p:cTn id="39" dur="500"/>
                                        <p:tgtEl>
                                          <p:spTgt spid="10">
                                            <p:graphicEl>
                                              <a:dgm id="{4125ED72-FC65-47F2-B0F9-A0962BA2EB99}"/>
                                            </p:graphicEl>
                                          </p:spTgt>
                                        </p:tgtEl>
                                      </p:cBhvr>
                                    </p:animEffect>
                                  </p:childTnLst>
                                </p:cTn>
                              </p:par>
                            </p:childTnLst>
                          </p:cTn>
                        </p:par>
                        <p:par>
                          <p:cTn id="40" fill="hold">
                            <p:stCondLst>
                              <p:cond delay="500"/>
                            </p:stCondLst>
                            <p:childTnLst>
                              <p:par>
                                <p:cTn id="41" presetID="22" presetClass="entr" presetSubtype="8" fill="hold" grpId="0" nodeType="afterEffect">
                                  <p:stCondLst>
                                    <p:cond delay="0"/>
                                  </p:stCondLst>
                                  <p:childTnLst>
                                    <p:set>
                                      <p:cBhvr>
                                        <p:cTn id="42" dur="1" fill="hold">
                                          <p:stCondLst>
                                            <p:cond delay="0"/>
                                          </p:stCondLst>
                                        </p:cTn>
                                        <p:tgtEl>
                                          <p:spTgt spid="10">
                                            <p:graphicEl>
                                              <a:dgm id="{CA928E57-EA78-4272-B172-0CD2E858BCAF}"/>
                                            </p:graphicEl>
                                          </p:spTgt>
                                        </p:tgtEl>
                                        <p:attrNameLst>
                                          <p:attrName>style.visibility</p:attrName>
                                        </p:attrNameLst>
                                      </p:cBhvr>
                                      <p:to>
                                        <p:strVal val="visible"/>
                                      </p:to>
                                    </p:set>
                                    <p:animEffect transition="in" filter="wipe(left)">
                                      <p:cBhvr>
                                        <p:cTn id="43" dur="500"/>
                                        <p:tgtEl>
                                          <p:spTgt spid="10">
                                            <p:graphicEl>
                                              <a:dgm id="{CA928E57-EA78-4272-B172-0CD2E858BCAF}"/>
                                            </p:graphic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10">
                                            <p:graphicEl>
                                              <a:dgm id="{5508947E-B55A-471B-A7AA-91BEE1183B6D}"/>
                                            </p:graphicEl>
                                          </p:spTgt>
                                        </p:tgtEl>
                                        <p:attrNameLst>
                                          <p:attrName>style.visibility</p:attrName>
                                        </p:attrNameLst>
                                      </p:cBhvr>
                                      <p:to>
                                        <p:strVal val="visible"/>
                                      </p:to>
                                    </p:set>
                                    <p:animEffect transition="in" filter="wipe(left)">
                                      <p:cBhvr>
                                        <p:cTn id="48" dur="500"/>
                                        <p:tgtEl>
                                          <p:spTgt spid="10">
                                            <p:graphicEl>
                                              <a:dgm id="{5508947E-B55A-471B-A7AA-91BEE1183B6D}"/>
                                            </p:graphicEl>
                                          </p:spTgt>
                                        </p:tgtEl>
                                      </p:cBhvr>
                                    </p:animEffect>
                                  </p:childTnLst>
                                </p:cTn>
                              </p:par>
                            </p:childTnLst>
                          </p:cTn>
                        </p:par>
                        <p:par>
                          <p:cTn id="49" fill="hold">
                            <p:stCondLst>
                              <p:cond delay="500"/>
                            </p:stCondLst>
                            <p:childTnLst>
                              <p:par>
                                <p:cTn id="50" presetID="22" presetClass="entr" presetSubtype="8" fill="hold" grpId="0" nodeType="afterEffect">
                                  <p:stCondLst>
                                    <p:cond delay="0"/>
                                  </p:stCondLst>
                                  <p:childTnLst>
                                    <p:set>
                                      <p:cBhvr>
                                        <p:cTn id="51" dur="1" fill="hold">
                                          <p:stCondLst>
                                            <p:cond delay="0"/>
                                          </p:stCondLst>
                                        </p:cTn>
                                        <p:tgtEl>
                                          <p:spTgt spid="10">
                                            <p:graphicEl>
                                              <a:dgm id="{173A63C4-A45C-4D03-A906-5DF4E8E898C9}"/>
                                            </p:graphicEl>
                                          </p:spTgt>
                                        </p:tgtEl>
                                        <p:attrNameLst>
                                          <p:attrName>style.visibility</p:attrName>
                                        </p:attrNameLst>
                                      </p:cBhvr>
                                      <p:to>
                                        <p:strVal val="visible"/>
                                      </p:to>
                                    </p:set>
                                    <p:animEffect transition="in" filter="wipe(left)">
                                      <p:cBhvr>
                                        <p:cTn id="52" dur="500"/>
                                        <p:tgtEl>
                                          <p:spTgt spid="10">
                                            <p:graphicEl>
                                              <a:dgm id="{173A63C4-A45C-4D03-A906-5DF4E8E898C9}"/>
                                            </p:graphic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0">
                                            <p:graphicEl>
                                              <a:dgm id="{3CA8D89F-F346-4989-A2B8-0D9BE37E99D1}"/>
                                            </p:graphicEl>
                                          </p:spTgt>
                                        </p:tgtEl>
                                        <p:attrNameLst>
                                          <p:attrName>style.visibility</p:attrName>
                                        </p:attrNameLst>
                                      </p:cBhvr>
                                      <p:to>
                                        <p:strVal val="visible"/>
                                      </p:to>
                                    </p:set>
                                    <p:animEffect transition="in" filter="wipe(left)">
                                      <p:cBhvr>
                                        <p:cTn id="57" dur="500"/>
                                        <p:tgtEl>
                                          <p:spTgt spid="10">
                                            <p:graphicEl>
                                              <a:dgm id="{3CA8D89F-F346-4989-A2B8-0D9BE37E99D1}"/>
                                            </p:graphicEl>
                                          </p:spTgt>
                                        </p:tgtEl>
                                      </p:cBhvr>
                                    </p:animEffect>
                                  </p:childTnLst>
                                </p:cTn>
                              </p:par>
                            </p:childTnLst>
                          </p:cTn>
                        </p:par>
                        <p:par>
                          <p:cTn id="58" fill="hold">
                            <p:stCondLst>
                              <p:cond delay="500"/>
                            </p:stCondLst>
                            <p:childTnLst>
                              <p:par>
                                <p:cTn id="59" presetID="22" presetClass="entr" presetSubtype="8" fill="hold" grpId="0" nodeType="afterEffect">
                                  <p:stCondLst>
                                    <p:cond delay="0"/>
                                  </p:stCondLst>
                                  <p:childTnLst>
                                    <p:set>
                                      <p:cBhvr>
                                        <p:cTn id="60" dur="1" fill="hold">
                                          <p:stCondLst>
                                            <p:cond delay="0"/>
                                          </p:stCondLst>
                                        </p:cTn>
                                        <p:tgtEl>
                                          <p:spTgt spid="10">
                                            <p:graphicEl>
                                              <a:dgm id="{F26A6A33-3B26-4B99-A8AA-466D3073D416}"/>
                                            </p:graphicEl>
                                          </p:spTgt>
                                        </p:tgtEl>
                                        <p:attrNameLst>
                                          <p:attrName>style.visibility</p:attrName>
                                        </p:attrNameLst>
                                      </p:cBhvr>
                                      <p:to>
                                        <p:strVal val="visible"/>
                                      </p:to>
                                    </p:set>
                                    <p:animEffect transition="in" filter="wipe(left)">
                                      <p:cBhvr>
                                        <p:cTn id="61" dur="500"/>
                                        <p:tgtEl>
                                          <p:spTgt spid="10">
                                            <p:graphicEl>
                                              <a:dgm id="{F26A6A33-3B26-4B99-A8AA-466D3073D416}"/>
                                            </p:graphicEl>
                                          </p:spTgt>
                                        </p:tgtEl>
                                      </p:cBhvr>
                                    </p:animEffect>
                                  </p:childTnLst>
                                </p:cTn>
                              </p:par>
                            </p:childTnLst>
                          </p:cTn>
                        </p:par>
                        <p:par>
                          <p:cTn id="62" fill="hold">
                            <p:stCondLst>
                              <p:cond delay="1000"/>
                            </p:stCondLst>
                            <p:childTnLst>
                              <p:par>
                                <p:cTn id="63" presetID="2" presetClass="entr" presetSubtype="2" fill="hold" grpId="0" nodeType="afterEffect">
                                  <p:stCondLst>
                                    <p:cond delay="0"/>
                                  </p:stCondLst>
                                  <p:childTnLst>
                                    <p:set>
                                      <p:cBhvr>
                                        <p:cTn id="64" dur="1" fill="hold">
                                          <p:stCondLst>
                                            <p:cond delay="0"/>
                                          </p:stCondLst>
                                        </p:cTn>
                                        <p:tgtEl>
                                          <p:spTgt spid="11"/>
                                        </p:tgtEl>
                                        <p:attrNameLst>
                                          <p:attrName>style.visibility</p:attrName>
                                        </p:attrNameLst>
                                      </p:cBhvr>
                                      <p:to>
                                        <p:strVal val="visible"/>
                                      </p:to>
                                    </p:set>
                                    <p:anim calcmode="lin" valueType="num">
                                      <p:cBhvr additive="base">
                                        <p:cTn id="65" dur="500" fill="hold"/>
                                        <p:tgtEl>
                                          <p:spTgt spid="11"/>
                                        </p:tgtEl>
                                        <p:attrNameLst>
                                          <p:attrName>ppt_x</p:attrName>
                                        </p:attrNameLst>
                                      </p:cBhvr>
                                      <p:tavLst>
                                        <p:tav tm="0">
                                          <p:val>
                                            <p:strVal val="1+#ppt_w/2"/>
                                          </p:val>
                                        </p:tav>
                                        <p:tav tm="100000">
                                          <p:val>
                                            <p:strVal val="#ppt_x"/>
                                          </p:val>
                                        </p:tav>
                                      </p:tavLst>
                                    </p:anim>
                                    <p:anim calcmode="lin" valueType="num">
                                      <p:cBhvr additive="base">
                                        <p:cTn id="66"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Graphic spid="10" grpId="0" uiExpand="1">
        <p:bldSub>
          <a:bldDgm bld="one"/>
        </p:bldSub>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2" name="TextBox 11">
            <a:extLst>
              <a:ext uri="{FF2B5EF4-FFF2-40B4-BE49-F238E27FC236}">
                <a16:creationId xmlns:a16="http://schemas.microsoft.com/office/drawing/2014/main" id="{B3F384D4-7967-481B-B6C5-DF7285D416E5}"/>
              </a:ext>
            </a:extLst>
          </p:cNvPr>
          <p:cNvSpPr txBox="1"/>
          <p:nvPr/>
        </p:nvSpPr>
        <p:spPr>
          <a:xfrm>
            <a:off x="8839200" y="8126968"/>
            <a:ext cx="9205414" cy="307777"/>
          </a:xfrm>
          <a:prstGeom prst="rect">
            <a:avLst/>
          </a:prstGeom>
          <a:noFill/>
        </p:spPr>
        <p:txBody>
          <a:bodyPr wrap="square">
            <a:spAutoFit/>
          </a:bodyPr>
          <a:lstStyle/>
          <a:p>
            <a:pPr algn="r" fontAlgn="base">
              <a:spcAft>
                <a:spcPts val="1000"/>
              </a:spcAft>
            </a:pPr>
            <a:r>
              <a:rPr lang="en-GB" sz="1400" dirty="0">
                <a:solidFill>
                  <a:srgbClr val="002060"/>
                </a:solidFill>
                <a:latin typeface="Calibri" panose="020F0502020204030204" pitchFamily="34" charset="0"/>
                <a:ea typeface="Times New Roman" panose="02020603050405020304" pitchFamily="18" charset="0"/>
              </a:rPr>
              <a:t>Source: </a:t>
            </a:r>
            <a:r>
              <a:rPr lang="en-GB" sz="1400" dirty="0">
                <a:solidFill>
                  <a:srgbClr val="002060"/>
                </a:solidFill>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https://www.guru99.com/decision-making-tools.html</a:t>
            </a:r>
            <a:r>
              <a:rPr lang="en-GB" sz="1400" dirty="0">
                <a:solidFill>
                  <a:srgbClr val="002060"/>
                </a:solidFill>
                <a:latin typeface="Calibri" panose="020F0502020204030204" pitchFamily="34" charset="0"/>
                <a:ea typeface="Times New Roman" panose="02020603050405020304" pitchFamily="18" charset="0"/>
              </a:rPr>
              <a:t> </a:t>
            </a:r>
            <a:endParaRPr lang="bg-BG" sz="1400" dirty="0">
              <a:solidFill>
                <a:srgbClr val="002060"/>
              </a:solidFill>
              <a:latin typeface="Calibri" panose="020F0502020204030204" pitchFamily="34" charset="0"/>
              <a:ea typeface="Times New Roman" panose="02020603050405020304" pitchFamily="18" charset="0"/>
            </a:endParaRPr>
          </a:p>
        </p:txBody>
      </p:sp>
      <p:graphicFrame>
        <p:nvGraphicFramePr>
          <p:cNvPr id="6" name="Diagram 5">
            <a:extLst>
              <a:ext uri="{FF2B5EF4-FFF2-40B4-BE49-F238E27FC236}">
                <a16:creationId xmlns:a16="http://schemas.microsoft.com/office/drawing/2014/main" id="{245ABB4F-93D6-40B0-B3C6-A55CE0EE5547}"/>
              </a:ext>
            </a:extLst>
          </p:cNvPr>
          <p:cNvGraphicFramePr/>
          <p:nvPr>
            <p:extLst>
              <p:ext uri="{D42A27DB-BD31-4B8C-83A1-F6EECF244321}">
                <p14:modId xmlns:p14="http://schemas.microsoft.com/office/powerpoint/2010/main" val="571360479"/>
              </p:ext>
            </p:extLst>
          </p:nvPr>
        </p:nvGraphicFramePr>
        <p:xfrm>
          <a:off x="685800" y="2095500"/>
          <a:ext cx="16916400" cy="6067129"/>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9" name="object 2">
            <a:extLst>
              <a:ext uri="{FF2B5EF4-FFF2-40B4-BE49-F238E27FC236}">
                <a16:creationId xmlns:a16="http://schemas.microsoft.com/office/drawing/2014/main" id="{EC17D39C-25FE-4FB1-B9E4-3B594056A112}"/>
              </a:ext>
            </a:extLst>
          </p:cNvPr>
          <p:cNvSpPr txBox="1">
            <a:spLocks/>
          </p:cNvSpPr>
          <p:nvPr/>
        </p:nvSpPr>
        <p:spPr>
          <a:xfrm>
            <a:off x="5791200" y="647700"/>
            <a:ext cx="120605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FF0000"/>
                </a:solidFill>
                <a:latin typeface="Tahoma" panose="020B0604030504040204" pitchFamily="34" charset="0"/>
                <a:ea typeface="Tahoma" panose="020B0604030504040204" pitchFamily="34" charset="0"/>
                <a:cs typeface="Tahoma" panose="020B0604030504040204" pitchFamily="34" charset="0"/>
              </a:rPr>
              <a:t>4.	</a:t>
            </a:r>
            <a:r>
              <a:rPr lang="pl-PL" sz="2000" dirty="0">
                <a:solidFill>
                  <a:srgbClr val="FF0000"/>
                </a:solidFill>
                <a:latin typeface="Tahoma" panose="020B0604030504040204" pitchFamily="34" charset="0"/>
                <a:ea typeface="Tahoma" panose="020B0604030504040204" pitchFamily="34" charset="0"/>
                <a:cs typeface="Tahoma" panose="020B0604030504040204" pitchFamily="34" charset="0"/>
              </a:rPr>
              <a:t> Kreatywne i wspierane technologią podejmowanie decyzji</a:t>
            </a:r>
            <a:endParaRPr lang="en-US" altLang="ko-KR" sz="20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355798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graphicEl>
                                              <a:dgm id="{0A85ADB9-00FC-42E0-9C5E-0E302E61BA38}"/>
                                            </p:graphicEl>
                                          </p:spTgt>
                                        </p:tgtEl>
                                        <p:attrNameLst>
                                          <p:attrName>style.visibility</p:attrName>
                                        </p:attrNameLst>
                                      </p:cBhvr>
                                      <p:to>
                                        <p:strVal val="visible"/>
                                      </p:to>
                                    </p:set>
                                    <p:anim calcmode="lin" valueType="num">
                                      <p:cBhvr>
                                        <p:cTn id="7" dur="500" fill="hold"/>
                                        <p:tgtEl>
                                          <p:spTgt spid="6">
                                            <p:graphicEl>
                                              <a:dgm id="{0A85ADB9-00FC-42E0-9C5E-0E302E61BA38}"/>
                                            </p:graphicEl>
                                          </p:spTgt>
                                        </p:tgtEl>
                                        <p:attrNameLst>
                                          <p:attrName>ppt_w</p:attrName>
                                        </p:attrNameLst>
                                      </p:cBhvr>
                                      <p:tavLst>
                                        <p:tav tm="0">
                                          <p:val>
                                            <p:fltVal val="0"/>
                                          </p:val>
                                        </p:tav>
                                        <p:tav tm="100000">
                                          <p:val>
                                            <p:strVal val="#ppt_w"/>
                                          </p:val>
                                        </p:tav>
                                      </p:tavLst>
                                    </p:anim>
                                    <p:anim calcmode="lin" valueType="num">
                                      <p:cBhvr>
                                        <p:cTn id="8" dur="500" fill="hold"/>
                                        <p:tgtEl>
                                          <p:spTgt spid="6">
                                            <p:graphicEl>
                                              <a:dgm id="{0A85ADB9-00FC-42E0-9C5E-0E302E61BA38}"/>
                                            </p:graphicEl>
                                          </p:spTgt>
                                        </p:tgtEl>
                                        <p:attrNameLst>
                                          <p:attrName>ppt_h</p:attrName>
                                        </p:attrNameLst>
                                      </p:cBhvr>
                                      <p:tavLst>
                                        <p:tav tm="0">
                                          <p:val>
                                            <p:fltVal val="0"/>
                                          </p:val>
                                        </p:tav>
                                        <p:tav tm="100000">
                                          <p:val>
                                            <p:strVal val="#ppt_h"/>
                                          </p:val>
                                        </p:tav>
                                      </p:tavLst>
                                    </p:anim>
                                    <p:animEffect transition="in" filter="fade">
                                      <p:cBhvr>
                                        <p:cTn id="9" dur="500"/>
                                        <p:tgtEl>
                                          <p:spTgt spid="6">
                                            <p:graphicEl>
                                              <a:dgm id="{0A85ADB9-00FC-42E0-9C5E-0E302E61BA38}"/>
                                            </p:graphic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
                                            <p:graphicEl>
                                              <a:dgm id="{C74F1FBA-52DE-42AE-8E96-D4FEF2FE9708}"/>
                                            </p:graphicEl>
                                          </p:spTgt>
                                        </p:tgtEl>
                                        <p:attrNameLst>
                                          <p:attrName>style.visibility</p:attrName>
                                        </p:attrNameLst>
                                      </p:cBhvr>
                                      <p:to>
                                        <p:strVal val="visible"/>
                                      </p:to>
                                    </p:set>
                                    <p:anim calcmode="lin" valueType="num">
                                      <p:cBhvr>
                                        <p:cTn id="12" dur="500" fill="hold"/>
                                        <p:tgtEl>
                                          <p:spTgt spid="6">
                                            <p:graphicEl>
                                              <a:dgm id="{C74F1FBA-52DE-42AE-8E96-D4FEF2FE9708}"/>
                                            </p:graphicEl>
                                          </p:spTgt>
                                        </p:tgtEl>
                                        <p:attrNameLst>
                                          <p:attrName>ppt_w</p:attrName>
                                        </p:attrNameLst>
                                      </p:cBhvr>
                                      <p:tavLst>
                                        <p:tav tm="0">
                                          <p:val>
                                            <p:fltVal val="0"/>
                                          </p:val>
                                        </p:tav>
                                        <p:tav tm="100000">
                                          <p:val>
                                            <p:strVal val="#ppt_w"/>
                                          </p:val>
                                        </p:tav>
                                      </p:tavLst>
                                    </p:anim>
                                    <p:anim calcmode="lin" valueType="num">
                                      <p:cBhvr>
                                        <p:cTn id="13" dur="500" fill="hold"/>
                                        <p:tgtEl>
                                          <p:spTgt spid="6">
                                            <p:graphicEl>
                                              <a:dgm id="{C74F1FBA-52DE-42AE-8E96-D4FEF2FE9708}"/>
                                            </p:graphicEl>
                                          </p:spTgt>
                                        </p:tgtEl>
                                        <p:attrNameLst>
                                          <p:attrName>ppt_h</p:attrName>
                                        </p:attrNameLst>
                                      </p:cBhvr>
                                      <p:tavLst>
                                        <p:tav tm="0">
                                          <p:val>
                                            <p:fltVal val="0"/>
                                          </p:val>
                                        </p:tav>
                                        <p:tav tm="100000">
                                          <p:val>
                                            <p:strVal val="#ppt_h"/>
                                          </p:val>
                                        </p:tav>
                                      </p:tavLst>
                                    </p:anim>
                                    <p:animEffect transition="in" filter="fade">
                                      <p:cBhvr>
                                        <p:cTn id="14" dur="500"/>
                                        <p:tgtEl>
                                          <p:spTgt spid="6">
                                            <p:graphicEl>
                                              <a:dgm id="{C74F1FBA-52DE-42AE-8E96-D4FEF2FE9708}"/>
                                            </p:graphicEl>
                                          </p:spTgt>
                                        </p:tgtEl>
                                      </p:cBhvr>
                                    </p:animEffect>
                                  </p:childTnLst>
                                </p:cTn>
                              </p:par>
                            </p:childTnLst>
                          </p:cTn>
                        </p:par>
                        <p:par>
                          <p:cTn id="15" fill="hold">
                            <p:stCondLst>
                              <p:cond delay="500"/>
                            </p:stCondLst>
                            <p:childTnLst>
                              <p:par>
                                <p:cTn id="16" presetID="53" presetClass="entr" presetSubtype="16" fill="hold" grpId="0" nodeType="afterEffect">
                                  <p:stCondLst>
                                    <p:cond delay="0"/>
                                  </p:stCondLst>
                                  <p:childTnLst>
                                    <p:set>
                                      <p:cBhvr>
                                        <p:cTn id="17" dur="1" fill="hold">
                                          <p:stCondLst>
                                            <p:cond delay="0"/>
                                          </p:stCondLst>
                                        </p:cTn>
                                        <p:tgtEl>
                                          <p:spTgt spid="6">
                                            <p:graphicEl>
                                              <a:dgm id="{F19DB11D-4CD9-4ADC-8D7A-DB6A1A460124}"/>
                                            </p:graphicEl>
                                          </p:spTgt>
                                        </p:tgtEl>
                                        <p:attrNameLst>
                                          <p:attrName>style.visibility</p:attrName>
                                        </p:attrNameLst>
                                      </p:cBhvr>
                                      <p:to>
                                        <p:strVal val="visible"/>
                                      </p:to>
                                    </p:set>
                                    <p:anim calcmode="lin" valueType="num">
                                      <p:cBhvr>
                                        <p:cTn id="18" dur="500" fill="hold"/>
                                        <p:tgtEl>
                                          <p:spTgt spid="6">
                                            <p:graphicEl>
                                              <a:dgm id="{F19DB11D-4CD9-4ADC-8D7A-DB6A1A460124}"/>
                                            </p:graphicEl>
                                          </p:spTgt>
                                        </p:tgtEl>
                                        <p:attrNameLst>
                                          <p:attrName>ppt_w</p:attrName>
                                        </p:attrNameLst>
                                      </p:cBhvr>
                                      <p:tavLst>
                                        <p:tav tm="0">
                                          <p:val>
                                            <p:fltVal val="0"/>
                                          </p:val>
                                        </p:tav>
                                        <p:tav tm="100000">
                                          <p:val>
                                            <p:strVal val="#ppt_w"/>
                                          </p:val>
                                        </p:tav>
                                      </p:tavLst>
                                    </p:anim>
                                    <p:anim calcmode="lin" valueType="num">
                                      <p:cBhvr>
                                        <p:cTn id="19" dur="500" fill="hold"/>
                                        <p:tgtEl>
                                          <p:spTgt spid="6">
                                            <p:graphicEl>
                                              <a:dgm id="{F19DB11D-4CD9-4ADC-8D7A-DB6A1A460124}"/>
                                            </p:graphicEl>
                                          </p:spTgt>
                                        </p:tgtEl>
                                        <p:attrNameLst>
                                          <p:attrName>ppt_h</p:attrName>
                                        </p:attrNameLst>
                                      </p:cBhvr>
                                      <p:tavLst>
                                        <p:tav tm="0">
                                          <p:val>
                                            <p:fltVal val="0"/>
                                          </p:val>
                                        </p:tav>
                                        <p:tav tm="100000">
                                          <p:val>
                                            <p:strVal val="#ppt_h"/>
                                          </p:val>
                                        </p:tav>
                                      </p:tavLst>
                                    </p:anim>
                                    <p:animEffect transition="in" filter="fade">
                                      <p:cBhvr>
                                        <p:cTn id="20" dur="500"/>
                                        <p:tgtEl>
                                          <p:spTgt spid="6">
                                            <p:graphicEl>
                                              <a:dgm id="{F19DB11D-4CD9-4ADC-8D7A-DB6A1A460124}"/>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6">
                                            <p:graphicEl>
                                              <a:dgm id="{E78517FF-9095-433A-A091-EF90C5F4E2F3}"/>
                                            </p:graphicEl>
                                          </p:spTgt>
                                        </p:tgtEl>
                                        <p:attrNameLst>
                                          <p:attrName>style.visibility</p:attrName>
                                        </p:attrNameLst>
                                      </p:cBhvr>
                                      <p:to>
                                        <p:strVal val="visible"/>
                                      </p:to>
                                    </p:set>
                                    <p:anim calcmode="lin" valueType="num">
                                      <p:cBhvr>
                                        <p:cTn id="25" dur="500" fill="hold"/>
                                        <p:tgtEl>
                                          <p:spTgt spid="6">
                                            <p:graphicEl>
                                              <a:dgm id="{E78517FF-9095-433A-A091-EF90C5F4E2F3}"/>
                                            </p:graphicEl>
                                          </p:spTgt>
                                        </p:tgtEl>
                                        <p:attrNameLst>
                                          <p:attrName>ppt_w</p:attrName>
                                        </p:attrNameLst>
                                      </p:cBhvr>
                                      <p:tavLst>
                                        <p:tav tm="0">
                                          <p:val>
                                            <p:fltVal val="0"/>
                                          </p:val>
                                        </p:tav>
                                        <p:tav tm="100000">
                                          <p:val>
                                            <p:strVal val="#ppt_w"/>
                                          </p:val>
                                        </p:tav>
                                      </p:tavLst>
                                    </p:anim>
                                    <p:anim calcmode="lin" valueType="num">
                                      <p:cBhvr>
                                        <p:cTn id="26" dur="500" fill="hold"/>
                                        <p:tgtEl>
                                          <p:spTgt spid="6">
                                            <p:graphicEl>
                                              <a:dgm id="{E78517FF-9095-433A-A091-EF90C5F4E2F3}"/>
                                            </p:graphicEl>
                                          </p:spTgt>
                                        </p:tgtEl>
                                        <p:attrNameLst>
                                          <p:attrName>ppt_h</p:attrName>
                                        </p:attrNameLst>
                                      </p:cBhvr>
                                      <p:tavLst>
                                        <p:tav tm="0">
                                          <p:val>
                                            <p:fltVal val="0"/>
                                          </p:val>
                                        </p:tav>
                                        <p:tav tm="100000">
                                          <p:val>
                                            <p:strVal val="#ppt_h"/>
                                          </p:val>
                                        </p:tav>
                                      </p:tavLst>
                                    </p:anim>
                                    <p:animEffect transition="in" filter="fade">
                                      <p:cBhvr>
                                        <p:cTn id="27" dur="500"/>
                                        <p:tgtEl>
                                          <p:spTgt spid="6">
                                            <p:graphicEl>
                                              <a:dgm id="{E78517FF-9095-433A-A091-EF90C5F4E2F3}"/>
                                            </p:graphicEl>
                                          </p:spTgt>
                                        </p:tgtEl>
                                      </p:cBhvr>
                                    </p:animEffect>
                                  </p:childTnLst>
                                </p:cTn>
                              </p:par>
                              <p:par>
                                <p:cTn id="28" presetID="53" presetClass="entr" presetSubtype="16" fill="hold" grpId="0" nodeType="withEffect">
                                  <p:stCondLst>
                                    <p:cond delay="0"/>
                                  </p:stCondLst>
                                  <p:childTnLst>
                                    <p:set>
                                      <p:cBhvr>
                                        <p:cTn id="29" dur="1" fill="hold">
                                          <p:stCondLst>
                                            <p:cond delay="0"/>
                                          </p:stCondLst>
                                        </p:cTn>
                                        <p:tgtEl>
                                          <p:spTgt spid="6">
                                            <p:graphicEl>
                                              <a:dgm id="{0B6064E0-013A-42A9-9F77-94E61340CD19}"/>
                                            </p:graphicEl>
                                          </p:spTgt>
                                        </p:tgtEl>
                                        <p:attrNameLst>
                                          <p:attrName>style.visibility</p:attrName>
                                        </p:attrNameLst>
                                      </p:cBhvr>
                                      <p:to>
                                        <p:strVal val="visible"/>
                                      </p:to>
                                    </p:set>
                                    <p:anim calcmode="lin" valueType="num">
                                      <p:cBhvr>
                                        <p:cTn id="30" dur="500" fill="hold"/>
                                        <p:tgtEl>
                                          <p:spTgt spid="6">
                                            <p:graphicEl>
                                              <a:dgm id="{0B6064E0-013A-42A9-9F77-94E61340CD19}"/>
                                            </p:graphicEl>
                                          </p:spTgt>
                                        </p:tgtEl>
                                        <p:attrNameLst>
                                          <p:attrName>ppt_w</p:attrName>
                                        </p:attrNameLst>
                                      </p:cBhvr>
                                      <p:tavLst>
                                        <p:tav tm="0">
                                          <p:val>
                                            <p:fltVal val="0"/>
                                          </p:val>
                                        </p:tav>
                                        <p:tav tm="100000">
                                          <p:val>
                                            <p:strVal val="#ppt_w"/>
                                          </p:val>
                                        </p:tav>
                                      </p:tavLst>
                                    </p:anim>
                                    <p:anim calcmode="lin" valueType="num">
                                      <p:cBhvr>
                                        <p:cTn id="31" dur="500" fill="hold"/>
                                        <p:tgtEl>
                                          <p:spTgt spid="6">
                                            <p:graphicEl>
                                              <a:dgm id="{0B6064E0-013A-42A9-9F77-94E61340CD19}"/>
                                            </p:graphicEl>
                                          </p:spTgt>
                                        </p:tgtEl>
                                        <p:attrNameLst>
                                          <p:attrName>ppt_h</p:attrName>
                                        </p:attrNameLst>
                                      </p:cBhvr>
                                      <p:tavLst>
                                        <p:tav tm="0">
                                          <p:val>
                                            <p:fltVal val="0"/>
                                          </p:val>
                                        </p:tav>
                                        <p:tav tm="100000">
                                          <p:val>
                                            <p:strVal val="#ppt_h"/>
                                          </p:val>
                                        </p:tav>
                                      </p:tavLst>
                                    </p:anim>
                                    <p:animEffect transition="in" filter="fade">
                                      <p:cBhvr>
                                        <p:cTn id="32" dur="500"/>
                                        <p:tgtEl>
                                          <p:spTgt spid="6">
                                            <p:graphicEl>
                                              <a:dgm id="{0B6064E0-013A-42A9-9F77-94E61340CD19}"/>
                                            </p:graphicEl>
                                          </p:spTgt>
                                        </p:tgtEl>
                                      </p:cBhvr>
                                    </p:animEffect>
                                  </p:childTnLst>
                                </p:cTn>
                              </p:par>
                            </p:childTnLst>
                          </p:cTn>
                        </p:par>
                        <p:par>
                          <p:cTn id="33" fill="hold">
                            <p:stCondLst>
                              <p:cond delay="500"/>
                            </p:stCondLst>
                            <p:childTnLst>
                              <p:par>
                                <p:cTn id="34" presetID="53" presetClass="entr" presetSubtype="16" fill="hold" grpId="0" nodeType="afterEffect">
                                  <p:stCondLst>
                                    <p:cond delay="0"/>
                                  </p:stCondLst>
                                  <p:childTnLst>
                                    <p:set>
                                      <p:cBhvr>
                                        <p:cTn id="35" dur="1" fill="hold">
                                          <p:stCondLst>
                                            <p:cond delay="0"/>
                                          </p:stCondLst>
                                        </p:cTn>
                                        <p:tgtEl>
                                          <p:spTgt spid="6">
                                            <p:graphicEl>
                                              <a:dgm id="{8188906D-1AFA-47E7-8782-0C4347675304}"/>
                                            </p:graphicEl>
                                          </p:spTgt>
                                        </p:tgtEl>
                                        <p:attrNameLst>
                                          <p:attrName>style.visibility</p:attrName>
                                        </p:attrNameLst>
                                      </p:cBhvr>
                                      <p:to>
                                        <p:strVal val="visible"/>
                                      </p:to>
                                    </p:set>
                                    <p:anim calcmode="lin" valueType="num">
                                      <p:cBhvr>
                                        <p:cTn id="36" dur="500" fill="hold"/>
                                        <p:tgtEl>
                                          <p:spTgt spid="6">
                                            <p:graphicEl>
                                              <a:dgm id="{8188906D-1AFA-47E7-8782-0C4347675304}"/>
                                            </p:graphicEl>
                                          </p:spTgt>
                                        </p:tgtEl>
                                        <p:attrNameLst>
                                          <p:attrName>ppt_w</p:attrName>
                                        </p:attrNameLst>
                                      </p:cBhvr>
                                      <p:tavLst>
                                        <p:tav tm="0">
                                          <p:val>
                                            <p:fltVal val="0"/>
                                          </p:val>
                                        </p:tav>
                                        <p:tav tm="100000">
                                          <p:val>
                                            <p:strVal val="#ppt_w"/>
                                          </p:val>
                                        </p:tav>
                                      </p:tavLst>
                                    </p:anim>
                                    <p:anim calcmode="lin" valueType="num">
                                      <p:cBhvr>
                                        <p:cTn id="37" dur="500" fill="hold"/>
                                        <p:tgtEl>
                                          <p:spTgt spid="6">
                                            <p:graphicEl>
                                              <a:dgm id="{8188906D-1AFA-47E7-8782-0C4347675304}"/>
                                            </p:graphicEl>
                                          </p:spTgt>
                                        </p:tgtEl>
                                        <p:attrNameLst>
                                          <p:attrName>ppt_h</p:attrName>
                                        </p:attrNameLst>
                                      </p:cBhvr>
                                      <p:tavLst>
                                        <p:tav tm="0">
                                          <p:val>
                                            <p:fltVal val="0"/>
                                          </p:val>
                                        </p:tav>
                                        <p:tav tm="100000">
                                          <p:val>
                                            <p:strVal val="#ppt_h"/>
                                          </p:val>
                                        </p:tav>
                                      </p:tavLst>
                                    </p:anim>
                                    <p:animEffect transition="in" filter="fade">
                                      <p:cBhvr>
                                        <p:cTn id="38" dur="500"/>
                                        <p:tgtEl>
                                          <p:spTgt spid="6">
                                            <p:graphicEl>
                                              <a:dgm id="{8188906D-1AFA-47E7-8782-0C4347675304}"/>
                                            </p:graphic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6">
                                            <p:graphicEl>
                                              <a:dgm id="{194D0898-3896-4205-AF16-D9983EA92348}"/>
                                            </p:graphicEl>
                                          </p:spTgt>
                                        </p:tgtEl>
                                        <p:attrNameLst>
                                          <p:attrName>style.visibility</p:attrName>
                                        </p:attrNameLst>
                                      </p:cBhvr>
                                      <p:to>
                                        <p:strVal val="visible"/>
                                      </p:to>
                                    </p:set>
                                    <p:anim calcmode="lin" valueType="num">
                                      <p:cBhvr>
                                        <p:cTn id="43" dur="500" fill="hold"/>
                                        <p:tgtEl>
                                          <p:spTgt spid="6">
                                            <p:graphicEl>
                                              <a:dgm id="{194D0898-3896-4205-AF16-D9983EA92348}"/>
                                            </p:graphicEl>
                                          </p:spTgt>
                                        </p:tgtEl>
                                        <p:attrNameLst>
                                          <p:attrName>ppt_w</p:attrName>
                                        </p:attrNameLst>
                                      </p:cBhvr>
                                      <p:tavLst>
                                        <p:tav tm="0">
                                          <p:val>
                                            <p:fltVal val="0"/>
                                          </p:val>
                                        </p:tav>
                                        <p:tav tm="100000">
                                          <p:val>
                                            <p:strVal val="#ppt_w"/>
                                          </p:val>
                                        </p:tav>
                                      </p:tavLst>
                                    </p:anim>
                                    <p:anim calcmode="lin" valueType="num">
                                      <p:cBhvr>
                                        <p:cTn id="44" dur="500" fill="hold"/>
                                        <p:tgtEl>
                                          <p:spTgt spid="6">
                                            <p:graphicEl>
                                              <a:dgm id="{194D0898-3896-4205-AF16-D9983EA92348}"/>
                                            </p:graphicEl>
                                          </p:spTgt>
                                        </p:tgtEl>
                                        <p:attrNameLst>
                                          <p:attrName>ppt_h</p:attrName>
                                        </p:attrNameLst>
                                      </p:cBhvr>
                                      <p:tavLst>
                                        <p:tav tm="0">
                                          <p:val>
                                            <p:fltVal val="0"/>
                                          </p:val>
                                        </p:tav>
                                        <p:tav tm="100000">
                                          <p:val>
                                            <p:strVal val="#ppt_h"/>
                                          </p:val>
                                        </p:tav>
                                      </p:tavLst>
                                    </p:anim>
                                    <p:animEffect transition="in" filter="fade">
                                      <p:cBhvr>
                                        <p:cTn id="45" dur="500"/>
                                        <p:tgtEl>
                                          <p:spTgt spid="6">
                                            <p:graphicEl>
                                              <a:dgm id="{194D0898-3896-4205-AF16-D9983EA92348}"/>
                                            </p:graphicEl>
                                          </p:spTgt>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6">
                                            <p:graphicEl>
                                              <a:dgm id="{9FF61C04-8B93-46F8-8E4B-EE21713AE52A}"/>
                                            </p:graphicEl>
                                          </p:spTgt>
                                        </p:tgtEl>
                                        <p:attrNameLst>
                                          <p:attrName>style.visibility</p:attrName>
                                        </p:attrNameLst>
                                      </p:cBhvr>
                                      <p:to>
                                        <p:strVal val="visible"/>
                                      </p:to>
                                    </p:set>
                                    <p:anim calcmode="lin" valueType="num">
                                      <p:cBhvr>
                                        <p:cTn id="48" dur="500" fill="hold"/>
                                        <p:tgtEl>
                                          <p:spTgt spid="6">
                                            <p:graphicEl>
                                              <a:dgm id="{9FF61C04-8B93-46F8-8E4B-EE21713AE52A}"/>
                                            </p:graphicEl>
                                          </p:spTgt>
                                        </p:tgtEl>
                                        <p:attrNameLst>
                                          <p:attrName>ppt_w</p:attrName>
                                        </p:attrNameLst>
                                      </p:cBhvr>
                                      <p:tavLst>
                                        <p:tav tm="0">
                                          <p:val>
                                            <p:fltVal val="0"/>
                                          </p:val>
                                        </p:tav>
                                        <p:tav tm="100000">
                                          <p:val>
                                            <p:strVal val="#ppt_w"/>
                                          </p:val>
                                        </p:tav>
                                      </p:tavLst>
                                    </p:anim>
                                    <p:anim calcmode="lin" valueType="num">
                                      <p:cBhvr>
                                        <p:cTn id="49" dur="500" fill="hold"/>
                                        <p:tgtEl>
                                          <p:spTgt spid="6">
                                            <p:graphicEl>
                                              <a:dgm id="{9FF61C04-8B93-46F8-8E4B-EE21713AE52A}"/>
                                            </p:graphicEl>
                                          </p:spTgt>
                                        </p:tgtEl>
                                        <p:attrNameLst>
                                          <p:attrName>ppt_h</p:attrName>
                                        </p:attrNameLst>
                                      </p:cBhvr>
                                      <p:tavLst>
                                        <p:tav tm="0">
                                          <p:val>
                                            <p:fltVal val="0"/>
                                          </p:val>
                                        </p:tav>
                                        <p:tav tm="100000">
                                          <p:val>
                                            <p:strVal val="#ppt_h"/>
                                          </p:val>
                                        </p:tav>
                                      </p:tavLst>
                                    </p:anim>
                                    <p:animEffect transition="in" filter="fade">
                                      <p:cBhvr>
                                        <p:cTn id="50" dur="500"/>
                                        <p:tgtEl>
                                          <p:spTgt spid="6">
                                            <p:graphicEl>
                                              <a:dgm id="{9FF61C04-8B93-46F8-8E4B-EE21713AE52A}"/>
                                            </p:graphicEl>
                                          </p:spTgt>
                                        </p:tgtEl>
                                      </p:cBhvr>
                                    </p:animEffect>
                                  </p:childTnLst>
                                </p:cTn>
                              </p:par>
                            </p:childTnLst>
                          </p:cTn>
                        </p:par>
                        <p:par>
                          <p:cTn id="51" fill="hold">
                            <p:stCondLst>
                              <p:cond delay="500"/>
                            </p:stCondLst>
                            <p:childTnLst>
                              <p:par>
                                <p:cTn id="52" presetID="53" presetClass="entr" presetSubtype="16" fill="hold" grpId="0" nodeType="afterEffect">
                                  <p:stCondLst>
                                    <p:cond delay="0"/>
                                  </p:stCondLst>
                                  <p:childTnLst>
                                    <p:set>
                                      <p:cBhvr>
                                        <p:cTn id="53" dur="1" fill="hold">
                                          <p:stCondLst>
                                            <p:cond delay="0"/>
                                          </p:stCondLst>
                                        </p:cTn>
                                        <p:tgtEl>
                                          <p:spTgt spid="6">
                                            <p:graphicEl>
                                              <a:dgm id="{E759BEA0-3E00-46A2-83C7-3B4BFE76E76C}"/>
                                            </p:graphicEl>
                                          </p:spTgt>
                                        </p:tgtEl>
                                        <p:attrNameLst>
                                          <p:attrName>style.visibility</p:attrName>
                                        </p:attrNameLst>
                                      </p:cBhvr>
                                      <p:to>
                                        <p:strVal val="visible"/>
                                      </p:to>
                                    </p:set>
                                    <p:anim calcmode="lin" valueType="num">
                                      <p:cBhvr>
                                        <p:cTn id="54" dur="500" fill="hold"/>
                                        <p:tgtEl>
                                          <p:spTgt spid="6">
                                            <p:graphicEl>
                                              <a:dgm id="{E759BEA0-3E00-46A2-83C7-3B4BFE76E76C}"/>
                                            </p:graphicEl>
                                          </p:spTgt>
                                        </p:tgtEl>
                                        <p:attrNameLst>
                                          <p:attrName>ppt_w</p:attrName>
                                        </p:attrNameLst>
                                      </p:cBhvr>
                                      <p:tavLst>
                                        <p:tav tm="0">
                                          <p:val>
                                            <p:fltVal val="0"/>
                                          </p:val>
                                        </p:tav>
                                        <p:tav tm="100000">
                                          <p:val>
                                            <p:strVal val="#ppt_w"/>
                                          </p:val>
                                        </p:tav>
                                      </p:tavLst>
                                    </p:anim>
                                    <p:anim calcmode="lin" valueType="num">
                                      <p:cBhvr>
                                        <p:cTn id="55" dur="500" fill="hold"/>
                                        <p:tgtEl>
                                          <p:spTgt spid="6">
                                            <p:graphicEl>
                                              <a:dgm id="{E759BEA0-3E00-46A2-83C7-3B4BFE76E76C}"/>
                                            </p:graphicEl>
                                          </p:spTgt>
                                        </p:tgtEl>
                                        <p:attrNameLst>
                                          <p:attrName>ppt_h</p:attrName>
                                        </p:attrNameLst>
                                      </p:cBhvr>
                                      <p:tavLst>
                                        <p:tav tm="0">
                                          <p:val>
                                            <p:fltVal val="0"/>
                                          </p:val>
                                        </p:tav>
                                        <p:tav tm="100000">
                                          <p:val>
                                            <p:strVal val="#ppt_h"/>
                                          </p:val>
                                        </p:tav>
                                      </p:tavLst>
                                    </p:anim>
                                    <p:animEffect transition="in" filter="fade">
                                      <p:cBhvr>
                                        <p:cTn id="56" dur="500"/>
                                        <p:tgtEl>
                                          <p:spTgt spid="6">
                                            <p:graphicEl>
                                              <a:dgm id="{E759BEA0-3E00-46A2-83C7-3B4BFE76E76C}"/>
                                            </p:graphicEl>
                                          </p:spTgt>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6">
                                            <p:graphicEl>
                                              <a:dgm id="{612BB3DA-356E-4B88-8EE2-59A963E6555F}"/>
                                            </p:graphicEl>
                                          </p:spTgt>
                                        </p:tgtEl>
                                        <p:attrNameLst>
                                          <p:attrName>style.visibility</p:attrName>
                                        </p:attrNameLst>
                                      </p:cBhvr>
                                      <p:to>
                                        <p:strVal val="visible"/>
                                      </p:to>
                                    </p:set>
                                    <p:anim calcmode="lin" valueType="num">
                                      <p:cBhvr>
                                        <p:cTn id="61" dur="500" fill="hold"/>
                                        <p:tgtEl>
                                          <p:spTgt spid="6">
                                            <p:graphicEl>
                                              <a:dgm id="{612BB3DA-356E-4B88-8EE2-59A963E6555F}"/>
                                            </p:graphicEl>
                                          </p:spTgt>
                                        </p:tgtEl>
                                        <p:attrNameLst>
                                          <p:attrName>ppt_w</p:attrName>
                                        </p:attrNameLst>
                                      </p:cBhvr>
                                      <p:tavLst>
                                        <p:tav tm="0">
                                          <p:val>
                                            <p:fltVal val="0"/>
                                          </p:val>
                                        </p:tav>
                                        <p:tav tm="100000">
                                          <p:val>
                                            <p:strVal val="#ppt_w"/>
                                          </p:val>
                                        </p:tav>
                                      </p:tavLst>
                                    </p:anim>
                                    <p:anim calcmode="lin" valueType="num">
                                      <p:cBhvr>
                                        <p:cTn id="62" dur="500" fill="hold"/>
                                        <p:tgtEl>
                                          <p:spTgt spid="6">
                                            <p:graphicEl>
                                              <a:dgm id="{612BB3DA-356E-4B88-8EE2-59A963E6555F}"/>
                                            </p:graphicEl>
                                          </p:spTgt>
                                        </p:tgtEl>
                                        <p:attrNameLst>
                                          <p:attrName>ppt_h</p:attrName>
                                        </p:attrNameLst>
                                      </p:cBhvr>
                                      <p:tavLst>
                                        <p:tav tm="0">
                                          <p:val>
                                            <p:fltVal val="0"/>
                                          </p:val>
                                        </p:tav>
                                        <p:tav tm="100000">
                                          <p:val>
                                            <p:strVal val="#ppt_h"/>
                                          </p:val>
                                        </p:tav>
                                      </p:tavLst>
                                    </p:anim>
                                    <p:animEffect transition="in" filter="fade">
                                      <p:cBhvr>
                                        <p:cTn id="63" dur="500"/>
                                        <p:tgtEl>
                                          <p:spTgt spid="6">
                                            <p:graphicEl>
                                              <a:dgm id="{612BB3DA-356E-4B88-8EE2-59A963E6555F}"/>
                                            </p:graphicEl>
                                          </p:spTgt>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6">
                                            <p:graphicEl>
                                              <a:dgm id="{B5FAA3AE-1349-48A5-A3F2-B0231151CA74}"/>
                                            </p:graphicEl>
                                          </p:spTgt>
                                        </p:tgtEl>
                                        <p:attrNameLst>
                                          <p:attrName>style.visibility</p:attrName>
                                        </p:attrNameLst>
                                      </p:cBhvr>
                                      <p:to>
                                        <p:strVal val="visible"/>
                                      </p:to>
                                    </p:set>
                                    <p:anim calcmode="lin" valueType="num">
                                      <p:cBhvr>
                                        <p:cTn id="66" dur="500" fill="hold"/>
                                        <p:tgtEl>
                                          <p:spTgt spid="6">
                                            <p:graphicEl>
                                              <a:dgm id="{B5FAA3AE-1349-48A5-A3F2-B0231151CA74}"/>
                                            </p:graphicEl>
                                          </p:spTgt>
                                        </p:tgtEl>
                                        <p:attrNameLst>
                                          <p:attrName>ppt_w</p:attrName>
                                        </p:attrNameLst>
                                      </p:cBhvr>
                                      <p:tavLst>
                                        <p:tav tm="0">
                                          <p:val>
                                            <p:fltVal val="0"/>
                                          </p:val>
                                        </p:tav>
                                        <p:tav tm="100000">
                                          <p:val>
                                            <p:strVal val="#ppt_w"/>
                                          </p:val>
                                        </p:tav>
                                      </p:tavLst>
                                    </p:anim>
                                    <p:anim calcmode="lin" valueType="num">
                                      <p:cBhvr>
                                        <p:cTn id="67" dur="500" fill="hold"/>
                                        <p:tgtEl>
                                          <p:spTgt spid="6">
                                            <p:graphicEl>
                                              <a:dgm id="{B5FAA3AE-1349-48A5-A3F2-B0231151CA74}"/>
                                            </p:graphicEl>
                                          </p:spTgt>
                                        </p:tgtEl>
                                        <p:attrNameLst>
                                          <p:attrName>ppt_h</p:attrName>
                                        </p:attrNameLst>
                                      </p:cBhvr>
                                      <p:tavLst>
                                        <p:tav tm="0">
                                          <p:val>
                                            <p:fltVal val="0"/>
                                          </p:val>
                                        </p:tav>
                                        <p:tav tm="100000">
                                          <p:val>
                                            <p:strVal val="#ppt_h"/>
                                          </p:val>
                                        </p:tav>
                                      </p:tavLst>
                                    </p:anim>
                                    <p:animEffect transition="in" filter="fade">
                                      <p:cBhvr>
                                        <p:cTn id="68" dur="500"/>
                                        <p:tgtEl>
                                          <p:spTgt spid="6">
                                            <p:graphicEl>
                                              <a:dgm id="{B5FAA3AE-1349-48A5-A3F2-B0231151CA74}"/>
                                            </p:graphicEl>
                                          </p:spTgt>
                                        </p:tgtEl>
                                      </p:cBhvr>
                                    </p:animEffect>
                                  </p:childTnLst>
                                </p:cTn>
                              </p:par>
                            </p:childTnLst>
                          </p:cTn>
                        </p:par>
                        <p:par>
                          <p:cTn id="69" fill="hold">
                            <p:stCondLst>
                              <p:cond delay="500"/>
                            </p:stCondLst>
                            <p:childTnLst>
                              <p:par>
                                <p:cTn id="70" presetID="53" presetClass="entr" presetSubtype="16" fill="hold" grpId="0" nodeType="afterEffect">
                                  <p:stCondLst>
                                    <p:cond delay="0"/>
                                  </p:stCondLst>
                                  <p:childTnLst>
                                    <p:set>
                                      <p:cBhvr>
                                        <p:cTn id="71" dur="1" fill="hold">
                                          <p:stCondLst>
                                            <p:cond delay="0"/>
                                          </p:stCondLst>
                                        </p:cTn>
                                        <p:tgtEl>
                                          <p:spTgt spid="6">
                                            <p:graphicEl>
                                              <a:dgm id="{C386C581-DDBE-448C-8385-277D56B428E2}"/>
                                            </p:graphicEl>
                                          </p:spTgt>
                                        </p:tgtEl>
                                        <p:attrNameLst>
                                          <p:attrName>style.visibility</p:attrName>
                                        </p:attrNameLst>
                                      </p:cBhvr>
                                      <p:to>
                                        <p:strVal val="visible"/>
                                      </p:to>
                                    </p:set>
                                    <p:anim calcmode="lin" valueType="num">
                                      <p:cBhvr>
                                        <p:cTn id="72" dur="500" fill="hold"/>
                                        <p:tgtEl>
                                          <p:spTgt spid="6">
                                            <p:graphicEl>
                                              <a:dgm id="{C386C581-DDBE-448C-8385-277D56B428E2}"/>
                                            </p:graphicEl>
                                          </p:spTgt>
                                        </p:tgtEl>
                                        <p:attrNameLst>
                                          <p:attrName>ppt_w</p:attrName>
                                        </p:attrNameLst>
                                      </p:cBhvr>
                                      <p:tavLst>
                                        <p:tav tm="0">
                                          <p:val>
                                            <p:fltVal val="0"/>
                                          </p:val>
                                        </p:tav>
                                        <p:tav tm="100000">
                                          <p:val>
                                            <p:strVal val="#ppt_w"/>
                                          </p:val>
                                        </p:tav>
                                      </p:tavLst>
                                    </p:anim>
                                    <p:anim calcmode="lin" valueType="num">
                                      <p:cBhvr>
                                        <p:cTn id="73" dur="500" fill="hold"/>
                                        <p:tgtEl>
                                          <p:spTgt spid="6">
                                            <p:graphicEl>
                                              <a:dgm id="{C386C581-DDBE-448C-8385-277D56B428E2}"/>
                                            </p:graphicEl>
                                          </p:spTgt>
                                        </p:tgtEl>
                                        <p:attrNameLst>
                                          <p:attrName>ppt_h</p:attrName>
                                        </p:attrNameLst>
                                      </p:cBhvr>
                                      <p:tavLst>
                                        <p:tav tm="0">
                                          <p:val>
                                            <p:fltVal val="0"/>
                                          </p:val>
                                        </p:tav>
                                        <p:tav tm="100000">
                                          <p:val>
                                            <p:strVal val="#ppt_h"/>
                                          </p:val>
                                        </p:tav>
                                      </p:tavLst>
                                    </p:anim>
                                    <p:animEffect transition="in" filter="fade">
                                      <p:cBhvr>
                                        <p:cTn id="74" dur="500"/>
                                        <p:tgtEl>
                                          <p:spTgt spid="6">
                                            <p:graphicEl>
                                              <a:dgm id="{C386C581-DDBE-448C-8385-277D56B428E2}"/>
                                            </p:graphicEl>
                                          </p:spTgt>
                                        </p:tgtEl>
                                      </p:cBhvr>
                                    </p:animEffect>
                                  </p:childTnLst>
                                </p:cTn>
                              </p:par>
                            </p:childTnLst>
                          </p:cTn>
                        </p:par>
                      </p:childTnLst>
                    </p:cTn>
                  </p:par>
                  <p:par>
                    <p:cTn id="75" fill="hold">
                      <p:stCondLst>
                        <p:cond delay="indefinite"/>
                      </p:stCondLst>
                      <p:childTnLst>
                        <p:par>
                          <p:cTn id="76" fill="hold">
                            <p:stCondLst>
                              <p:cond delay="0"/>
                            </p:stCondLst>
                            <p:childTnLst>
                              <p:par>
                                <p:cTn id="77" presetID="53" presetClass="entr" presetSubtype="16" fill="hold" grpId="0" nodeType="clickEffect">
                                  <p:stCondLst>
                                    <p:cond delay="0"/>
                                  </p:stCondLst>
                                  <p:childTnLst>
                                    <p:set>
                                      <p:cBhvr>
                                        <p:cTn id="78" dur="1" fill="hold">
                                          <p:stCondLst>
                                            <p:cond delay="0"/>
                                          </p:stCondLst>
                                        </p:cTn>
                                        <p:tgtEl>
                                          <p:spTgt spid="6">
                                            <p:graphicEl>
                                              <a:dgm id="{44D9A4F0-9C00-4148-A3B6-FA6FD22C0D75}"/>
                                            </p:graphicEl>
                                          </p:spTgt>
                                        </p:tgtEl>
                                        <p:attrNameLst>
                                          <p:attrName>style.visibility</p:attrName>
                                        </p:attrNameLst>
                                      </p:cBhvr>
                                      <p:to>
                                        <p:strVal val="visible"/>
                                      </p:to>
                                    </p:set>
                                    <p:anim calcmode="lin" valueType="num">
                                      <p:cBhvr>
                                        <p:cTn id="79" dur="500" fill="hold"/>
                                        <p:tgtEl>
                                          <p:spTgt spid="6">
                                            <p:graphicEl>
                                              <a:dgm id="{44D9A4F0-9C00-4148-A3B6-FA6FD22C0D75}"/>
                                            </p:graphicEl>
                                          </p:spTgt>
                                        </p:tgtEl>
                                        <p:attrNameLst>
                                          <p:attrName>ppt_w</p:attrName>
                                        </p:attrNameLst>
                                      </p:cBhvr>
                                      <p:tavLst>
                                        <p:tav tm="0">
                                          <p:val>
                                            <p:fltVal val="0"/>
                                          </p:val>
                                        </p:tav>
                                        <p:tav tm="100000">
                                          <p:val>
                                            <p:strVal val="#ppt_w"/>
                                          </p:val>
                                        </p:tav>
                                      </p:tavLst>
                                    </p:anim>
                                    <p:anim calcmode="lin" valueType="num">
                                      <p:cBhvr>
                                        <p:cTn id="80" dur="500" fill="hold"/>
                                        <p:tgtEl>
                                          <p:spTgt spid="6">
                                            <p:graphicEl>
                                              <a:dgm id="{44D9A4F0-9C00-4148-A3B6-FA6FD22C0D75}"/>
                                            </p:graphicEl>
                                          </p:spTgt>
                                        </p:tgtEl>
                                        <p:attrNameLst>
                                          <p:attrName>ppt_h</p:attrName>
                                        </p:attrNameLst>
                                      </p:cBhvr>
                                      <p:tavLst>
                                        <p:tav tm="0">
                                          <p:val>
                                            <p:fltVal val="0"/>
                                          </p:val>
                                        </p:tav>
                                        <p:tav tm="100000">
                                          <p:val>
                                            <p:strVal val="#ppt_h"/>
                                          </p:val>
                                        </p:tav>
                                      </p:tavLst>
                                    </p:anim>
                                    <p:animEffect transition="in" filter="fade">
                                      <p:cBhvr>
                                        <p:cTn id="81" dur="500"/>
                                        <p:tgtEl>
                                          <p:spTgt spid="6">
                                            <p:graphicEl>
                                              <a:dgm id="{44D9A4F0-9C00-4148-A3B6-FA6FD22C0D75}"/>
                                            </p:graphicEl>
                                          </p:spTgt>
                                        </p:tgtEl>
                                      </p:cBhvr>
                                    </p:animEffect>
                                  </p:childTnLst>
                                </p:cTn>
                              </p:par>
                              <p:par>
                                <p:cTn id="82" presetID="53" presetClass="entr" presetSubtype="16" fill="hold" grpId="0" nodeType="withEffect">
                                  <p:stCondLst>
                                    <p:cond delay="0"/>
                                  </p:stCondLst>
                                  <p:childTnLst>
                                    <p:set>
                                      <p:cBhvr>
                                        <p:cTn id="83" dur="1" fill="hold">
                                          <p:stCondLst>
                                            <p:cond delay="0"/>
                                          </p:stCondLst>
                                        </p:cTn>
                                        <p:tgtEl>
                                          <p:spTgt spid="6">
                                            <p:graphicEl>
                                              <a:dgm id="{4C444C74-1602-45A8-89FA-3D9A89D6B051}"/>
                                            </p:graphicEl>
                                          </p:spTgt>
                                        </p:tgtEl>
                                        <p:attrNameLst>
                                          <p:attrName>style.visibility</p:attrName>
                                        </p:attrNameLst>
                                      </p:cBhvr>
                                      <p:to>
                                        <p:strVal val="visible"/>
                                      </p:to>
                                    </p:set>
                                    <p:anim calcmode="lin" valueType="num">
                                      <p:cBhvr>
                                        <p:cTn id="84" dur="500" fill="hold"/>
                                        <p:tgtEl>
                                          <p:spTgt spid="6">
                                            <p:graphicEl>
                                              <a:dgm id="{4C444C74-1602-45A8-89FA-3D9A89D6B051}"/>
                                            </p:graphicEl>
                                          </p:spTgt>
                                        </p:tgtEl>
                                        <p:attrNameLst>
                                          <p:attrName>ppt_w</p:attrName>
                                        </p:attrNameLst>
                                      </p:cBhvr>
                                      <p:tavLst>
                                        <p:tav tm="0">
                                          <p:val>
                                            <p:fltVal val="0"/>
                                          </p:val>
                                        </p:tav>
                                        <p:tav tm="100000">
                                          <p:val>
                                            <p:strVal val="#ppt_w"/>
                                          </p:val>
                                        </p:tav>
                                      </p:tavLst>
                                    </p:anim>
                                    <p:anim calcmode="lin" valueType="num">
                                      <p:cBhvr>
                                        <p:cTn id="85" dur="500" fill="hold"/>
                                        <p:tgtEl>
                                          <p:spTgt spid="6">
                                            <p:graphicEl>
                                              <a:dgm id="{4C444C74-1602-45A8-89FA-3D9A89D6B051}"/>
                                            </p:graphicEl>
                                          </p:spTgt>
                                        </p:tgtEl>
                                        <p:attrNameLst>
                                          <p:attrName>ppt_h</p:attrName>
                                        </p:attrNameLst>
                                      </p:cBhvr>
                                      <p:tavLst>
                                        <p:tav tm="0">
                                          <p:val>
                                            <p:fltVal val="0"/>
                                          </p:val>
                                        </p:tav>
                                        <p:tav tm="100000">
                                          <p:val>
                                            <p:strVal val="#ppt_h"/>
                                          </p:val>
                                        </p:tav>
                                      </p:tavLst>
                                    </p:anim>
                                    <p:animEffect transition="in" filter="fade">
                                      <p:cBhvr>
                                        <p:cTn id="86" dur="500"/>
                                        <p:tgtEl>
                                          <p:spTgt spid="6">
                                            <p:graphicEl>
                                              <a:dgm id="{4C444C74-1602-45A8-89FA-3D9A89D6B051}"/>
                                            </p:graphicEl>
                                          </p:spTgt>
                                        </p:tgtEl>
                                      </p:cBhvr>
                                    </p:animEffect>
                                  </p:childTnLst>
                                </p:cTn>
                              </p:par>
                            </p:childTnLst>
                          </p:cTn>
                        </p:par>
                        <p:par>
                          <p:cTn id="87" fill="hold">
                            <p:stCondLst>
                              <p:cond delay="500"/>
                            </p:stCondLst>
                            <p:childTnLst>
                              <p:par>
                                <p:cTn id="88" presetID="53" presetClass="entr" presetSubtype="16" fill="hold" grpId="0" nodeType="afterEffect">
                                  <p:stCondLst>
                                    <p:cond delay="0"/>
                                  </p:stCondLst>
                                  <p:childTnLst>
                                    <p:set>
                                      <p:cBhvr>
                                        <p:cTn id="89" dur="1" fill="hold">
                                          <p:stCondLst>
                                            <p:cond delay="0"/>
                                          </p:stCondLst>
                                        </p:cTn>
                                        <p:tgtEl>
                                          <p:spTgt spid="6">
                                            <p:graphicEl>
                                              <a:dgm id="{FBC4FBCC-4337-4C4D-8FA0-84F9B742D083}"/>
                                            </p:graphicEl>
                                          </p:spTgt>
                                        </p:tgtEl>
                                        <p:attrNameLst>
                                          <p:attrName>style.visibility</p:attrName>
                                        </p:attrNameLst>
                                      </p:cBhvr>
                                      <p:to>
                                        <p:strVal val="visible"/>
                                      </p:to>
                                    </p:set>
                                    <p:anim calcmode="lin" valueType="num">
                                      <p:cBhvr>
                                        <p:cTn id="90" dur="500" fill="hold"/>
                                        <p:tgtEl>
                                          <p:spTgt spid="6">
                                            <p:graphicEl>
                                              <a:dgm id="{FBC4FBCC-4337-4C4D-8FA0-84F9B742D083}"/>
                                            </p:graphicEl>
                                          </p:spTgt>
                                        </p:tgtEl>
                                        <p:attrNameLst>
                                          <p:attrName>ppt_w</p:attrName>
                                        </p:attrNameLst>
                                      </p:cBhvr>
                                      <p:tavLst>
                                        <p:tav tm="0">
                                          <p:val>
                                            <p:fltVal val="0"/>
                                          </p:val>
                                        </p:tav>
                                        <p:tav tm="100000">
                                          <p:val>
                                            <p:strVal val="#ppt_w"/>
                                          </p:val>
                                        </p:tav>
                                      </p:tavLst>
                                    </p:anim>
                                    <p:anim calcmode="lin" valueType="num">
                                      <p:cBhvr>
                                        <p:cTn id="91" dur="500" fill="hold"/>
                                        <p:tgtEl>
                                          <p:spTgt spid="6">
                                            <p:graphicEl>
                                              <a:dgm id="{FBC4FBCC-4337-4C4D-8FA0-84F9B742D083}"/>
                                            </p:graphicEl>
                                          </p:spTgt>
                                        </p:tgtEl>
                                        <p:attrNameLst>
                                          <p:attrName>ppt_h</p:attrName>
                                        </p:attrNameLst>
                                      </p:cBhvr>
                                      <p:tavLst>
                                        <p:tav tm="0">
                                          <p:val>
                                            <p:fltVal val="0"/>
                                          </p:val>
                                        </p:tav>
                                        <p:tav tm="100000">
                                          <p:val>
                                            <p:strVal val="#ppt_h"/>
                                          </p:val>
                                        </p:tav>
                                      </p:tavLst>
                                    </p:anim>
                                    <p:animEffect transition="in" filter="fade">
                                      <p:cBhvr>
                                        <p:cTn id="92" dur="500"/>
                                        <p:tgtEl>
                                          <p:spTgt spid="6">
                                            <p:graphicEl>
                                              <a:dgm id="{FBC4FBCC-4337-4C4D-8FA0-84F9B742D083}"/>
                                            </p:graphicEl>
                                          </p:spTgt>
                                        </p:tgtEl>
                                      </p:cBhvr>
                                    </p:animEffect>
                                  </p:childTnLst>
                                </p:cTn>
                              </p:par>
                            </p:childTnLst>
                          </p:cTn>
                        </p:par>
                      </p:childTnLst>
                    </p:cTn>
                  </p:par>
                  <p:par>
                    <p:cTn id="93" fill="hold">
                      <p:stCondLst>
                        <p:cond delay="indefinite"/>
                      </p:stCondLst>
                      <p:childTnLst>
                        <p:par>
                          <p:cTn id="94" fill="hold">
                            <p:stCondLst>
                              <p:cond delay="0"/>
                            </p:stCondLst>
                            <p:childTnLst>
                              <p:par>
                                <p:cTn id="95" presetID="53" presetClass="entr" presetSubtype="16" fill="hold" grpId="0" nodeType="clickEffect">
                                  <p:stCondLst>
                                    <p:cond delay="0"/>
                                  </p:stCondLst>
                                  <p:childTnLst>
                                    <p:set>
                                      <p:cBhvr>
                                        <p:cTn id="96" dur="1" fill="hold">
                                          <p:stCondLst>
                                            <p:cond delay="0"/>
                                          </p:stCondLst>
                                        </p:cTn>
                                        <p:tgtEl>
                                          <p:spTgt spid="6">
                                            <p:graphicEl>
                                              <a:dgm id="{449128DC-52A6-4EE5-94C8-37D175FC74F6}"/>
                                            </p:graphicEl>
                                          </p:spTgt>
                                        </p:tgtEl>
                                        <p:attrNameLst>
                                          <p:attrName>style.visibility</p:attrName>
                                        </p:attrNameLst>
                                      </p:cBhvr>
                                      <p:to>
                                        <p:strVal val="visible"/>
                                      </p:to>
                                    </p:set>
                                    <p:anim calcmode="lin" valueType="num">
                                      <p:cBhvr>
                                        <p:cTn id="97" dur="500" fill="hold"/>
                                        <p:tgtEl>
                                          <p:spTgt spid="6">
                                            <p:graphicEl>
                                              <a:dgm id="{449128DC-52A6-4EE5-94C8-37D175FC74F6}"/>
                                            </p:graphicEl>
                                          </p:spTgt>
                                        </p:tgtEl>
                                        <p:attrNameLst>
                                          <p:attrName>ppt_w</p:attrName>
                                        </p:attrNameLst>
                                      </p:cBhvr>
                                      <p:tavLst>
                                        <p:tav tm="0">
                                          <p:val>
                                            <p:fltVal val="0"/>
                                          </p:val>
                                        </p:tav>
                                        <p:tav tm="100000">
                                          <p:val>
                                            <p:strVal val="#ppt_w"/>
                                          </p:val>
                                        </p:tav>
                                      </p:tavLst>
                                    </p:anim>
                                    <p:anim calcmode="lin" valueType="num">
                                      <p:cBhvr>
                                        <p:cTn id="98" dur="500" fill="hold"/>
                                        <p:tgtEl>
                                          <p:spTgt spid="6">
                                            <p:graphicEl>
                                              <a:dgm id="{449128DC-52A6-4EE5-94C8-37D175FC74F6}"/>
                                            </p:graphicEl>
                                          </p:spTgt>
                                        </p:tgtEl>
                                        <p:attrNameLst>
                                          <p:attrName>ppt_h</p:attrName>
                                        </p:attrNameLst>
                                      </p:cBhvr>
                                      <p:tavLst>
                                        <p:tav tm="0">
                                          <p:val>
                                            <p:fltVal val="0"/>
                                          </p:val>
                                        </p:tav>
                                        <p:tav tm="100000">
                                          <p:val>
                                            <p:strVal val="#ppt_h"/>
                                          </p:val>
                                        </p:tav>
                                      </p:tavLst>
                                    </p:anim>
                                    <p:animEffect transition="in" filter="fade">
                                      <p:cBhvr>
                                        <p:cTn id="99" dur="500"/>
                                        <p:tgtEl>
                                          <p:spTgt spid="6">
                                            <p:graphicEl>
                                              <a:dgm id="{449128DC-52A6-4EE5-94C8-37D175FC74F6}"/>
                                            </p:graphicEl>
                                          </p:spTgt>
                                        </p:tgtEl>
                                      </p:cBhvr>
                                    </p:animEffect>
                                  </p:childTnLst>
                                </p:cTn>
                              </p:par>
                              <p:par>
                                <p:cTn id="100" presetID="53" presetClass="entr" presetSubtype="16" fill="hold" grpId="0" nodeType="withEffect">
                                  <p:stCondLst>
                                    <p:cond delay="0"/>
                                  </p:stCondLst>
                                  <p:childTnLst>
                                    <p:set>
                                      <p:cBhvr>
                                        <p:cTn id="101" dur="1" fill="hold">
                                          <p:stCondLst>
                                            <p:cond delay="0"/>
                                          </p:stCondLst>
                                        </p:cTn>
                                        <p:tgtEl>
                                          <p:spTgt spid="6">
                                            <p:graphicEl>
                                              <a:dgm id="{068307B9-9D57-416A-B6D8-5DAD5EEF4956}"/>
                                            </p:graphicEl>
                                          </p:spTgt>
                                        </p:tgtEl>
                                        <p:attrNameLst>
                                          <p:attrName>style.visibility</p:attrName>
                                        </p:attrNameLst>
                                      </p:cBhvr>
                                      <p:to>
                                        <p:strVal val="visible"/>
                                      </p:to>
                                    </p:set>
                                    <p:anim calcmode="lin" valueType="num">
                                      <p:cBhvr>
                                        <p:cTn id="102" dur="500" fill="hold"/>
                                        <p:tgtEl>
                                          <p:spTgt spid="6">
                                            <p:graphicEl>
                                              <a:dgm id="{068307B9-9D57-416A-B6D8-5DAD5EEF4956}"/>
                                            </p:graphicEl>
                                          </p:spTgt>
                                        </p:tgtEl>
                                        <p:attrNameLst>
                                          <p:attrName>ppt_w</p:attrName>
                                        </p:attrNameLst>
                                      </p:cBhvr>
                                      <p:tavLst>
                                        <p:tav tm="0">
                                          <p:val>
                                            <p:fltVal val="0"/>
                                          </p:val>
                                        </p:tav>
                                        <p:tav tm="100000">
                                          <p:val>
                                            <p:strVal val="#ppt_w"/>
                                          </p:val>
                                        </p:tav>
                                      </p:tavLst>
                                    </p:anim>
                                    <p:anim calcmode="lin" valueType="num">
                                      <p:cBhvr>
                                        <p:cTn id="103" dur="500" fill="hold"/>
                                        <p:tgtEl>
                                          <p:spTgt spid="6">
                                            <p:graphicEl>
                                              <a:dgm id="{068307B9-9D57-416A-B6D8-5DAD5EEF4956}"/>
                                            </p:graphicEl>
                                          </p:spTgt>
                                        </p:tgtEl>
                                        <p:attrNameLst>
                                          <p:attrName>ppt_h</p:attrName>
                                        </p:attrNameLst>
                                      </p:cBhvr>
                                      <p:tavLst>
                                        <p:tav tm="0">
                                          <p:val>
                                            <p:fltVal val="0"/>
                                          </p:val>
                                        </p:tav>
                                        <p:tav tm="100000">
                                          <p:val>
                                            <p:strVal val="#ppt_h"/>
                                          </p:val>
                                        </p:tav>
                                      </p:tavLst>
                                    </p:anim>
                                    <p:animEffect transition="in" filter="fade">
                                      <p:cBhvr>
                                        <p:cTn id="104" dur="500"/>
                                        <p:tgtEl>
                                          <p:spTgt spid="6">
                                            <p:graphicEl>
                                              <a:dgm id="{068307B9-9D57-416A-B6D8-5DAD5EEF4956}"/>
                                            </p:graphicEl>
                                          </p:spTgt>
                                        </p:tgtEl>
                                      </p:cBhvr>
                                    </p:animEffect>
                                  </p:childTnLst>
                                </p:cTn>
                              </p:par>
                            </p:childTnLst>
                          </p:cTn>
                        </p:par>
                        <p:par>
                          <p:cTn id="105" fill="hold">
                            <p:stCondLst>
                              <p:cond delay="500"/>
                            </p:stCondLst>
                            <p:childTnLst>
                              <p:par>
                                <p:cTn id="106" presetID="53" presetClass="entr" presetSubtype="16" fill="hold" grpId="0" nodeType="afterEffect">
                                  <p:stCondLst>
                                    <p:cond delay="0"/>
                                  </p:stCondLst>
                                  <p:childTnLst>
                                    <p:set>
                                      <p:cBhvr>
                                        <p:cTn id="107" dur="1" fill="hold">
                                          <p:stCondLst>
                                            <p:cond delay="0"/>
                                          </p:stCondLst>
                                        </p:cTn>
                                        <p:tgtEl>
                                          <p:spTgt spid="6">
                                            <p:graphicEl>
                                              <a:dgm id="{A94D84B9-7A21-4B9D-A3F5-BFCC676F5C8D}"/>
                                            </p:graphicEl>
                                          </p:spTgt>
                                        </p:tgtEl>
                                        <p:attrNameLst>
                                          <p:attrName>style.visibility</p:attrName>
                                        </p:attrNameLst>
                                      </p:cBhvr>
                                      <p:to>
                                        <p:strVal val="visible"/>
                                      </p:to>
                                    </p:set>
                                    <p:anim calcmode="lin" valueType="num">
                                      <p:cBhvr>
                                        <p:cTn id="108" dur="500" fill="hold"/>
                                        <p:tgtEl>
                                          <p:spTgt spid="6">
                                            <p:graphicEl>
                                              <a:dgm id="{A94D84B9-7A21-4B9D-A3F5-BFCC676F5C8D}"/>
                                            </p:graphicEl>
                                          </p:spTgt>
                                        </p:tgtEl>
                                        <p:attrNameLst>
                                          <p:attrName>ppt_w</p:attrName>
                                        </p:attrNameLst>
                                      </p:cBhvr>
                                      <p:tavLst>
                                        <p:tav tm="0">
                                          <p:val>
                                            <p:fltVal val="0"/>
                                          </p:val>
                                        </p:tav>
                                        <p:tav tm="100000">
                                          <p:val>
                                            <p:strVal val="#ppt_w"/>
                                          </p:val>
                                        </p:tav>
                                      </p:tavLst>
                                    </p:anim>
                                    <p:anim calcmode="lin" valueType="num">
                                      <p:cBhvr>
                                        <p:cTn id="109" dur="500" fill="hold"/>
                                        <p:tgtEl>
                                          <p:spTgt spid="6">
                                            <p:graphicEl>
                                              <a:dgm id="{A94D84B9-7A21-4B9D-A3F5-BFCC676F5C8D}"/>
                                            </p:graphicEl>
                                          </p:spTgt>
                                        </p:tgtEl>
                                        <p:attrNameLst>
                                          <p:attrName>ppt_h</p:attrName>
                                        </p:attrNameLst>
                                      </p:cBhvr>
                                      <p:tavLst>
                                        <p:tav tm="0">
                                          <p:val>
                                            <p:fltVal val="0"/>
                                          </p:val>
                                        </p:tav>
                                        <p:tav tm="100000">
                                          <p:val>
                                            <p:strVal val="#ppt_h"/>
                                          </p:val>
                                        </p:tav>
                                      </p:tavLst>
                                    </p:anim>
                                    <p:animEffect transition="in" filter="fade">
                                      <p:cBhvr>
                                        <p:cTn id="110" dur="500"/>
                                        <p:tgtEl>
                                          <p:spTgt spid="6">
                                            <p:graphicEl>
                                              <a:dgm id="{A94D84B9-7A21-4B9D-A3F5-BFCC676F5C8D}"/>
                                            </p:graphicEl>
                                          </p:spTgt>
                                        </p:tgtEl>
                                      </p:cBhvr>
                                    </p:animEffect>
                                  </p:childTnLst>
                                </p:cTn>
                              </p:par>
                            </p:childTnLst>
                          </p:cTn>
                        </p:par>
                      </p:childTnLst>
                    </p:cTn>
                  </p:par>
                  <p:par>
                    <p:cTn id="111" fill="hold">
                      <p:stCondLst>
                        <p:cond delay="indefinite"/>
                      </p:stCondLst>
                      <p:childTnLst>
                        <p:par>
                          <p:cTn id="112" fill="hold">
                            <p:stCondLst>
                              <p:cond delay="0"/>
                            </p:stCondLst>
                            <p:childTnLst>
                              <p:par>
                                <p:cTn id="113" presetID="53" presetClass="entr" presetSubtype="16" fill="hold" grpId="0" nodeType="clickEffect">
                                  <p:stCondLst>
                                    <p:cond delay="0"/>
                                  </p:stCondLst>
                                  <p:childTnLst>
                                    <p:set>
                                      <p:cBhvr>
                                        <p:cTn id="114" dur="1" fill="hold">
                                          <p:stCondLst>
                                            <p:cond delay="0"/>
                                          </p:stCondLst>
                                        </p:cTn>
                                        <p:tgtEl>
                                          <p:spTgt spid="6">
                                            <p:graphicEl>
                                              <a:dgm id="{2169EF00-A42D-416F-ACD6-56265C3A8D4B}"/>
                                            </p:graphicEl>
                                          </p:spTgt>
                                        </p:tgtEl>
                                        <p:attrNameLst>
                                          <p:attrName>style.visibility</p:attrName>
                                        </p:attrNameLst>
                                      </p:cBhvr>
                                      <p:to>
                                        <p:strVal val="visible"/>
                                      </p:to>
                                    </p:set>
                                    <p:anim calcmode="lin" valueType="num">
                                      <p:cBhvr>
                                        <p:cTn id="115" dur="500" fill="hold"/>
                                        <p:tgtEl>
                                          <p:spTgt spid="6">
                                            <p:graphicEl>
                                              <a:dgm id="{2169EF00-A42D-416F-ACD6-56265C3A8D4B}"/>
                                            </p:graphicEl>
                                          </p:spTgt>
                                        </p:tgtEl>
                                        <p:attrNameLst>
                                          <p:attrName>ppt_w</p:attrName>
                                        </p:attrNameLst>
                                      </p:cBhvr>
                                      <p:tavLst>
                                        <p:tav tm="0">
                                          <p:val>
                                            <p:fltVal val="0"/>
                                          </p:val>
                                        </p:tav>
                                        <p:tav tm="100000">
                                          <p:val>
                                            <p:strVal val="#ppt_w"/>
                                          </p:val>
                                        </p:tav>
                                      </p:tavLst>
                                    </p:anim>
                                    <p:anim calcmode="lin" valueType="num">
                                      <p:cBhvr>
                                        <p:cTn id="116" dur="500" fill="hold"/>
                                        <p:tgtEl>
                                          <p:spTgt spid="6">
                                            <p:graphicEl>
                                              <a:dgm id="{2169EF00-A42D-416F-ACD6-56265C3A8D4B}"/>
                                            </p:graphicEl>
                                          </p:spTgt>
                                        </p:tgtEl>
                                        <p:attrNameLst>
                                          <p:attrName>ppt_h</p:attrName>
                                        </p:attrNameLst>
                                      </p:cBhvr>
                                      <p:tavLst>
                                        <p:tav tm="0">
                                          <p:val>
                                            <p:fltVal val="0"/>
                                          </p:val>
                                        </p:tav>
                                        <p:tav tm="100000">
                                          <p:val>
                                            <p:strVal val="#ppt_h"/>
                                          </p:val>
                                        </p:tav>
                                      </p:tavLst>
                                    </p:anim>
                                    <p:animEffect transition="in" filter="fade">
                                      <p:cBhvr>
                                        <p:cTn id="117" dur="500"/>
                                        <p:tgtEl>
                                          <p:spTgt spid="6">
                                            <p:graphicEl>
                                              <a:dgm id="{2169EF00-A42D-416F-ACD6-56265C3A8D4B}"/>
                                            </p:graphicEl>
                                          </p:spTgt>
                                        </p:tgtEl>
                                      </p:cBhvr>
                                    </p:animEffect>
                                  </p:childTnLst>
                                </p:cTn>
                              </p:par>
                              <p:par>
                                <p:cTn id="118" presetID="53" presetClass="entr" presetSubtype="16" fill="hold" grpId="0" nodeType="withEffect">
                                  <p:stCondLst>
                                    <p:cond delay="0"/>
                                  </p:stCondLst>
                                  <p:childTnLst>
                                    <p:set>
                                      <p:cBhvr>
                                        <p:cTn id="119" dur="1" fill="hold">
                                          <p:stCondLst>
                                            <p:cond delay="0"/>
                                          </p:stCondLst>
                                        </p:cTn>
                                        <p:tgtEl>
                                          <p:spTgt spid="6">
                                            <p:graphicEl>
                                              <a:dgm id="{C3D66CD0-C784-4C70-B55E-3606D794871B}"/>
                                            </p:graphicEl>
                                          </p:spTgt>
                                        </p:tgtEl>
                                        <p:attrNameLst>
                                          <p:attrName>style.visibility</p:attrName>
                                        </p:attrNameLst>
                                      </p:cBhvr>
                                      <p:to>
                                        <p:strVal val="visible"/>
                                      </p:to>
                                    </p:set>
                                    <p:anim calcmode="lin" valueType="num">
                                      <p:cBhvr>
                                        <p:cTn id="120" dur="500" fill="hold"/>
                                        <p:tgtEl>
                                          <p:spTgt spid="6">
                                            <p:graphicEl>
                                              <a:dgm id="{C3D66CD0-C784-4C70-B55E-3606D794871B}"/>
                                            </p:graphicEl>
                                          </p:spTgt>
                                        </p:tgtEl>
                                        <p:attrNameLst>
                                          <p:attrName>ppt_w</p:attrName>
                                        </p:attrNameLst>
                                      </p:cBhvr>
                                      <p:tavLst>
                                        <p:tav tm="0">
                                          <p:val>
                                            <p:fltVal val="0"/>
                                          </p:val>
                                        </p:tav>
                                        <p:tav tm="100000">
                                          <p:val>
                                            <p:strVal val="#ppt_w"/>
                                          </p:val>
                                        </p:tav>
                                      </p:tavLst>
                                    </p:anim>
                                    <p:anim calcmode="lin" valueType="num">
                                      <p:cBhvr>
                                        <p:cTn id="121" dur="500" fill="hold"/>
                                        <p:tgtEl>
                                          <p:spTgt spid="6">
                                            <p:graphicEl>
                                              <a:dgm id="{C3D66CD0-C784-4C70-B55E-3606D794871B}"/>
                                            </p:graphicEl>
                                          </p:spTgt>
                                        </p:tgtEl>
                                        <p:attrNameLst>
                                          <p:attrName>ppt_h</p:attrName>
                                        </p:attrNameLst>
                                      </p:cBhvr>
                                      <p:tavLst>
                                        <p:tav tm="0">
                                          <p:val>
                                            <p:fltVal val="0"/>
                                          </p:val>
                                        </p:tav>
                                        <p:tav tm="100000">
                                          <p:val>
                                            <p:strVal val="#ppt_h"/>
                                          </p:val>
                                        </p:tav>
                                      </p:tavLst>
                                    </p:anim>
                                    <p:animEffect transition="in" filter="fade">
                                      <p:cBhvr>
                                        <p:cTn id="122" dur="500"/>
                                        <p:tgtEl>
                                          <p:spTgt spid="6">
                                            <p:graphicEl>
                                              <a:dgm id="{C3D66CD0-C784-4C70-B55E-3606D794871B}"/>
                                            </p:graphicEl>
                                          </p:spTgt>
                                        </p:tgtEl>
                                      </p:cBhvr>
                                    </p:animEffect>
                                  </p:childTnLst>
                                </p:cTn>
                              </p:par>
                            </p:childTnLst>
                          </p:cTn>
                        </p:par>
                        <p:par>
                          <p:cTn id="123" fill="hold">
                            <p:stCondLst>
                              <p:cond delay="500"/>
                            </p:stCondLst>
                            <p:childTnLst>
                              <p:par>
                                <p:cTn id="124" presetID="53" presetClass="entr" presetSubtype="16" fill="hold" grpId="0" nodeType="afterEffect">
                                  <p:stCondLst>
                                    <p:cond delay="0"/>
                                  </p:stCondLst>
                                  <p:childTnLst>
                                    <p:set>
                                      <p:cBhvr>
                                        <p:cTn id="125" dur="1" fill="hold">
                                          <p:stCondLst>
                                            <p:cond delay="0"/>
                                          </p:stCondLst>
                                        </p:cTn>
                                        <p:tgtEl>
                                          <p:spTgt spid="6">
                                            <p:graphicEl>
                                              <a:dgm id="{60160A62-BB3C-4F24-8685-9F4611F8A71D}"/>
                                            </p:graphicEl>
                                          </p:spTgt>
                                        </p:tgtEl>
                                        <p:attrNameLst>
                                          <p:attrName>style.visibility</p:attrName>
                                        </p:attrNameLst>
                                      </p:cBhvr>
                                      <p:to>
                                        <p:strVal val="visible"/>
                                      </p:to>
                                    </p:set>
                                    <p:anim calcmode="lin" valueType="num">
                                      <p:cBhvr>
                                        <p:cTn id="126" dur="500" fill="hold"/>
                                        <p:tgtEl>
                                          <p:spTgt spid="6">
                                            <p:graphicEl>
                                              <a:dgm id="{60160A62-BB3C-4F24-8685-9F4611F8A71D}"/>
                                            </p:graphicEl>
                                          </p:spTgt>
                                        </p:tgtEl>
                                        <p:attrNameLst>
                                          <p:attrName>ppt_w</p:attrName>
                                        </p:attrNameLst>
                                      </p:cBhvr>
                                      <p:tavLst>
                                        <p:tav tm="0">
                                          <p:val>
                                            <p:fltVal val="0"/>
                                          </p:val>
                                        </p:tav>
                                        <p:tav tm="100000">
                                          <p:val>
                                            <p:strVal val="#ppt_w"/>
                                          </p:val>
                                        </p:tav>
                                      </p:tavLst>
                                    </p:anim>
                                    <p:anim calcmode="lin" valueType="num">
                                      <p:cBhvr>
                                        <p:cTn id="127" dur="500" fill="hold"/>
                                        <p:tgtEl>
                                          <p:spTgt spid="6">
                                            <p:graphicEl>
                                              <a:dgm id="{60160A62-BB3C-4F24-8685-9F4611F8A71D}"/>
                                            </p:graphicEl>
                                          </p:spTgt>
                                        </p:tgtEl>
                                        <p:attrNameLst>
                                          <p:attrName>ppt_h</p:attrName>
                                        </p:attrNameLst>
                                      </p:cBhvr>
                                      <p:tavLst>
                                        <p:tav tm="0">
                                          <p:val>
                                            <p:fltVal val="0"/>
                                          </p:val>
                                        </p:tav>
                                        <p:tav tm="100000">
                                          <p:val>
                                            <p:strVal val="#ppt_h"/>
                                          </p:val>
                                        </p:tav>
                                      </p:tavLst>
                                    </p:anim>
                                    <p:animEffect transition="in" filter="fade">
                                      <p:cBhvr>
                                        <p:cTn id="128" dur="500"/>
                                        <p:tgtEl>
                                          <p:spTgt spid="6">
                                            <p:graphicEl>
                                              <a:dgm id="{60160A62-BB3C-4F24-8685-9F4611F8A71D}"/>
                                            </p:graphicEl>
                                          </p:spTgt>
                                        </p:tgtEl>
                                      </p:cBhvr>
                                    </p:animEffect>
                                  </p:childTnLst>
                                </p:cTn>
                              </p:par>
                            </p:childTnLst>
                          </p:cTn>
                        </p:par>
                      </p:childTnLst>
                    </p:cTn>
                  </p:par>
                  <p:par>
                    <p:cTn id="129" fill="hold">
                      <p:stCondLst>
                        <p:cond delay="indefinite"/>
                      </p:stCondLst>
                      <p:childTnLst>
                        <p:par>
                          <p:cTn id="130" fill="hold">
                            <p:stCondLst>
                              <p:cond delay="0"/>
                            </p:stCondLst>
                            <p:childTnLst>
                              <p:par>
                                <p:cTn id="131" presetID="53" presetClass="entr" presetSubtype="16" fill="hold" grpId="0" nodeType="clickEffect">
                                  <p:stCondLst>
                                    <p:cond delay="0"/>
                                  </p:stCondLst>
                                  <p:childTnLst>
                                    <p:set>
                                      <p:cBhvr>
                                        <p:cTn id="132" dur="1" fill="hold">
                                          <p:stCondLst>
                                            <p:cond delay="0"/>
                                          </p:stCondLst>
                                        </p:cTn>
                                        <p:tgtEl>
                                          <p:spTgt spid="6">
                                            <p:graphicEl>
                                              <a:dgm id="{A521F174-EA97-450E-B88D-06F681B9C952}"/>
                                            </p:graphicEl>
                                          </p:spTgt>
                                        </p:tgtEl>
                                        <p:attrNameLst>
                                          <p:attrName>style.visibility</p:attrName>
                                        </p:attrNameLst>
                                      </p:cBhvr>
                                      <p:to>
                                        <p:strVal val="visible"/>
                                      </p:to>
                                    </p:set>
                                    <p:anim calcmode="lin" valueType="num">
                                      <p:cBhvr>
                                        <p:cTn id="133" dur="500" fill="hold"/>
                                        <p:tgtEl>
                                          <p:spTgt spid="6">
                                            <p:graphicEl>
                                              <a:dgm id="{A521F174-EA97-450E-B88D-06F681B9C952}"/>
                                            </p:graphicEl>
                                          </p:spTgt>
                                        </p:tgtEl>
                                        <p:attrNameLst>
                                          <p:attrName>ppt_w</p:attrName>
                                        </p:attrNameLst>
                                      </p:cBhvr>
                                      <p:tavLst>
                                        <p:tav tm="0">
                                          <p:val>
                                            <p:fltVal val="0"/>
                                          </p:val>
                                        </p:tav>
                                        <p:tav tm="100000">
                                          <p:val>
                                            <p:strVal val="#ppt_w"/>
                                          </p:val>
                                        </p:tav>
                                      </p:tavLst>
                                    </p:anim>
                                    <p:anim calcmode="lin" valueType="num">
                                      <p:cBhvr>
                                        <p:cTn id="134" dur="500" fill="hold"/>
                                        <p:tgtEl>
                                          <p:spTgt spid="6">
                                            <p:graphicEl>
                                              <a:dgm id="{A521F174-EA97-450E-B88D-06F681B9C952}"/>
                                            </p:graphicEl>
                                          </p:spTgt>
                                        </p:tgtEl>
                                        <p:attrNameLst>
                                          <p:attrName>ppt_h</p:attrName>
                                        </p:attrNameLst>
                                      </p:cBhvr>
                                      <p:tavLst>
                                        <p:tav tm="0">
                                          <p:val>
                                            <p:fltVal val="0"/>
                                          </p:val>
                                        </p:tav>
                                        <p:tav tm="100000">
                                          <p:val>
                                            <p:strVal val="#ppt_h"/>
                                          </p:val>
                                        </p:tav>
                                      </p:tavLst>
                                    </p:anim>
                                    <p:animEffect transition="in" filter="fade">
                                      <p:cBhvr>
                                        <p:cTn id="135" dur="500"/>
                                        <p:tgtEl>
                                          <p:spTgt spid="6">
                                            <p:graphicEl>
                                              <a:dgm id="{A521F174-EA97-450E-B88D-06F681B9C952}"/>
                                            </p:graphicEl>
                                          </p:spTgt>
                                        </p:tgtEl>
                                      </p:cBhvr>
                                    </p:animEffect>
                                  </p:childTnLst>
                                </p:cTn>
                              </p:par>
                              <p:par>
                                <p:cTn id="136" presetID="53" presetClass="entr" presetSubtype="16" fill="hold" grpId="0" nodeType="withEffect">
                                  <p:stCondLst>
                                    <p:cond delay="0"/>
                                  </p:stCondLst>
                                  <p:childTnLst>
                                    <p:set>
                                      <p:cBhvr>
                                        <p:cTn id="137" dur="1" fill="hold">
                                          <p:stCondLst>
                                            <p:cond delay="0"/>
                                          </p:stCondLst>
                                        </p:cTn>
                                        <p:tgtEl>
                                          <p:spTgt spid="6">
                                            <p:graphicEl>
                                              <a:dgm id="{7136B4E6-5E40-424D-A947-3337E387C920}"/>
                                            </p:graphicEl>
                                          </p:spTgt>
                                        </p:tgtEl>
                                        <p:attrNameLst>
                                          <p:attrName>style.visibility</p:attrName>
                                        </p:attrNameLst>
                                      </p:cBhvr>
                                      <p:to>
                                        <p:strVal val="visible"/>
                                      </p:to>
                                    </p:set>
                                    <p:anim calcmode="lin" valueType="num">
                                      <p:cBhvr>
                                        <p:cTn id="138" dur="500" fill="hold"/>
                                        <p:tgtEl>
                                          <p:spTgt spid="6">
                                            <p:graphicEl>
                                              <a:dgm id="{7136B4E6-5E40-424D-A947-3337E387C920}"/>
                                            </p:graphicEl>
                                          </p:spTgt>
                                        </p:tgtEl>
                                        <p:attrNameLst>
                                          <p:attrName>ppt_w</p:attrName>
                                        </p:attrNameLst>
                                      </p:cBhvr>
                                      <p:tavLst>
                                        <p:tav tm="0">
                                          <p:val>
                                            <p:fltVal val="0"/>
                                          </p:val>
                                        </p:tav>
                                        <p:tav tm="100000">
                                          <p:val>
                                            <p:strVal val="#ppt_w"/>
                                          </p:val>
                                        </p:tav>
                                      </p:tavLst>
                                    </p:anim>
                                    <p:anim calcmode="lin" valueType="num">
                                      <p:cBhvr>
                                        <p:cTn id="139" dur="500" fill="hold"/>
                                        <p:tgtEl>
                                          <p:spTgt spid="6">
                                            <p:graphicEl>
                                              <a:dgm id="{7136B4E6-5E40-424D-A947-3337E387C920}"/>
                                            </p:graphicEl>
                                          </p:spTgt>
                                        </p:tgtEl>
                                        <p:attrNameLst>
                                          <p:attrName>ppt_h</p:attrName>
                                        </p:attrNameLst>
                                      </p:cBhvr>
                                      <p:tavLst>
                                        <p:tav tm="0">
                                          <p:val>
                                            <p:fltVal val="0"/>
                                          </p:val>
                                        </p:tav>
                                        <p:tav tm="100000">
                                          <p:val>
                                            <p:strVal val="#ppt_h"/>
                                          </p:val>
                                        </p:tav>
                                      </p:tavLst>
                                    </p:anim>
                                    <p:animEffect transition="in" filter="fade">
                                      <p:cBhvr>
                                        <p:cTn id="140" dur="500"/>
                                        <p:tgtEl>
                                          <p:spTgt spid="6">
                                            <p:graphicEl>
                                              <a:dgm id="{7136B4E6-5E40-424D-A947-3337E387C920}"/>
                                            </p:graphicEl>
                                          </p:spTgt>
                                        </p:tgtEl>
                                      </p:cBhvr>
                                    </p:animEffect>
                                  </p:childTnLst>
                                </p:cTn>
                              </p:par>
                            </p:childTnLst>
                          </p:cTn>
                        </p:par>
                        <p:par>
                          <p:cTn id="141" fill="hold">
                            <p:stCondLst>
                              <p:cond delay="500"/>
                            </p:stCondLst>
                            <p:childTnLst>
                              <p:par>
                                <p:cTn id="142" presetID="53" presetClass="entr" presetSubtype="16" fill="hold" grpId="0" nodeType="afterEffect">
                                  <p:stCondLst>
                                    <p:cond delay="0"/>
                                  </p:stCondLst>
                                  <p:childTnLst>
                                    <p:set>
                                      <p:cBhvr>
                                        <p:cTn id="143" dur="1" fill="hold">
                                          <p:stCondLst>
                                            <p:cond delay="0"/>
                                          </p:stCondLst>
                                        </p:cTn>
                                        <p:tgtEl>
                                          <p:spTgt spid="6">
                                            <p:graphicEl>
                                              <a:dgm id="{DFA8AFCC-7602-434F-B05D-75B484C9D104}"/>
                                            </p:graphicEl>
                                          </p:spTgt>
                                        </p:tgtEl>
                                        <p:attrNameLst>
                                          <p:attrName>style.visibility</p:attrName>
                                        </p:attrNameLst>
                                      </p:cBhvr>
                                      <p:to>
                                        <p:strVal val="visible"/>
                                      </p:to>
                                    </p:set>
                                    <p:anim calcmode="lin" valueType="num">
                                      <p:cBhvr>
                                        <p:cTn id="144" dur="500" fill="hold"/>
                                        <p:tgtEl>
                                          <p:spTgt spid="6">
                                            <p:graphicEl>
                                              <a:dgm id="{DFA8AFCC-7602-434F-B05D-75B484C9D104}"/>
                                            </p:graphicEl>
                                          </p:spTgt>
                                        </p:tgtEl>
                                        <p:attrNameLst>
                                          <p:attrName>ppt_w</p:attrName>
                                        </p:attrNameLst>
                                      </p:cBhvr>
                                      <p:tavLst>
                                        <p:tav tm="0">
                                          <p:val>
                                            <p:fltVal val="0"/>
                                          </p:val>
                                        </p:tav>
                                        <p:tav tm="100000">
                                          <p:val>
                                            <p:strVal val="#ppt_w"/>
                                          </p:val>
                                        </p:tav>
                                      </p:tavLst>
                                    </p:anim>
                                    <p:anim calcmode="lin" valueType="num">
                                      <p:cBhvr>
                                        <p:cTn id="145" dur="500" fill="hold"/>
                                        <p:tgtEl>
                                          <p:spTgt spid="6">
                                            <p:graphicEl>
                                              <a:dgm id="{DFA8AFCC-7602-434F-B05D-75B484C9D104}"/>
                                            </p:graphicEl>
                                          </p:spTgt>
                                        </p:tgtEl>
                                        <p:attrNameLst>
                                          <p:attrName>ppt_h</p:attrName>
                                        </p:attrNameLst>
                                      </p:cBhvr>
                                      <p:tavLst>
                                        <p:tav tm="0">
                                          <p:val>
                                            <p:fltVal val="0"/>
                                          </p:val>
                                        </p:tav>
                                        <p:tav tm="100000">
                                          <p:val>
                                            <p:strVal val="#ppt_h"/>
                                          </p:val>
                                        </p:tav>
                                      </p:tavLst>
                                    </p:anim>
                                    <p:animEffect transition="in" filter="fade">
                                      <p:cBhvr>
                                        <p:cTn id="146" dur="500"/>
                                        <p:tgtEl>
                                          <p:spTgt spid="6">
                                            <p:graphicEl>
                                              <a:dgm id="{DFA8AFCC-7602-434F-B05D-75B484C9D104}"/>
                                            </p:graphicEl>
                                          </p:spTgt>
                                        </p:tgtEl>
                                      </p:cBhvr>
                                    </p:animEffect>
                                  </p:childTnLst>
                                </p:cTn>
                              </p:par>
                            </p:childTnLst>
                          </p:cTn>
                        </p:par>
                      </p:childTnLst>
                    </p:cTn>
                  </p:par>
                  <p:par>
                    <p:cTn id="147" fill="hold">
                      <p:stCondLst>
                        <p:cond delay="indefinite"/>
                      </p:stCondLst>
                      <p:childTnLst>
                        <p:par>
                          <p:cTn id="148" fill="hold">
                            <p:stCondLst>
                              <p:cond delay="0"/>
                            </p:stCondLst>
                            <p:childTnLst>
                              <p:par>
                                <p:cTn id="149" presetID="53" presetClass="entr" presetSubtype="16" fill="hold" grpId="0" nodeType="clickEffect">
                                  <p:stCondLst>
                                    <p:cond delay="0"/>
                                  </p:stCondLst>
                                  <p:childTnLst>
                                    <p:set>
                                      <p:cBhvr>
                                        <p:cTn id="150" dur="1" fill="hold">
                                          <p:stCondLst>
                                            <p:cond delay="0"/>
                                          </p:stCondLst>
                                        </p:cTn>
                                        <p:tgtEl>
                                          <p:spTgt spid="6">
                                            <p:graphicEl>
                                              <a:dgm id="{FDF0F564-5F68-4EAB-B82A-7CD219C0C0A8}"/>
                                            </p:graphicEl>
                                          </p:spTgt>
                                        </p:tgtEl>
                                        <p:attrNameLst>
                                          <p:attrName>style.visibility</p:attrName>
                                        </p:attrNameLst>
                                      </p:cBhvr>
                                      <p:to>
                                        <p:strVal val="visible"/>
                                      </p:to>
                                    </p:set>
                                    <p:anim calcmode="lin" valueType="num">
                                      <p:cBhvr>
                                        <p:cTn id="151" dur="500" fill="hold"/>
                                        <p:tgtEl>
                                          <p:spTgt spid="6">
                                            <p:graphicEl>
                                              <a:dgm id="{FDF0F564-5F68-4EAB-B82A-7CD219C0C0A8}"/>
                                            </p:graphicEl>
                                          </p:spTgt>
                                        </p:tgtEl>
                                        <p:attrNameLst>
                                          <p:attrName>ppt_w</p:attrName>
                                        </p:attrNameLst>
                                      </p:cBhvr>
                                      <p:tavLst>
                                        <p:tav tm="0">
                                          <p:val>
                                            <p:fltVal val="0"/>
                                          </p:val>
                                        </p:tav>
                                        <p:tav tm="100000">
                                          <p:val>
                                            <p:strVal val="#ppt_w"/>
                                          </p:val>
                                        </p:tav>
                                      </p:tavLst>
                                    </p:anim>
                                    <p:anim calcmode="lin" valueType="num">
                                      <p:cBhvr>
                                        <p:cTn id="152" dur="500" fill="hold"/>
                                        <p:tgtEl>
                                          <p:spTgt spid="6">
                                            <p:graphicEl>
                                              <a:dgm id="{FDF0F564-5F68-4EAB-B82A-7CD219C0C0A8}"/>
                                            </p:graphicEl>
                                          </p:spTgt>
                                        </p:tgtEl>
                                        <p:attrNameLst>
                                          <p:attrName>ppt_h</p:attrName>
                                        </p:attrNameLst>
                                      </p:cBhvr>
                                      <p:tavLst>
                                        <p:tav tm="0">
                                          <p:val>
                                            <p:fltVal val="0"/>
                                          </p:val>
                                        </p:tav>
                                        <p:tav tm="100000">
                                          <p:val>
                                            <p:strVal val="#ppt_h"/>
                                          </p:val>
                                        </p:tav>
                                      </p:tavLst>
                                    </p:anim>
                                    <p:animEffect transition="in" filter="fade">
                                      <p:cBhvr>
                                        <p:cTn id="153" dur="500"/>
                                        <p:tgtEl>
                                          <p:spTgt spid="6">
                                            <p:graphicEl>
                                              <a:dgm id="{FDF0F564-5F68-4EAB-B82A-7CD219C0C0A8}"/>
                                            </p:graphicEl>
                                          </p:spTgt>
                                        </p:tgtEl>
                                      </p:cBhvr>
                                    </p:animEffect>
                                  </p:childTnLst>
                                </p:cTn>
                              </p:par>
                              <p:par>
                                <p:cTn id="154" presetID="53" presetClass="entr" presetSubtype="16" fill="hold" grpId="0" nodeType="withEffect">
                                  <p:stCondLst>
                                    <p:cond delay="0"/>
                                  </p:stCondLst>
                                  <p:childTnLst>
                                    <p:set>
                                      <p:cBhvr>
                                        <p:cTn id="155" dur="1" fill="hold">
                                          <p:stCondLst>
                                            <p:cond delay="0"/>
                                          </p:stCondLst>
                                        </p:cTn>
                                        <p:tgtEl>
                                          <p:spTgt spid="6">
                                            <p:graphicEl>
                                              <a:dgm id="{958565C3-CF91-444C-849A-094C5724D56E}"/>
                                            </p:graphicEl>
                                          </p:spTgt>
                                        </p:tgtEl>
                                        <p:attrNameLst>
                                          <p:attrName>style.visibility</p:attrName>
                                        </p:attrNameLst>
                                      </p:cBhvr>
                                      <p:to>
                                        <p:strVal val="visible"/>
                                      </p:to>
                                    </p:set>
                                    <p:anim calcmode="lin" valueType="num">
                                      <p:cBhvr>
                                        <p:cTn id="156" dur="500" fill="hold"/>
                                        <p:tgtEl>
                                          <p:spTgt spid="6">
                                            <p:graphicEl>
                                              <a:dgm id="{958565C3-CF91-444C-849A-094C5724D56E}"/>
                                            </p:graphicEl>
                                          </p:spTgt>
                                        </p:tgtEl>
                                        <p:attrNameLst>
                                          <p:attrName>ppt_w</p:attrName>
                                        </p:attrNameLst>
                                      </p:cBhvr>
                                      <p:tavLst>
                                        <p:tav tm="0">
                                          <p:val>
                                            <p:fltVal val="0"/>
                                          </p:val>
                                        </p:tav>
                                        <p:tav tm="100000">
                                          <p:val>
                                            <p:strVal val="#ppt_w"/>
                                          </p:val>
                                        </p:tav>
                                      </p:tavLst>
                                    </p:anim>
                                    <p:anim calcmode="lin" valueType="num">
                                      <p:cBhvr>
                                        <p:cTn id="157" dur="500" fill="hold"/>
                                        <p:tgtEl>
                                          <p:spTgt spid="6">
                                            <p:graphicEl>
                                              <a:dgm id="{958565C3-CF91-444C-849A-094C5724D56E}"/>
                                            </p:graphicEl>
                                          </p:spTgt>
                                        </p:tgtEl>
                                        <p:attrNameLst>
                                          <p:attrName>ppt_h</p:attrName>
                                        </p:attrNameLst>
                                      </p:cBhvr>
                                      <p:tavLst>
                                        <p:tav tm="0">
                                          <p:val>
                                            <p:fltVal val="0"/>
                                          </p:val>
                                        </p:tav>
                                        <p:tav tm="100000">
                                          <p:val>
                                            <p:strVal val="#ppt_h"/>
                                          </p:val>
                                        </p:tav>
                                      </p:tavLst>
                                    </p:anim>
                                    <p:animEffect transition="in" filter="fade">
                                      <p:cBhvr>
                                        <p:cTn id="158" dur="500"/>
                                        <p:tgtEl>
                                          <p:spTgt spid="6">
                                            <p:graphicEl>
                                              <a:dgm id="{958565C3-CF91-444C-849A-094C5724D56E}"/>
                                            </p:graphicEl>
                                          </p:spTgt>
                                        </p:tgtEl>
                                      </p:cBhvr>
                                    </p:animEffect>
                                  </p:childTnLst>
                                </p:cTn>
                              </p:par>
                            </p:childTnLst>
                          </p:cTn>
                        </p:par>
                        <p:par>
                          <p:cTn id="159" fill="hold">
                            <p:stCondLst>
                              <p:cond delay="500"/>
                            </p:stCondLst>
                            <p:childTnLst>
                              <p:par>
                                <p:cTn id="160" presetID="53" presetClass="entr" presetSubtype="16" fill="hold" grpId="0" nodeType="afterEffect">
                                  <p:stCondLst>
                                    <p:cond delay="0"/>
                                  </p:stCondLst>
                                  <p:childTnLst>
                                    <p:set>
                                      <p:cBhvr>
                                        <p:cTn id="161" dur="1" fill="hold">
                                          <p:stCondLst>
                                            <p:cond delay="0"/>
                                          </p:stCondLst>
                                        </p:cTn>
                                        <p:tgtEl>
                                          <p:spTgt spid="6">
                                            <p:graphicEl>
                                              <a:dgm id="{9C407FE6-618C-4CB7-B4EB-57633FCB9A1C}"/>
                                            </p:graphicEl>
                                          </p:spTgt>
                                        </p:tgtEl>
                                        <p:attrNameLst>
                                          <p:attrName>style.visibility</p:attrName>
                                        </p:attrNameLst>
                                      </p:cBhvr>
                                      <p:to>
                                        <p:strVal val="visible"/>
                                      </p:to>
                                    </p:set>
                                    <p:anim calcmode="lin" valueType="num">
                                      <p:cBhvr>
                                        <p:cTn id="162" dur="500" fill="hold"/>
                                        <p:tgtEl>
                                          <p:spTgt spid="6">
                                            <p:graphicEl>
                                              <a:dgm id="{9C407FE6-618C-4CB7-B4EB-57633FCB9A1C}"/>
                                            </p:graphicEl>
                                          </p:spTgt>
                                        </p:tgtEl>
                                        <p:attrNameLst>
                                          <p:attrName>ppt_w</p:attrName>
                                        </p:attrNameLst>
                                      </p:cBhvr>
                                      <p:tavLst>
                                        <p:tav tm="0">
                                          <p:val>
                                            <p:fltVal val="0"/>
                                          </p:val>
                                        </p:tav>
                                        <p:tav tm="100000">
                                          <p:val>
                                            <p:strVal val="#ppt_w"/>
                                          </p:val>
                                        </p:tav>
                                      </p:tavLst>
                                    </p:anim>
                                    <p:anim calcmode="lin" valueType="num">
                                      <p:cBhvr>
                                        <p:cTn id="163" dur="500" fill="hold"/>
                                        <p:tgtEl>
                                          <p:spTgt spid="6">
                                            <p:graphicEl>
                                              <a:dgm id="{9C407FE6-618C-4CB7-B4EB-57633FCB9A1C}"/>
                                            </p:graphicEl>
                                          </p:spTgt>
                                        </p:tgtEl>
                                        <p:attrNameLst>
                                          <p:attrName>ppt_h</p:attrName>
                                        </p:attrNameLst>
                                      </p:cBhvr>
                                      <p:tavLst>
                                        <p:tav tm="0">
                                          <p:val>
                                            <p:fltVal val="0"/>
                                          </p:val>
                                        </p:tav>
                                        <p:tav tm="100000">
                                          <p:val>
                                            <p:strVal val="#ppt_h"/>
                                          </p:val>
                                        </p:tav>
                                      </p:tavLst>
                                    </p:anim>
                                    <p:animEffect transition="in" filter="fade">
                                      <p:cBhvr>
                                        <p:cTn id="164" dur="500"/>
                                        <p:tgtEl>
                                          <p:spTgt spid="6">
                                            <p:graphicEl>
                                              <a:dgm id="{9C407FE6-618C-4CB7-B4EB-57633FCB9A1C}"/>
                                            </p:graphicEl>
                                          </p:spTgt>
                                        </p:tgtEl>
                                      </p:cBhvr>
                                    </p:animEffect>
                                  </p:childTnLst>
                                </p:cTn>
                              </p:par>
                            </p:childTnLst>
                          </p:cTn>
                        </p:par>
                      </p:childTnLst>
                    </p:cTn>
                  </p:par>
                  <p:par>
                    <p:cTn id="165" fill="hold">
                      <p:stCondLst>
                        <p:cond delay="indefinite"/>
                      </p:stCondLst>
                      <p:childTnLst>
                        <p:par>
                          <p:cTn id="166" fill="hold">
                            <p:stCondLst>
                              <p:cond delay="0"/>
                            </p:stCondLst>
                            <p:childTnLst>
                              <p:par>
                                <p:cTn id="167" presetID="53" presetClass="entr" presetSubtype="16" fill="hold" grpId="0" nodeType="clickEffect">
                                  <p:stCondLst>
                                    <p:cond delay="0"/>
                                  </p:stCondLst>
                                  <p:childTnLst>
                                    <p:set>
                                      <p:cBhvr>
                                        <p:cTn id="168" dur="1" fill="hold">
                                          <p:stCondLst>
                                            <p:cond delay="0"/>
                                          </p:stCondLst>
                                        </p:cTn>
                                        <p:tgtEl>
                                          <p:spTgt spid="6">
                                            <p:graphicEl>
                                              <a:dgm id="{9C698B56-5FB1-4454-B2A5-C74E17267E90}"/>
                                            </p:graphicEl>
                                          </p:spTgt>
                                        </p:tgtEl>
                                        <p:attrNameLst>
                                          <p:attrName>style.visibility</p:attrName>
                                        </p:attrNameLst>
                                      </p:cBhvr>
                                      <p:to>
                                        <p:strVal val="visible"/>
                                      </p:to>
                                    </p:set>
                                    <p:anim calcmode="lin" valueType="num">
                                      <p:cBhvr>
                                        <p:cTn id="169" dur="500" fill="hold"/>
                                        <p:tgtEl>
                                          <p:spTgt spid="6">
                                            <p:graphicEl>
                                              <a:dgm id="{9C698B56-5FB1-4454-B2A5-C74E17267E90}"/>
                                            </p:graphicEl>
                                          </p:spTgt>
                                        </p:tgtEl>
                                        <p:attrNameLst>
                                          <p:attrName>ppt_w</p:attrName>
                                        </p:attrNameLst>
                                      </p:cBhvr>
                                      <p:tavLst>
                                        <p:tav tm="0">
                                          <p:val>
                                            <p:fltVal val="0"/>
                                          </p:val>
                                        </p:tav>
                                        <p:tav tm="100000">
                                          <p:val>
                                            <p:strVal val="#ppt_w"/>
                                          </p:val>
                                        </p:tav>
                                      </p:tavLst>
                                    </p:anim>
                                    <p:anim calcmode="lin" valueType="num">
                                      <p:cBhvr>
                                        <p:cTn id="170" dur="500" fill="hold"/>
                                        <p:tgtEl>
                                          <p:spTgt spid="6">
                                            <p:graphicEl>
                                              <a:dgm id="{9C698B56-5FB1-4454-B2A5-C74E17267E90}"/>
                                            </p:graphicEl>
                                          </p:spTgt>
                                        </p:tgtEl>
                                        <p:attrNameLst>
                                          <p:attrName>ppt_h</p:attrName>
                                        </p:attrNameLst>
                                      </p:cBhvr>
                                      <p:tavLst>
                                        <p:tav tm="0">
                                          <p:val>
                                            <p:fltVal val="0"/>
                                          </p:val>
                                        </p:tav>
                                        <p:tav tm="100000">
                                          <p:val>
                                            <p:strVal val="#ppt_h"/>
                                          </p:val>
                                        </p:tav>
                                      </p:tavLst>
                                    </p:anim>
                                    <p:animEffect transition="in" filter="fade">
                                      <p:cBhvr>
                                        <p:cTn id="171" dur="500"/>
                                        <p:tgtEl>
                                          <p:spTgt spid="6">
                                            <p:graphicEl>
                                              <a:dgm id="{9C698B56-5FB1-4454-B2A5-C74E17267E90}"/>
                                            </p:graphicEl>
                                          </p:spTgt>
                                        </p:tgtEl>
                                      </p:cBhvr>
                                    </p:animEffect>
                                  </p:childTnLst>
                                </p:cTn>
                              </p:par>
                              <p:par>
                                <p:cTn id="172" presetID="53" presetClass="entr" presetSubtype="16" fill="hold" grpId="0" nodeType="withEffect">
                                  <p:stCondLst>
                                    <p:cond delay="0"/>
                                  </p:stCondLst>
                                  <p:childTnLst>
                                    <p:set>
                                      <p:cBhvr>
                                        <p:cTn id="173" dur="1" fill="hold">
                                          <p:stCondLst>
                                            <p:cond delay="0"/>
                                          </p:stCondLst>
                                        </p:cTn>
                                        <p:tgtEl>
                                          <p:spTgt spid="6">
                                            <p:graphicEl>
                                              <a:dgm id="{4D447E97-B003-4A89-BD6C-990EC8597641}"/>
                                            </p:graphicEl>
                                          </p:spTgt>
                                        </p:tgtEl>
                                        <p:attrNameLst>
                                          <p:attrName>style.visibility</p:attrName>
                                        </p:attrNameLst>
                                      </p:cBhvr>
                                      <p:to>
                                        <p:strVal val="visible"/>
                                      </p:to>
                                    </p:set>
                                    <p:anim calcmode="lin" valueType="num">
                                      <p:cBhvr>
                                        <p:cTn id="174" dur="500" fill="hold"/>
                                        <p:tgtEl>
                                          <p:spTgt spid="6">
                                            <p:graphicEl>
                                              <a:dgm id="{4D447E97-B003-4A89-BD6C-990EC8597641}"/>
                                            </p:graphicEl>
                                          </p:spTgt>
                                        </p:tgtEl>
                                        <p:attrNameLst>
                                          <p:attrName>ppt_w</p:attrName>
                                        </p:attrNameLst>
                                      </p:cBhvr>
                                      <p:tavLst>
                                        <p:tav tm="0">
                                          <p:val>
                                            <p:fltVal val="0"/>
                                          </p:val>
                                        </p:tav>
                                        <p:tav tm="100000">
                                          <p:val>
                                            <p:strVal val="#ppt_w"/>
                                          </p:val>
                                        </p:tav>
                                      </p:tavLst>
                                    </p:anim>
                                    <p:anim calcmode="lin" valueType="num">
                                      <p:cBhvr>
                                        <p:cTn id="175" dur="500" fill="hold"/>
                                        <p:tgtEl>
                                          <p:spTgt spid="6">
                                            <p:graphicEl>
                                              <a:dgm id="{4D447E97-B003-4A89-BD6C-990EC8597641}"/>
                                            </p:graphicEl>
                                          </p:spTgt>
                                        </p:tgtEl>
                                        <p:attrNameLst>
                                          <p:attrName>ppt_h</p:attrName>
                                        </p:attrNameLst>
                                      </p:cBhvr>
                                      <p:tavLst>
                                        <p:tav tm="0">
                                          <p:val>
                                            <p:fltVal val="0"/>
                                          </p:val>
                                        </p:tav>
                                        <p:tav tm="100000">
                                          <p:val>
                                            <p:strVal val="#ppt_h"/>
                                          </p:val>
                                        </p:tav>
                                      </p:tavLst>
                                    </p:anim>
                                    <p:animEffect transition="in" filter="fade">
                                      <p:cBhvr>
                                        <p:cTn id="176" dur="500"/>
                                        <p:tgtEl>
                                          <p:spTgt spid="6">
                                            <p:graphicEl>
                                              <a:dgm id="{4D447E97-B003-4A89-BD6C-990EC8597641}"/>
                                            </p:graphicEl>
                                          </p:spTgt>
                                        </p:tgtEl>
                                      </p:cBhvr>
                                    </p:animEffect>
                                  </p:childTnLst>
                                </p:cTn>
                              </p:par>
                            </p:childTnLst>
                          </p:cTn>
                        </p:par>
                        <p:par>
                          <p:cTn id="177" fill="hold">
                            <p:stCondLst>
                              <p:cond delay="500"/>
                            </p:stCondLst>
                            <p:childTnLst>
                              <p:par>
                                <p:cTn id="178" presetID="53" presetClass="entr" presetSubtype="16" fill="hold" grpId="0" nodeType="afterEffect">
                                  <p:stCondLst>
                                    <p:cond delay="0"/>
                                  </p:stCondLst>
                                  <p:childTnLst>
                                    <p:set>
                                      <p:cBhvr>
                                        <p:cTn id="179" dur="1" fill="hold">
                                          <p:stCondLst>
                                            <p:cond delay="0"/>
                                          </p:stCondLst>
                                        </p:cTn>
                                        <p:tgtEl>
                                          <p:spTgt spid="6">
                                            <p:graphicEl>
                                              <a:dgm id="{F9737656-9510-423F-BC19-A94BC9758D59}"/>
                                            </p:graphicEl>
                                          </p:spTgt>
                                        </p:tgtEl>
                                        <p:attrNameLst>
                                          <p:attrName>style.visibility</p:attrName>
                                        </p:attrNameLst>
                                      </p:cBhvr>
                                      <p:to>
                                        <p:strVal val="visible"/>
                                      </p:to>
                                    </p:set>
                                    <p:anim calcmode="lin" valueType="num">
                                      <p:cBhvr>
                                        <p:cTn id="180" dur="500" fill="hold"/>
                                        <p:tgtEl>
                                          <p:spTgt spid="6">
                                            <p:graphicEl>
                                              <a:dgm id="{F9737656-9510-423F-BC19-A94BC9758D59}"/>
                                            </p:graphicEl>
                                          </p:spTgt>
                                        </p:tgtEl>
                                        <p:attrNameLst>
                                          <p:attrName>ppt_w</p:attrName>
                                        </p:attrNameLst>
                                      </p:cBhvr>
                                      <p:tavLst>
                                        <p:tav tm="0">
                                          <p:val>
                                            <p:fltVal val="0"/>
                                          </p:val>
                                        </p:tav>
                                        <p:tav tm="100000">
                                          <p:val>
                                            <p:strVal val="#ppt_w"/>
                                          </p:val>
                                        </p:tav>
                                      </p:tavLst>
                                    </p:anim>
                                    <p:anim calcmode="lin" valueType="num">
                                      <p:cBhvr>
                                        <p:cTn id="181" dur="500" fill="hold"/>
                                        <p:tgtEl>
                                          <p:spTgt spid="6">
                                            <p:graphicEl>
                                              <a:dgm id="{F9737656-9510-423F-BC19-A94BC9758D59}"/>
                                            </p:graphicEl>
                                          </p:spTgt>
                                        </p:tgtEl>
                                        <p:attrNameLst>
                                          <p:attrName>ppt_h</p:attrName>
                                        </p:attrNameLst>
                                      </p:cBhvr>
                                      <p:tavLst>
                                        <p:tav tm="0">
                                          <p:val>
                                            <p:fltVal val="0"/>
                                          </p:val>
                                        </p:tav>
                                        <p:tav tm="100000">
                                          <p:val>
                                            <p:strVal val="#ppt_h"/>
                                          </p:val>
                                        </p:tav>
                                      </p:tavLst>
                                    </p:anim>
                                    <p:animEffect transition="in" filter="fade">
                                      <p:cBhvr>
                                        <p:cTn id="182" dur="500"/>
                                        <p:tgtEl>
                                          <p:spTgt spid="6">
                                            <p:graphicEl>
                                              <a:dgm id="{F9737656-9510-423F-BC19-A94BC9758D59}"/>
                                            </p:graphicEl>
                                          </p:spTgt>
                                        </p:tgtEl>
                                      </p:cBhvr>
                                    </p:animEffect>
                                  </p:childTnLst>
                                </p:cTn>
                              </p:par>
                            </p:childTnLst>
                          </p:cTn>
                        </p:par>
                        <p:par>
                          <p:cTn id="183" fill="hold">
                            <p:stCondLst>
                              <p:cond delay="1000"/>
                            </p:stCondLst>
                            <p:childTnLst>
                              <p:par>
                                <p:cTn id="184" presetID="2" presetClass="entr" presetSubtype="2" fill="hold" grpId="0" nodeType="afterEffect">
                                  <p:stCondLst>
                                    <p:cond delay="0"/>
                                  </p:stCondLst>
                                  <p:childTnLst>
                                    <p:set>
                                      <p:cBhvr>
                                        <p:cTn id="185" dur="1" fill="hold">
                                          <p:stCondLst>
                                            <p:cond delay="0"/>
                                          </p:stCondLst>
                                        </p:cTn>
                                        <p:tgtEl>
                                          <p:spTgt spid="12"/>
                                        </p:tgtEl>
                                        <p:attrNameLst>
                                          <p:attrName>style.visibility</p:attrName>
                                        </p:attrNameLst>
                                      </p:cBhvr>
                                      <p:to>
                                        <p:strVal val="visible"/>
                                      </p:to>
                                    </p:set>
                                    <p:anim calcmode="lin" valueType="num">
                                      <p:cBhvr additive="base">
                                        <p:cTn id="186" dur="500" fill="hold"/>
                                        <p:tgtEl>
                                          <p:spTgt spid="12"/>
                                        </p:tgtEl>
                                        <p:attrNameLst>
                                          <p:attrName>ppt_x</p:attrName>
                                        </p:attrNameLst>
                                      </p:cBhvr>
                                      <p:tavLst>
                                        <p:tav tm="0">
                                          <p:val>
                                            <p:strVal val="1+#ppt_w/2"/>
                                          </p:val>
                                        </p:tav>
                                        <p:tav tm="100000">
                                          <p:val>
                                            <p:strVal val="#ppt_x"/>
                                          </p:val>
                                        </p:tav>
                                      </p:tavLst>
                                    </p:anim>
                                    <p:anim calcmode="lin" valueType="num">
                                      <p:cBhvr additive="base">
                                        <p:cTn id="187"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Graphic spid="6" grpId="0" uiExpand="1">
        <p:bldSub>
          <a:bldDgm bld="one"/>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938056" y="800100"/>
            <a:ext cx="7672544"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sz="4800" dirty="0">
                <a:solidFill>
                  <a:srgbClr val="E12227"/>
                </a:solidFill>
                <a:latin typeface="Tahoma" panose="020B0604030504040204" pitchFamily="34" charset="0"/>
                <a:ea typeface="Tahoma" panose="020B0604030504040204" pitchFamily="34" charset="0"/>
                <a:cs typeface="Tahoma" panose="020B0604030504040204" pitchFamily="34" charset="0"/>
              </a:rPr>
              <a:t>T</a:t>
            </a:r>
            <a:r>
              <a:rPr lang="es-ES" sz="4800" dirty="0" err="1">
                <a:solidFill>
                  <a:srgbClr val="E12227"/>
                </a:solidFill>
                <a:latin typeface="Tahoma" panose="020B0604030504040204" pitchFamily="34" charset="0"/>
                <a:ea typeface="Tahoma" panose="020B0604030504040204" pitchFamily="34" charset="0"/>
                <a:cs typeface="Tahoma" panose="020B0604030504040204" pitchFamily="34" charset="0"/>
              </a:rPr>
              <a:t>est</a:t>
            </a:r>
            <a:r>
              <a:rPr lang="pl-PL" sz="4800" dirty="0">
                <a:solidFill>
                  <a:srgbClr val="E12227"/>
                </a:solidFill>
                <a:latin typeface="Tahoma" panose="020B0604030504040204" pitchFamily="34" charset="0"/>
                <a:ea typeface="Tahoma" panose="020B0604030504040204" pitchFamily="34" charset="0"/>
                <a:cs typeface="Tahoma" panose="020B0604030504040204" pitchFamily="34" charset="0"/>
              </a:rPr>
              <a:t> samooceny</a:t>
            </a:r>
            <a:endPar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87544350-7308-44B5-9A20-912FD6C61012}"/>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9" name="Imagen 8">
            <a:extLst>
              <a:ext uri="{FF2B5EF4-FFF2-40B4-BE49-F238E27FC236}">
                <a16:creationId xmlns:a16="http://schemas.microsoft.com/office/drawing/2014/main" id="{B32604EA-3E84-422E-91CD-A8611E0F4B9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0" name="Imagen 9">
            <a:extLst>
              <a:ext uri="{FF2B5EF4-FFF2-40B4-BE49-F238E27FC236}">
                <a16:creationId xmlns:a16="http://schemas.microsoft.com/office/drawing/2014/main" id="{F98B154E-951D-49A0-AB7D-8F3063CF7A3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33" name="Text Placeholder 4">
            <a:extLst>
              <a:ext uri="{FF2B5EF4-FFF2-40B4-BE49-F238E27FC236}">
                <a16:creationId xmlns:a16="http://schemas.microsoft.com/office/drawing/2014/main" id="{C1793E25-598D-4A66-9AD0-B5A3E888F16F}"/>
              </a:ext>
            </a:extLst>
          </p:cNvPr>
          <p:cNvSpPr txBox="1">
            <a:spLocks/>
          </p:cNvSpPr>
          <p:nvPr/>
        </p:nvSpPr>
        <p:spPr>
          <a:xfrm>
            <a:off x="1204875" y="3316556"/>
            <a:ext cx="3062336" cy="239373"/>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400" b="1" dirty="0">
                <a:solidFill>
                  <a:srgbClr val="002060"/>
                </a:solidFill>
              </a:rPr>
              <a:t>1. Według badań </a:t>
            </a:r>
            <a:r>
              <a:rPr lang="pl-PL" sz="2400" b="1" dirty="0" err="1">
                <a:solidFill>
                  <a:srgbClr val="002060"/>
                </a:solidFill>
              </a:rPr>
              <a:t>Likiermana</a:t>
            </a:r>
            <a:r>
              <a:rPr lang="pl-PL" sz="2400" b="1" dirty="0">
                <a:solidFill>
                  <a:srgbClr val="002060"/>
                </a:solidFill>
              </a:rPr>
              <a:t> są to kluczowe elementy dobrego osądu</a:t>
            </a:r>
            <a:endParaRPr lang="ko-KR" altLang="en-US" sz="2800" b="1" dirty="0">
              <a:solidFill>
                <a:srgbClr val="002060"/>
              </a:solidFill>
              <a:cs typeface="Arial" pitchFamily="34" charset="0"/>
            </a:endParaRPr>
          </a:p>
        </p:txBody>
      </p:sp>
      <p:sp>
        <p:nvSpPr>
          <p:cNvPr id="36" name="Text Placeholder 5">
            <a:extLst>
              <a:ext uri="{FF2B5EF4-FFF2-40B4-BE49-F238E27FC236}">
                <a16:creationId xmlns:a16="http://schemas.microsoft.com/office/drawing/2014/main" id="{E4B0EC0B-2A49-400A-9F21-A3725C4616F9}"/>
              </a:ext>
            </a:extLst>
          </p:cNvPr>
          <p:cNvSpPr txBox="1">
            <a:spLocks/>
          </p:cNvSpPr>
          <p:nvPr/>
        </p:nvSpPr>
        <p:spPr>
          <a:xfrm>
            <a:off x="914400" y="5210686"/>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60000" lvl="1" indent="-342900">
              <a:buFont typeface="+mj-lt"/>
              <a:buAutoNum type="alphaLcParenR"/>
            </a:pPr>
            <a:r>
              <a:rPr lang="pl-PL" dirty="0"/>
              <a:t>zaufanie, doświadczenie, dystans, opcje, poznanie i dostarczanie </a:t>
            </a:r>
            <a:endParaRPr lang="pl-PL" sz="1600" dirty="0"/>
          </a:p>
          <a:p>
            <a:pPr marL="360000" lvl="1" indent="-342900">
              <a:buFont typeface="+mj-lt"/>
              <a:buAutoNum type="alphaLcParenR"/>
            </a:pPr>
            <a:r>
              <a:rPr lang="pl-PL" dirty="0"/>
              <a:t>uczenie się, zaufanie, dystans, opcje, wyróżnienie i dostarczanie </a:t>
            </a:r>
            <a:endParaRPr lang="pl-PL" sz="1600" dirty="0"/>
          </a:p>
          <a:p>
            <a:pPr marL="360000" lvl="1" indent="-342900">
              <a:buFont typeface="+mj-lt"/>
              <a:buAutoNum type="alphaLcParenR"/>
            </a:pPr>
            <a:r>
              <a:rPr lang="pl-PL" dirty="0"/>
              <a:t>uczenie się, zaufanie, doświadczenie, dystans, opcje i dostawa </a:t>
            </a:r>
            <a:endParaRPr lang="pl-PL" sz="1600" dirty="0"/>
          </a:p>
        </p:txBody>
      </p:sp>
      <p:sp>
        <p:nvSpPr>
          <p:cNvPr id="39" name="Text Placeholder 6">
            <a:extLst>
              <a:ext uri="{FF2B5EF4-FFF2-40B4-BE49-F238E27FC236}">
                <a16:creationId xmlns:a16="http://schemas.microsoft.com/office/drawing/2014/main" id="{283A1E78-D9DB-4FAF-B5E1-6AD849C7D97C}"/>
              </a:ext>
            </a:extLst>
          </p:cNvPr>
          <p:cNvSpPr txBox="1">
            <a:spLocks/>
          </p:cNvSpPr>
          <p:nvPr/>
        </p:nvSpPr>
        <p:spPr>
          <a:xfrm>
            <a:off x="4741076" y="3388213"/>
            <a:ext cx="2196000" cy="2772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200" b="1" dirty="0">
                <a:solidFill>
                  <a:srgbClr val="002060"/>
                </a:solidFill>
              </a:rPr>
              <a:t>2. Każdego dnia przyjmujemy z grubsza</a:t>
            </a:r>
            <a:endParaRPr lang="ko-KR" altLang="en-US" sz="2200" b="1" dirty="0">
              <a:solidFill>
                <a:srgbClr val="002060"/>
              </a:solidFill>
              <a:cs typeface="Arial" pitchFamily="34" charset="0"/>
            </a:endParaRPr>
          </a:p>
        </p:txBody>
      </p:sp>
      <p:sp>
        <p:nvSpPr>
          <p:cNvPr id="42" name="Oval 4">
            <a:extLst>
              <a:ext uri="{FF2B5EF4-FFF2-40B4-BE49-F238E27FC236}">
                <a16:creationId xmlns:a16="http://schemas.microsoft.com/office/drawing/2014/main" id="{56819788-4C3D-4D83-8206-8163B6C9EB62}"/>
              </a:ext>
            </a:extLst>
          </p:cNvPr>
          <p:cNvSpPr/>
          <p:nvPr/>
        </p:nvSpPr>
        <p:spPr>
          <a:xfrm>
            <a:off x="1691175" y="2476501"/>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3" name="Oval 18">
            <a:extLst>
              <a:ext uri="{FF2B5EF4-FFF2-40B4-BE49-F238E27FC236}">
                <a16:creationId xmlns:a16="http://schemas.microsoft.com/office/drawing/2014/main" id="{CB5A255A-B23C-4604-BC56-9DD8D4BC7704}"/>
              </a:ext>
            </a:extLst>
          </p:cNvPr>
          <p:cNvSpPr/>
          <p:nvPr/>
        </p:nvSpPr>
        <p:spPr>
          <a:xfrm>
            <a:off x="4890519" y="2526018"/>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5" name="Oval 18">
            <a:extLst>
              <a:ext uri="{FF2B5EF4-FFF2-40B4-BE49-F238E27FC236}">
                <a16:creationId xmlns:a16="http://schemas.microsoft.com/office/drawing/2014/main" id="{D585C100-AC1D-4316-9B82-EEF8C32A8119}"/>
              </a:ext>
            </a:extLst>
          </p:cNvPr>
          <p:cNvSpPr/>
          <p:nvPr/>
        </p:nvSpPr>
        <p:spPr>
          <a:xfrm>
            <a:off x="7643714" y="2476815"/>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8" name="Donut 39">
            <a:extLst>
              <a:ext uri="{FF2B5EF4-FFF2-40B4-BE49-F238E27FC236}">
                <a16:creationId xmlns:a16="http://schemas.microsoft.com/office/drawing/2014/main" id="{8BEC43B0-03F2-4C6B-9FD9-6B1BA13A3C4E}"/>
              </a:ext>
            </a:extLst>
          </p:cNvPr>
          <p:cNvSpPr/>
          <p:nvPr/>
        </p:nvSpPr>
        <p:spPr>
          <a:xfrm>
            <a:off x="7837131" y="2663119"/>
            <a:ext cx="360000" cy="360000"/>
          </a:xfrm>
          <a:custGeom>
            <a:avLst/>
            <a:gdLst/>
            <a:ahLst/>
            <a:cxnLst/>
            <a:rect l="l" t="t" r="r" b="b"/>
            <a:pathLst>
              <a:path w="3240000" h="3240000">
                <a:moveTo>
                  <a:pt x="1152300" y="922782"/>
                </a:moveTo>
                <a:lnTo>
                  <a:pt x="2354400" y="1620000"/>
                </a:lnTo>
                <a:lnTo>
                  <a:pt x="1152300" y="2317218"/>
                </a:lnTo>
                <a:close/>
                <a:moveTo>
                  <a:pt x="1620000" y="342403"/>
                </a:moveTo>
                <a:cubicBezTo>
                  <a:pt x="914403" y="342403"/>
                  <a:pt x="342403" y="914403"/>
                  <a:pt x="342403" y="1620000"/>
                </a:cubicBezTo>
                <a:cubicBezTo>
                  <a:pt x="342403" y="2325597"/>
                  <a:pt x="914403" y="2897597"/>
                  <a:pt x="1620000" y="2897597"/>
                </a:cubicBezTo>
                <a:cubicBezTo>
                  <a:pt x="2325597" y="2897597"/>
                  <a:pt x="2897597" y="2325597"/>
                  <a:pt x="2897597" y="1620000"/>
                </a:cubicBezTo>
                <a:cubicBezTo>
                  <a:pt x="2897597" y="914403"/>
                  <a:pt x="2325597" y="342403"/>
                  <a:pt x="1620000" y="342403"/>
                </a:cubicBez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53" name="Text Placeholder 4">
            <a:extLst>
              <a:ext uri="{FF2B5EF4-FFF2-40B4-BE49-F238E27FC236}">
                <a16:creationId xmlns:a16="http://schemas.microsoft.com/office/drawing/2014/main" id="{890CA5A7-7115-42A1-AB29-05E5164651DE}"/>
              </a:ext>
            </a:extLst>
          </p:cNvPr>
          <p:cNvSpPr txBox="1">
            <a:spLocks/>
          </p:cNvSpPr>
          <p:nvPr/>
        </p:nvSpPr>
        <p:spPr>
          <a:xfrm>
            <a:off x="10807135" y="3350197"/>
            <a:ext cx="2781300" cy="315215"/>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200" b="1" dirty="0">
                <a:solidFill>
                  <a:srgbClr val="002060"/>
                </a:solidFill>
              </a:rPr>
              <a:t>4. Rozróżniamy decyzje zaprogramowane i nieprogramowane według tego kryterium klasyfikacji</a:t>
            </a:r>
            <a:endParaRPr lang="ko-KR" altLang="en-US" sz="2200" b="1" dirty="0">
              <a:solidFill>
                <a:srgbClr val="002060"/>
              </a:solidFill>
              <a:cs typeface="Arial" pitchFamily="34" charset="0"/>
            </a:endParaRPr>
          </a:p>
        </p:txBody>
      </p:sp>
      <p:sp>
        <p:nvSpPr>
          <p:cNvPr id="55" name="Text Placeholder 6">
            <a:extLst>
              <a:ext uri="{FF2B5EF4-FFF2-40B4-BE49-F238E27FC236}">
                <a16:creationId xmlns:a16="http://schemas.microsoft.com/office/drawing/2014/main" id="{2413F76B-A7A6-4AA2-ADCE-C9374F3C91C7}"/>
              </a:ext>
            </a:extLst>
          </p:cNvPr>
          <p:cNvSpPr txBox="1">
            <a:spLocks/>
          </p:cNvSpPr>
          <p:nvPr/>
        </p:nvSpPr>
        <p:spPr>
          <a:xfrm>
            <a:off x="14045634" y="3350198"/>
            <a:ext cx="3175566" cy="205731"/>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200" b="1" dirty="0">
                <a:solidFill>
                  <a:srgbClr val="002060"/>
                </a:solidFill>
              </a:rPr>
              <a:t>5. Zgodnie z kryterium „ramy czasowe” rodzaje decyzji to</a:t>
            </a:r>
            <a:endParaRPr lang="ko-KR" altLang="en-US" sz="2200" b="1" dirty="0">
              <a:solidFill>
                <a:srgbClr val="002060"/>
              </a:solidFill>
              <a:cs typeface="Arial" pitchFamily="34" charset="0"/>
            </a:endParaRPr>
          </a:p>
        </p:txBody>
      </p:sp>
      <p:sp>
        <p:nvSpPr>
          <p:cNvPr id="57" name="Oval 4">
            <a:extLst>
              <a:ext uri="{FF2B5EF4-FFF2-40B4-BE49-F238E27FC236}">
                <a16:creationId xmlns:a16="http://schemas.microsoft.com/office/drawing/2014/main" id="{A1208675-DB72-4BA1-951C-2D25BB2800C8}"/>
              </a:ext>
            </a:extLst>
          </p:cNvPr>
          <p:cNvSpPr/>
          <p:nvPr/>
        </p:nvSpPr>
        <p:spPr>
          <a:xfrm>
            <a:off x="10925972" y="2476500"/>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8" name="Oval 18">
            <a:extLst>
              <a:ext uri="{FF2B5EF4-FFF2-40B4-BE49-F238E27FC236}">
                <a16:creationId xmlns:a16="http://schemas.microsoft.com/office/drawing/2014/main" id="{2FBE0316-5F1F-4ED1-8B9E-3B4FFF468A92}"/>
              </a:ext>
            </a:extLst>
          </p:cNvPr>
          <p:cNvSpPr/>
          <p:nvPr/>
        </p:nvSpPr>
        <p:spPr>
          <a:xfrm>
            <a:off x="14229706" y="2531154"/>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61" name="Text Placeholder 6">
            <a:extLst>
              <a:ext uri="{FF2B5EF4-FFF2-40B4-BE49-F238E27FC236}">
                <a16:creationId xmlns:a16="http://schemas.microsoft.com/office/drawing/2014/main" id="{3E210C73-3A2F-4A29-BDCF-6D18547B0905}"/>
              </a:ext>
            </a:extLst>
          </p:cNvPr>
          <p:cNvSpPr txBox="1">
            <a:spLocks/>
          </p:cNvSpPr>
          <p:nvPr/>
        </p:nvSpPr>
        <p:spPr>
          <a:xfrm>
            <a:off x="7576651" y="3395058"/>
            <a:ext cx="2397256" cy="23234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200" b="1" dirty="0">
                <a:solidFill>
                  <a:srgbClr val="002060"/>
                </a:solidFill>
              </a:rPr>
              <a:t>3. Pierwsze trzy kroki w modelu podejmowania decyzji DECIDE to</a:t>
            </a:r>
            <a:endParaRPr lang="ko-KR" altLang="en-US" sz="2200" b="1" dirty="0">
              <a:solidFill>
                <a:srgbClr val="002060"/>
              </a:solidFill>
              <a:cs typeface="Arial" pitchFamily="34" charset="0"/>
            </a:endParaRPr>
          </a:p>
        </p:txBody>
      </p:sp>
      <p:sp>
        <p:nvSpPr>
          <p:cNvPr id="22" name="Text Placeholder 5">
            <a:extLst>
              <a:ext uri="{FF2B5EF4-FFF2-40B4-BE49-F238E27FC236}">
                <a16:creationId xmlns:a16="http://schemas.microsoft.com/office/drawing/2014/main" id="{FEDC1398-449F-40B6-AD38-A23597BC0CC7}"/>
              </a:ext>
            </a:extLst>
          </p:cNvPr>
          <p:cNvSpPr txBox="1">
            <a:spLocks/>
          </p:cNvSpPr>
          <p:nvPr/>
        </p:nvSpPr>
        <p:spPr>
          <a:xfrm>
            <a:off x="4343400" y="5219700"/>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indent="-457200">
              <a:buFont typeface="+mj-lt"/>
              <a:buAutoNum type="alphaLcParenR"/>
            </a:pPr>
            <a:r>
              <a:rPr lang="en-US" altLang="ko-KR" sz="2000" dirty="0">
                <a:cs typeface="Arial" pitchFamily="34" charset="0"/>
              </a:rPr>
              <a:t>35 </a:t>
            </a:r>
            <a:r>
              <a:rPr lang="pl-PL" altLang="ko-KR" sz="2000" dirty="0">
                <a:cs typeface="Arial" pitchFamily="34" charset="0"/>
              </a:rPr>
              <a:t>decyzji</a:t>
            </a:r>
            <a:endParaRPr lang="en-US" altLang="ko-KR" sz="2000" dirty="0">
              <a:cs typeface="Arial" pitchFamily="34" charset="0"/>
            </a:endParaRPr>
          </a:p>
          <a:p>
            <a:pPr marL="457200" indent="-457200">
              <a:buFont typeface="+mj-lt"/>
              <a:buAutoNum type="alphaLcParenR"/>
            </a:pPr>
            <a:r>
              <a:rPr lang="en-US" altLang="ko-KR" sz="2000" dirty="0">
                <a:cs typeface="Arial" pitchFamily="34" charset="0"/>
              </a:rPr>
              <a:t>350 </a:t>
            </a:r>
            <a:r>
              <a:rPr lang="pl-PL" altLang="ko-KR" sz="2000" dirty="0">
                <a:cs typeface="Arial" pitchFamily="34" charset="0"/>
              </a:rPr>
              <a:t>decyzji</a:t>
            </a:r>
            <a:endParaRPr lang="en-US" altLang="ko-KR" sz="2000" dirty="0">
              <a:cs typeface="Arial" pitchFamily="34" charset="0"/>
            </a:endParaRPr>
          </a:p>
          <a:p>
            <a:pPr marL="457200" indent="-457200">
              <a:buFont typeface="+mj-lt"/>
              <a:buAutoNum type="alphaLcParenR"/>
            </a:pPr>
            <a:r>
              <a:rPr lang="en-US" altLang="ko-KR" sz="2000" dirty="0">
                <a:cs typeface="Arial" pitchFamily="34" charset="0"/>
              </a:rPr>
              <a:t>35,000 </a:t>
            </a:r>
            <a:r>
              <a:rPr lang="pl-PL" altLang="ko-KR" sz="2000" dirty="0">
                <a:cs typeface="Arial" pitchFamily="34" charset="0"/>
              </a:rPr>
              <a:t>decyzji</a:t>
            </a:r>
            <a:endParaRPr lang="en-US" altLang="ko-KR" sz="2000" dirty="0">
              <a:cs typeface="Arial" pitchFamily="34" charset="0"/>
            </a:endParaRPr>
          </a:p>
        </p:txBody>
      </p:sp>
      <p:sp>
        <p:nvSpPr>
          <p:cNvPr id="23" name="Text Placeholder 5">
            <a:extLst>
              <a:ext uri="{FF2B5EF4-FFF2-40B4-BE49-F238E27FC236}">
                <a16:creationId xmlns:a16="http://schemas.microsoft.com/office/drawing/2014/main" id="{37FB56C6-EF42-443B-A3B9-34E04FECBE0F}"/>
              </a:ext>
            </a:extLst>
          </p:cNvPr>
          <p:cNvSpPr txBox="1">
            <a:spLocks/>
          </p:cNvSpPr>
          <p:nvPr/>
        </p:nvSpPr>
        <p:spPr>
          <a:xfrm>
            <a:off x="7333509" y="5147093"/>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60000" lvl="1" indent="-342900">
              <a:buFont typeface="+mj-lt"/>
              <a:buAutoNum type="alphaLcParenR"/>
            </a:pPr>
            <a:r>
              <a:rPr lang="pl-PL" dirty="0"/>
              <a:t>Określ działanie, Ustal ramy, Rozważ kryteria </a:t>
            </a:r>
            <a:endParaRPr lang="pl-PL" sz="1600" dirty="0"/>
          </a:p>
          <a:p>
            <a:pPr marL="360000" lvl="1" indent="-342900">
              <a:buFont typeface="+mj-lt"/>
              <a:buAutoNum type="alphaLcParenR"/>
            </a:pPr>
            <a:r>
              <a:rPr lang="pl-PL" dirty="0"/>
              <a:t>Zdefiniuj problem, Oceń konsekwencje, Rozważ plan działania </a:t>
            </a:r>
            <a:endParaRPr lang="pl-PL" sz="1600" dirty="0"/>
          </a:p>
          <a:p>
            <a:pPr marL="360000" indent="-342900">
              <a:buFont typeface="+mj-lt"/>
              <a:buAutoNum type="alphaLcParenR"/>
            </a:pPr>
            <a:r>
              <a:rPr lang="pl-PL" dirty="0"/>
              <a:t>Zdefiniuj problem, Zbadaj alternatywy, Rozważ konsekwencje</a:t>
            </a:r>
            <a:endParaRPr lang="en-US" altLang="ko-KR" sz="3200" dirty="0">
              <a:cs typeface="Arial" pitchFamily="34" charset="0"/>
            </a:endParaRPr>
          </a:p>
        </p:txBody>
      </p:sp>
      <p:sp>
        <p:nvSpPr>
          <p:cNvPr id="24" name="Text Placeholder 5">
            <a:extLst>
              <a:ext uri="{FF2B5EF4-FFF2-40B4-BE49-F238E27FC236}">
                <a16:creationId xmlns:a16="http://schemas.microsoft.com/office/drawing/2014/main" id="{60F1AEBD-7468-4926-9325-952D30A69C3D}"/>
              </a:ext>
            </a:extLst>
          </p:cNvPr>
          <p:cNvSpPr txBox="1">
            <a:spLocks/>
          </p:cNvSpPr>
          <p:nvPr/>
        </p:nvSpPr>
        <p:spPr>
          <a:xfrm>
            <a:off x="10807135" y="5541903"/>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indent="-342900">
              <a:buFont typeface="+mj-lt"/>
              <a:buAutoNum type="alphaLcParenR"/>
            </a:pPr>
            <a:r>
              <a:rPr lang="pl-PL" dirty="0"/>
              <a:t>Wpływ organizacyjny </a:t>
            </a:r>
            <a:endParaRPr lang="pl-PL" sz="1600" dirty="0"/>
          </a:p>
          <a:p>
            <a:pPr marL="0" lvl="1" indent="-342900">
              <a:buFont typeface="+mj-lt"/>
              <a:buAutoNum type="alphaLcParenR"/>
            </a:pPr>
            <a:r>
              <a:rPr lang="pl-PL" dirty="0"/>
              <a:t>Częstotliwość problemu </a:t>
            </a:r>
            <a:endParaRPr lang="pl-PL" sz="1600" dirty="0"/>
          </a:p>
          <a:p>
            <a:pPr marL="0" lvl="1" indent="-342900">
              <a:buFont typeface="+mj-lt"/>
              <a:buAutoNum type="alphaLcParenR"/>
            </a:pPr>
            <a:r>
              <a:rPr lang="pl-PL" dirty="0"/>
              <a:t>Prawdopodobieństwo wystąpienia problemu</a:t>
            </a:r>
            <a:endParaRPr lang="pl-PL" sz="1600" dirty="0"/>
          </a:p>
        </p:txBody>
      </p:sp>
      <p:sp>
        <p:nvSpPr>
          <p:cNvPr id="25" name="Text Placeholder 5">
            <a:extLst>
              <a:ext uri="{FF2B5EF4-FFF2-40B4-BE49-F238E27FC236}">
                <a16:creationId xmlns:a16="http://schemas.microsoft.com/office/drawing/2014/main" id="{5323EC87-4F3D-4DAD-8179-738E767258A9}"/>
              </a:ext>
            </a:extLst>
          </p:cNvPr>
          <p:cNvSpPr txBox="1">
            <a:spLocks/>
          </p:cNvSpPr>
          <p:nvPr/>
        </p:nvSpPr>
        <p:spPr>
          <a:xfrm>
            <a:off x="14041177" y="4466817"/>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60000" lvl="1" indent="-342900">
              <a:buFont typeface="+mj-lt"/>
              <a:buAutoNum type="alphaLcParenR"/>
            </a:pPr>
            <a:r>
              <a:rPr lang="pl-PL" dirty="0"/>
              <a:t>Krótkoterminowe, średnioterminowe i długoterminowe </a:t>
            </a:r>
            <a:endParaRPr lang="pl-PL" sz="1600" dirty="0"/>
          </a:p>
          <a:p>
            <a:pPr marL="360000" lvl="1" indent="-342900">
              <a:buFont typeface="+mj-lt"/>
              <a:buAutoNum type="alphaLcParenR"/>
            </a:pPr>
            <a:r>
              <a:rPr lang="pl-PL" dirty="0"/>
              <a:t>Operacyjne, taktyczne i strategiczne </a:t>
            </a:r>
            <a:endParaRPr lang="pl-PL" sz="1600" dirty="0"/>
          </a:p>
          <a:p>
            <a:pPr marL="360000" indent="-342900">
              <a:buFont typeface="+mj-lt"/>
              <a:buAutoNum type="alphaLcParenR"/>
            </a:pPr>
            <a:r>
              <a:rPr lang="pl-PL" dirty="0"/>
              <a:t>Szczegółowe i ogólne</a:t>
            </a:r>
            <a:endParaRPr lang="en-US" altLang="ko-KR" sz="3200" dirty="0">
              <a:cs typeface="Arial" pitchFamily="34" charset="0"/>
            </a:endParaRPr>
          </a:p>
        </p:txBody>
      </p:sp>
      <p:pic>
        <p:nvPicPr>
          <p:cNvPr id="3" name="Graphic 2" descr="Right And Left Brain with solid fill">
            <a:extLst>
              <a:ext uri="{FF2B5EF4-FFF2-40B4-BE49-F238E27FC236}">
                <a16:creationId xmlns:a16="http://schemas.microsoft.com/office/drawing/2014/main" id="{72595925-74AB-4C1F-B3F9-FF9B7A35D409}"/>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1764112" y="2550784"/>
            <a:ext cx="608518" cy="608518"/>
          </a:xfrm>
          <a:prstGeom prst="rect">
            <a:avLst/>
          </a:prstGeom>
        </p:spPr>
      </p:pic>
      <p:pic>
        <p:nvPicPr>
          <p:cNvPr id="6" name="Graphic 5" descr="Bad Inventory outline">
            <a:extLst>
              <a:ext uri="{FF2B5EF4-FFF2-40B4-BE49-F238E27FC236}">
                <a16:creationId xmlns:a16="http://schemas.microsoft.com/office/drawing/2014/main" id="{A7538114-6044-404F-AE6B-A8E6927303CB}"/>
              </a:ext>
            </a:extLst>
          </p:cNvPr>
          <p:cNvPicPr>
            <a:picLocks noChangeAspect="1"/>
          </p:cNvPicPr>
          <p:nvPr/>
        </p:nvPicPr>
        <p:blipFill>
          <a:blip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4992009" y="2627508"/>
            <a:ext cx="551412" cy="551412"/>
          </a:xfrm>
          <a:prstGeom prst="rect">
            <a:avLst/>
          </a:prstGeom>
        </p:spPr>
      </p:pic>
      <p:pic>
        <p:nvPicPr>
          <p:cNvPr id="11" name="Graphic 10" descr="Web design with solid fill">
            <a:extLst>
              <a:ext uri="{FF2B5EF4-FFF2-40B4-BE49-F238E27FC236}">
                <a16:creationId xmlns:a16="http://schemas.microsoft.com/office/drawing/2014/main" id="{E6C69646-684E-4B04-BF95-D4AB2CD2DDB3}"/>
              </a:ext>
            </a:extLst>
          </p:cNvPr>
          <p:cNvPicPr>
            <a:picLocks noChangeAspect="1"/>
          </p:cNvPicPr>
          <p:nvPr/>
        </p:nvPicPr>
        <p:blipFill>
          <a:blip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11038817" y="2593991"/>
            <a:ext cx="528701" cy="528701"/>
          </a:xfrm>
          <a:prstGeom prst="rect">
            <a:avLst/>
          </a:prstGeom>
        </p:spPr>
      </p:pic>
      <p:pic>
        <p:nvPicPr>
          <p:cNvPr id="13" name="Graphic 12" descr="Stopwatch 75% with solid fill">
            <a:extLst>
              <a:ext uri="{FF2B5EF4-FFF2-40B4-BE49-F238E27FC236}">
                <a16:creationId xmlns:a16="http://schemas.microsoft.com/office/drawing/2014/main" id="{04A2F128-D712-4805-8A02-559EC63C264A}"/>
              </a:ext>
            </a:extLst>
          </p:cNvPr>
          <p:cNvPicPr>
            <a:picLocks noChangeAspect="1"/>
          </p:cNvPicPr>
          <p:nvPr/>
        </p:nvPicPr>
        <p:blipFill>
          <a:blip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a:off x="14330710" y="2611346"/>
            <a:ext cx="552384" cy="552384"/>
          </a:xfrm>
          <a:prstGeom prst="rect">
            <a:avLst/>
          </a:prstGeom>
        </p:spPr>
      </p:pic>
    </p:spTree>
    <p:extLst>
      <p:ext uri="{BB962C8B-B14F-4D97-AF65-F5344CB8AC3E}">
        <p14:creationId xmlns:p14="http://schemas.microsoft.com/office/powerpoint/2010/main" val="28989480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fade">
                                      <p:cBhvr>
                                        <p:cTn id="10" dur="500"/>
                                        <p:tgtEl>
                                          <p:spTgt spid="4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fade">
                                      <p:cBhvr>
                                        <p:cTn id="13" dur="500"/>
                                        <p:tgtEl>
                                          <p:spTgt spid="3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fade">
                                      <p:cBhvr>
                                        <p:cTn id="16" dur="500"/>
                                        <p:tgtEl>
                                          <p:spTgt spid="36"/>
                                        </p:tgtEl>
                                      </p:cBhvr>
                                    </p:animEffect>
                                  </p:childTnLst>
                                </p:cTn>
                              </p:par>
                              <p:par>
                                <p:cTn id="17" presetID="10"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500"/>
                                        <p:tgtEl>
                                          <p:spTgt spid="4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animEffect transition="in" filter="fade">
                                      <p:cBhvr>
                                        <p:cTn id="25" dur="500"/>
                                        <p:tgtEl>
                                          <p:spTgt spid="3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animEffect transition="in" filter="fade">
                                      <p:cBhvr>
                                        <p:cTn id="31" dur="500"/>
                                        <p:tgtEl>
                                          <p:spTgt spid="4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8"/>
                                        </p:tgtEl>
                                        <p:attrNameLst>
                                          <p:attrName>style.visibility</p:attrName>
                                        </p:attrNameLst>
                                      </p:cBhvr>
                                      <p:to>
                                        <p:strVal val="visible"/>
                                      </p:to>
                                    </p:set>
                                    <p:animEffect transition="in" filter="fade">
                                      <p:cBhvr>
                                        <p:cTn id="34" dur="500"/>
                                        <p:tgtEl>
                                          <p:spTgt spid="4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61"/>
                                        </p:tgtEl>
                                        <p:attrNameLst>
                                          <p:attrName>style.visibility</p:attrName>
                                        </p:attrNameLst>
                                      </p:cBhvr>
                                      <p:to>
                                        <p:strVal val="visible"/>
                                      </p:to>
                                    </p:set>
                                    <p:animEffect transition="in" filter="fade">
                                      <p:cBhvr>
                                        <p:cTn id="37" dur="500"/>
                                        <p:tgtEl>
                                          <p:spTgt spid="6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fade">
                                      <p:cBhvr>
                                        <p:cTn id="40" dur="500"/>
                                        <p:tgtEl>
                                          <p:spTgt spid="23"/>
                                        </p:tgtEl>
                                      </p:cBhvr>
                                    </p:animEffect>
                                  </p:childTnLst>
                                </p:cTn>
                              </p:par>
                              <p:par>
                                <p:cTn id="41" presetID="10" presetClass="entr" presetSubtype="0" fill="hold" nodeType="with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500"/>
                                        <p:tgtEl>
                                          <p:spTgt spid="11"/>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7"/>
                                        </p:tgtEl>
                                        <p:attrNameLst>
                                          <p:attrName>style.visibility</p:attrName>
                                        </p:attrNameLst>
                                      </p:cBhvr>
                                      <p:to>
                                        <p:strVal val="visible"/>
                                      </p:to>
                                    </p:set>
                                    <p:animEffect transition="in" filter="fade">
                                      <p:cBhvr>
                                        <p:cTn id="46" dur="500"/>
                                        <p:tgtEl>
                                          <p:spTgt spid="5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53"/>
                                        </p:tgtEl>
                                        <p:attrNameLst>
                                          <p:attrName>style.visibility</p:attrName>
                                        </p:attrNameLst>
                                      </p:cBhvr>
                                      <p:to>
                                        <p:strVal val="visible"/>
                                      </p:to>
                                    </p:set>
                                    <p:animEffect transition="in" filter="fade">
                                      <p:cBhvr>
                                        <p:cTn id="49" dur="500"/>
                                        <p:tgtEl>
                                          <p:spTgt spid="5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fade">
                                      <p:cBhvr>
                                        <p:cTn id="52" dur="500"/>
                                        <p:tgtEl>
                                          <p:spTgt spid="24"/>
                                        </p:tgtEl>
                                      </p:cBhvr>
                                    </p:animEffect>
                                  </p:childTnLst>
                                </p:cTn>
                              </p:par>
                              <p:par>
                                <p:cTn id="53" presetID="10" presetClass="entr" presetSubtype="0" fill="hold" nodeType="with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fade">
                                      <p:cBhvr>
                                        <p:cTn id="55" dur="500"/>
                                        <p:tgtEl>
                                          <p:spTgt spid="13"/>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58"/>
                                        </p:tgtEl>
                                        <p:attrNameLst>
                                          <p:attrName>style.visibility</p:attrName>
                                        </p:attrNameLst>
                                      </p:cBhvr>
                                      <p:to>
                                        <p:strVal val="visible"/>
                                      </p:to>
                                    </p:set>
                                    <p:animEffect transition="in" filter="fade">
                                      <p:cBhvr>
                                        <p:cTn id="58" dur="500"/>
                                        <p:tgtEl>
                                          <p:spTgt spid="58"/>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55"/>
                                        </p:tgtEl>
                                        <p:attrNameLst>
                                          <p:attrName>style.visibility</p:attrName>
                                        </p:attrNameLst>
                                      </p:cBhvr>
                                      <p:to>
                                        <p:strVal val="visible"/>
                                      </p:to>
                                    </p:set>
                                    <p:animEffect transition="in" filter="fade">
                                      <p:cBhvr>
                                        <p:cTn id="61" dur="500"/>
                                        <p:tgtEl>
                                          <p:spTgt spid="55"/>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fade">
                                      <p:cBhvr>
                                        <p:cTn id="6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6" grpId="0"/>
      <p:bldP spid="39" grpId="0"/>
      <p:bldP spid="42" grpId="0" animBg="1"/>
      <p:bldP spid="43" grpId="0" animBg="1"/>
      <p:bldP spid="45" grpId="0" animBg="1"/>
      <p:bldP spid="48" grpId="0" animBg="1"/>
      <p:bldP spid="53" grpId="0"/>
      <p:bldP spid="55" grpId="0"/>
      <p:bldP spid="57" grpId="0" animBg="1"/>
      <p:bldP spid="58" grpId="0" animBg="1"/>
      <p:bldP spid="61" grpId="0"/>
      <p:bldP spid="22" grpId="0"/>
      <p:bldP spid="23" grpId="0"/>
      <p:bldP spid="24" grpId="0"/>
      <p:bldP spid="2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938056" y="800100"/>
            <a:ext cx="7672544"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rPr>
              <a:t>Self-assessment test</a:t>
            </a:r>
          </a:p>
        </p:txBody>
      </p:sp>
      <p:sp>
        <p:nvSpPr>
          <p:cNvPr id="7" name="CuadroTexto 6">
            <a:extLst>
              <a:ext uri="{FF2B5EF4-FFF2-40B4-BE49-F238E27FC236}">
                <a16:creationId xmlns:a16="http://schemas.microsoft.com/office/drawing/2014/main" id="{87544350-7308-44B5-9A20-912FD6C61012}"/>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9" name="Imagen 8">
            <a:extLst>
              <a:ext uri="{FF2B5EF4-FFF2-40B4-BE49-F238E27FC236}">
                <a16:creationId xmlns:a16="http://schemas.microsoft.com/office/drawing/2014/main" id="{B32604EA-3E84-422E-91CD-A8611E0F4B9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0" name="Imagen 9">
            <a:extLst>
              <a:ext uri="{FF2B5EF4-FFF2-40B4-BE49-F238E27FC236}">
                <a16:creationId xmlns:a16="http://schemas.microsoft.com/office/drawing/2014/main" id="{F98B154E-951D-49A0-AB7D-8F3063CF7A3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33" name="Text Placeholder 4">
            <a:extLst>
              <a:ext uri="{FF2B5EF4-FFF2-40B4-BE49-F238E27FC236}">
                <a16:creationId xmlns:a16="http://schemas.microsoft.com/office/drawing/2014/main" id="{C1793E25-598D-4A66-9AD0-B5A3E888F16F}"/>
              </a:ext>
            </a:extLst>
          </p:cNvPr>
          <p:cNvSpPr txBox="1">
            <a:spLocks/>
          </p:cNvSpPr>
          <p:nvPr/>
        </p:nvSpPr>
        <p:spPr>
          <a:xfrm>
            <a:off x="762000" y="3113693"/>
            <a:ext cx="3062336" cy="239373"/>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200" b="1" dirty="0">
                <a:solidFill>
                  <a:srgbClr val="002060"/>
                </a:solidFill>
              </a:rPr>
              <a:t>6. Jeśli korzystasz ze wspólnej procedury rozpatrywania reklamacji klientów, będzie to</a:t>
            </a:r>
            <a:endParaRPr lang="ko-KR" altLang="en-US" sz="2200" b="1" dirty="0">
              <a:solidFill>
                <a:srgbClr val="002060"/>
              </a:solidFill>
              <a:cs typeface="Arial" pitchFamily="34" charset="0"/>
            </a:endParaRPr>
          </a:p>
        </p:txBody>
      </p:sp>
      <p:sp>
        <p:nvSpPr>
          <p:cNvPr id="36" name="Text Placeholder 5">
            <a:extLst>
              <a:ext uri="{FF2B5EF4-FFF2-40B4-BE49-F238E27FC236}">
                <a16:creationId xmlns:a16="http://schemas.microsoft.com/office/drawing/2014/main" id="{E4B0EC0B-2A49-400A-9F21-A3725C4616F9}"/>
              </a:ext>
            </a:extLst>
          </p:cNvPr>
          <p:cNvSpPr txBox="1">
            <a:spLocks/>
          </p:cNvSpPr>
          <p:nvPr/>
        </p:nvSpPr>
        <p:spPr>
          <a:xfrm>
            <a:off x="533400" y="5382300"/>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60000" lvl="1" indent="-457200">
              <a:buFont typeface="+mj-lt"/>
              <a:buAutoNum type="alphaLcParenR"/>
            </a:pPr>
            <a:r>
              <a:rPr lang="pl-PL" sz="2000" dirty="0"/>
              <a:t>Zaplanowana decyzja </a:t>
            </a:r>
          </a:p>
          <a:p>
            <a:pPr marL="360000" lvl="1" indent="-457200">
              <a:buFont typeface="+mj-lt"/>
              <a:buAutoNum type="alphaLcParenR"/>
            </a:pPr>
            <a:r>
              <a:rPr lang="pl-PL" sz="2000" dirty="0"/>
              <a:t>Strategiczna decyzja </a:t>
            </a:r>
          </a:p>
          <a:p>
            <a:pPr marL="360000" lvl="1" indent="-457200">
              <a:buFont typeface="+mj-lt"/>
              <a:buAutoNum type="alphaLcParenR"/>
            </a:pPr>
            <a:r>
              <a:rPr lang="pl-PL" sz="2000" dirty="0"/>
              <a:t>Indywidualna decyzja </a:t>
            </a:r>
          </a:p>
        </p:txBody>
      </p:sp>
      <p:sp>
        <p:nvSpPr>
          <p:cNvPr id="39" name="Text Placeholder 6">
            <a:extLst>
              <a:ext uri="{FF2B5EF4-FFF2-40B4-BE49-F238E27FC236}">
                <a16:creationId xmlns:a16="http://schemas.microsoft.com/office/drawing/2014/main" id="{283A1E78-D9DB-4FAF-B5E1-6AD849C7D97C}"/>
              </a:ext>
            </a:extLst>
          </p:cNvPr>
          <p:cNvSpPr txBox="1">
            <a:spLocks/>
          </p:cNvSpPr>
          <p:nvPr/>
        </p:nvSpPr>
        <p:spPr>
          <a:xfrm>
            <a:off x="4267211" y="3200313"/>
            <a:ext cx="2664659" cy="305507"/>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200" b="1" dirty="0">
                <a:solidFill>
                  <a:srgbClr val="002060"/>
                </a:solidFill>
              </a:rPr>
              <a:t>7. Nieprogramowane decyzje to:</a:t>
            </a:r>
            <a:endParaRPr lang="ko-KR" altLang="en-US" sz="2200" b="1" dirty="0">
              <a:solidFill>
                <a:srgbClr val="002060"/>
              </a:solidFill>
              <a:cs typeface="Arial" pitchFamily="34" charset="0"/>
            </a:endParaRPr>
          </a:p>
        </p:txBody>
      </p:sp>
      <p:sp>
        <p:nvSpPr>
          <p:cNvPr id="42" name="Oval 4">
            <a:extLst>
              <a:ext uri="{FF2B5EF4-FFF2-40B4-BE49-F238E27FC236}">
                <a16:creationId xmlns:a16="http://schemas.microsoft.com/office/drawing/2014/main" id="{56819788-4C3D-4D83-8206-8163B6C9EB62}"/>
              </a:ext>
            </a:extLst>
          </p:cNvPr>
          <p:cNvSpPr/>
          <p:nvPr/>
        </p:nvSpPr>
        <p:spPr>
          <a:xfrm>
            <a:off x="1691175" y="2247901"/>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3" name="Oval 18">
            <a:extLst>
              <a:ext uri="{FF2B5EF4-FFF2-40B4-BE49-F238E27FC236}">
                <a16:creationId xmlns:a16="http://schemas.microsoft.com/office/drawing/2014/main" id="{CB5A255A-B23C-4604-BC56-9DD8D4BC7704}"/>
              </a:ext>
            </a:extLst>
          </p:cNvPr>
          <p:cNvSpPr/>
          <p:nvPr/>
        </p:nvSpPr>
        <p:spPr>
          <a:xfrm>
            <a:off x="4890519" y="2297418"/>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5" name="Oval 18">
            <a:extLst>
              <a:ext uri="{FF2B5EF4-FFF2-40B4-BE49-F238E27FC236}">
                <a16:creationId xmlns:a16="http://schemas.microsoft.com/office/drawing/2014/main" id="{D585C100-AC1D-4316-9B82-EEF8C32A8119}"/>
              </a:ext>
            </a:extLst>
          </p:cNvPr>
          <p:cNvSpPr/>
          <p:nvPr/>
        </p:nvSpPr>
        <p:spPr>
          <a:xfrm>
            <a:off x="7643714" y="2248215"/>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3" name="Text Placeholder 4">
            <a:extLst>
              <a:ext uri="{FF2B5EF4-FFF2-40B4-BE49-F238E27FC236}">
                <a16:creationId xmlns:a16="http://schemas.microsoft.com/office/drawing/2014/main" id="{890CA5A7-7115-42A1-AB29-05E5164651DE}"/>
              </a:ext>
            </a:extLst>
          </p:cNvPr>
          <p:cNvSpPr txBox="1">
            <a:spLocks/>
          </p:cNvSpPr>
          <p:nvPr/>
        </p:nvSpPr>
        <p:spPr>
          <a:xfrm>
            <a:off x="10807135" y="3121597"/>
            <a:ext cx="2781300" cy="315215"/>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200" b="1" dirty="0">
                <a:solidFill>
                  <a:srgbClr val="002060"/>
                </a:solidFill>
              </a:rPr>
              <a:t>9. Percepcja stronniczości</a:t>
            </a:r>
            <a:endParaRPr lang="ko-KR" altLang="en-US" sz="2200" b="1" dirty="0">
              <a:solidFill>
                <a:srgbClr val="002060"/>
              </a:solidFill>
              <a:cs typeface="Arial" pitchFamily="34" charset="0"/>
            </a:endParaRPr>
          </a:p>
        </p:txBody>
      </p:sp>
      <p:sp>
        <p:nvSpPr>
          <p:cNvPr id="55" name="Text Placeholder 6">
            <a:extLst>
              <a:ext uri="{FF2B5EF4-FFF2-40B4-BE49-F238E27FC236}">
                <a16:creationId xmlns:a16="http://schemas.microsoft.com/office/drawing/2014/main" id="{2413F76B-A7A6-4AA2-ADCE-C9374F3C91C7}"/>
              </a:ext>
            </a:extLst>
          </p:cNvPr>
          <p:cNvSpPr txBox="1">
            <a:spLocks/>
          </p:cNvSpPr>
          <p:nvPr/>
        </p:nvSpPr>
        <p:spPr>
          <a:xfrm>
            <a:off x="13664634" y="3162300"/>
            <a:ext cx="4242366" cy="190767"/>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200" b="1" dirty="0">
                <a:solidFill>
                  <a:srgbClr val="002060"/>
                </a:solidFill>
              </a:rPr>
              <a:t>10. Kto powinien być odpowiedzialny za częste decyzje </a:t>
            </a:r>
            <a:br>
              <a:rPr lang="pl-PL" sz="2200" b="1" dirty="0">
                <a:solidFill>
                  <a:srgbClr val="002060"/>
                </a:solidFill>
              </a:rPr>
            </a:br>
            <a:r>
              <a:rPr lang="pl-PL" sz="2200" b="1" dirty="0">
                <a:solidFill>
                  <a:srgbClr val="002060"/>
                </a:solidFill>
              </a:rPr>
              <a:t>o niskim ryzyku, takie jak regularna rekrutacja (Według artykułu </a:t>
            </a:r>
            <a:r>
              <a:rPr lang="pl-PL" sz="2200" b="1" dirty="0" err="1">
                <a:solidFill>
                  <a:srgbClr val="002060"/>
                </a:solidFill>
              </a:rPr>
              <a:t>McKinsey</a:t>
            </a:r>
            <a:r>
              <a:rPr lang="pl-PL" sz="2200" b="1" dirty="0">
                <a:solidFill>
                  <a:srgbClr val="002060"/>
                </a:solidFill>
              </a:rPr>
              <a:t> autorstwa De </a:t>
            </a:r>
            <a:r>
              <a:rPr lang="pl-PL" sz="2200" b="1" dirty="0" err="1">
                <a:solidFill>
                  <a:srgbClr val="002060"/>
                </a:solidFill>
              </a:rPr>
              <a:t>Smet</a:t>
            </a:r>
            <a:r>
              <a:rPr lang="pl-PL" sz="2200" b="1" dirty="0">
                <a:solidFill>
                  <a:srgbClr val="002060"/>
                </a:solidFill>
              </a:rPr>
              <a:t>, Jost &amp; Weiss, 2019)</a:t>
            </a:r>
            <a:endParaRPr lang="ko-KR" altLang="en-US" sz="2200" b="1" dirty="0">
              <a:solidFill>
                <a:srgbClr val="002060"/>
              </a:solidFill>
              <a:cs typeface="Arial" pitchFamily="34" charset="0"/>
            </a:endParaRPr>
          </a:p>
        </p:txBody>
      </p:sp>
      <p:sp>
        <p:nvSpPr>
          <p:cNvPr id="57" name="Oval 4">
            <a:extLst>
              <a:ext uri="{FF2B5EF4-FFF2-40B4-BE49-F238E27FC236}">
                <a16:creationId xmlns:a16="http://schemas.microsoft.com/office/drawing/2014/main" id="{A1208675-DB72-4BA1-951C-2D25BB2800C8}"/>
              </a:ext>
            </a:extLst>
          </p:cNvPr>
          <p:cNvSpPr/>
          <p:nvPr/>
        </p:nvSpPr>
        <p:spPr>
          <a:xfrm>
            <a:off x="10925972" y="2247900"/>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8" name="Oval 18">
            <a:extLst>
              <a:ext uri="{FF2B5EF4-FFF2-40B4-BE49-F238E27FC236}">
                <a16:creationId xmlns:a16="http://schemas.microsoft.com/office/drawing/2014/main" id="{2FBE0316-5F1F-4ED1-8B9E-3B4FFF468A92}"/>
              </a:ext>
            </a:extLst>
          </p:cNvPr>
          <p:cNvSpPr/>
          <p:nvPr/>
        </p:nvSpPr>
        <p:spPr>
          <a:xfrm>
            <a:off x="14229706" y="2302554"/>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61" name="Text Placeholder 6">
            <a:extLst>
              <a:ext uri="{FF2B5EF4-FFF2-40B4-BE49-F238E27FC236}">
                <a16:creationId xmlns:a16="http://schemas.microsoft.com/office/drawing/2014/main" id="{3E210C73-3A2F-4A29-BDCF-6D18547B0905}"/>
              </a:ext>
            </a:extLst>
          </p:cNvPr>
          <p:cNvSpPr txBox="1">
            <a:spLocks/>
          </p:cNvSpPr>
          <p:nvPr/>
        </p:nvSpPr>
        <p:spPr>
          <a:xfrm>
            <a:off x="7576650" y="3166458"/>
            <a:ext cx="2938949" cy="270354"/>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l-PL" sz="2200" b="1" dirty="0">
                <a:solidFill>
                  <a:srgbClr val="002060"/>
                </a:solidFill>
              </a:rPr>
              <a:t>8. Według Wall </a:t>
            </a:r>
            <a:r>
              <a:rPr lang="pl-PL" sz="2200" b="1" dirty="0" err="1">
                <a:solidFill>
                  <a:srgbClr val="002060"/>
                </a:solidFill>
              </a:rPr>
              <a:t>Street</a:t>
            </a:r>
            <a:r>
              <a:rPr lang="pl-PL" sz="2200" b="1" dirty="0">
                <a:solidFill>
                  <a:srgbClr val="002060"/>
                </a:solidFill>
              </a:rPr>
              <a:t> </a:t>
            </a:r>
            <a:r>
              <a:rPr lang="pl-PL" sz="2200" b="1" dirty="0" err="1">
                <a:solidFill>
                  <a:srgbClr val="002060"/>
                </a:solidFill>
              </a:rPr>
              <a:t>Journal</a:t>
            </a:r>
            <a:r>
              <a:rPr lang="pl-PL" sz="2200" b="1" dirty="0">
                <a:solidFill>
                  <a:srgbClr val="002060"/>
                </a:solidFill>
              </a:rPr>
              <a:t> </a:t>
            </a:r>
            <a:r>
              <a:rPr lang="pl-PL" sz="2200" b="1" dirty="0" err="1">
                <a:solidFill>
                  <a:srgbClr val="002060"/>
                </a:solidFill>
              </a:rPr>
              <a:t>Article</a:t>
            </a:r>
            <a:r>
              <a:rPr lang="pl-PL" sz="2200" b="1" dirty="0">
                <a:solidFill>
                  <a:srgbClr val="002060"/>
                </a:solidFill>
              </a:rPr>
              <a:t> (John D. Stall, </a:t>
            </a:r>
            <a:r>
              <a:rPr lang="pl-PL" sz="2200" b="1" dirty="0" err="1">
                <a:solidFill>
                  <a:srgbClr val="002060"/>
                </a:solidFill>
              </a:rPr>
              <a:t>Oct</a:t>
            </a:r>
            <a:r>
              <a:rPr lang="pl-PL" sz="2200" b="1" dirty="0">
                <a:solidFill>
                  <a:srgbClr val="002060"/>
                </a:solidFill>
              </a:rPr>
              <a:t>. 18 2019) większość przywódców biznesu stawia</a:t>
            </a:r>
            <a:endParaRPr lang="ko-KR" altLang="en-US" sz="2200" b="1" dirty="0">
              <a:solidFill>
                <a:srgbClr val="002060"/>
              </a:solidFill>
              <a:cs typeface="Arial" pitchFamily="34" charset="0"/>
            </a:endParaRPr>
          </a:p>
        </p:txBody>
      </p:sp>
      <p:sp>
        <p:nvSpPr>
          <p:cNvPr id="22" name="Text Placeholder 5">
            <a:extLst>
              <a:ext uri="{FF2B5EF4-FFF2-40B4-BE49-F238E27FC236}">
                <a16:creationId xmlns:a16="http://schemas.microsoft.com/office/drawing/2014/main" id="{FEDC1398-449F-40B6-AD38-A23597BC0CC7}"/>
              </a:ext>
            </a:extLst>
          </p:cNvPr>
          <p:cNvSpPr txBox="1">
            <a:spLocks/>
          </p:cNvSpPr>
          <p:nvPr/>
        </p:nvSpPr>
        <p:spPr>
          <a:xfrm>
            <a:off x="4267211" y="5448300"/>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60000" lvl="1" indent="-457200">
              <a:buFont typeface="+mj-lt"/>
              <a:buAutoNum type="alphaLcParenR"/>
            </a:pPr>
            <a:r>
              <a:rPr lang="pl-PL" sz="2000" dirty="0"/>
              <a:t>Powtarzalne i niestrukturalne </a:t>
            </a:r>
          </a:p>
          <a:p>
            <a:pPr marL="360000" lvl="1" indent="-457200">
              <a:buFont typeface="+mj-lt"/>
              <a:buAutoNum type="alphaLcParenR"/>
            </a:pPr>
            <a:r>
              <a:rPr lang="pl-PL" sz="2000" dirty="0"/>
              <a:t>Rutynowa pewność </a:t>
            </a:r>
          </a:p>
          <a:p>
            <a:pPr marL="360000" indent="-457200">
              <a:buFont typeface="+mj-lt"/>
              <a:buAutoNum type="alphaLcParenR"/>
            </a:pPr>
            <a:r>
              <a:rPr lang="pl-PL" sz="2000" dirty="0"/>
              <a:t>Powieść w niepewności</a:t>
            </a:r>
            <a:endParaRPr lang="en-US" altLang="ko-KR" sz="2000" dirty="0">
              <a:cs typeface="Arial" pitchFamily="34" charset="0"/>
            </a:endParaRPr>
          </a:p>
        </p:txBody>
      </p:sp>
      <p:sp>
        <p:nvSpPr>
          <p:cNvPr id="23" name="Text Placeholder 5">
            <a:extLst>
              <a:ext uri="{FF2B5EF4-FFF2-40B4-BE49-F238E27FC236}">
                <a16:creationId xmlns:a16="http://schemas.microsoft.com/office/drawing/2014/main" id="{37FB56C6-EF42-443B-A3B9-34E04FECBE0F}"/>
              </a:ext>
            </a:extLst>
          </p:cNvPr>
          <p:cNvSpPr txBox="1">
            <a:spLocks/>
          </p:cNvSpPr>
          <p:nvPr/>
        </p:nvSpPr>
        <p:spPr>
          <a:xfrm>
            <a:off x="6765877" y="5430339"/>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702900" lvl="1" indent="-342900">
              <a:buFont typeface="+mj-lt"/>
              <a:buAutoNum type="alphaLcParenR"/>
            </a:pPr>
            <a:r>
              <a:rPr lang="pl-PL" dirty="0"/>
              <a:t>intuicję nad analityką </a:t>
            </a:r>
            <a:endParaRPr lang="pl-PL" sz="1600" dirty="0"/>
          </a:p>
          <a:p>
            <a:pPr marL="702900" lvl="1" indent="-342900">
              <a:buFont typeface="+mj-lt"/>
              <a:buAutoNum type="alphaLcParenR"/>
            </a:pPr>
            <a:r>
              <a:rPr lang="pl-PL" dirty="0"/>
              <a:t>myślenie nad przeczuciami </a:t>
            </a:r>
            <a:endParaRPr lang="pl-PL" sz="1600" dirty="0"/>
          </a:p>
          <a:p>
            <a:pPr marL="702900" indent="-342900">
              <a:buFont typeface="+mj-lt"/>
              <a:buAutoNum type="alphaLcParenR"/>
            </a:pPr>
            <a:r>
              <a:rPr lang="pl-PL" dirty="0"/>
              <a:t>decyzje racjonalne nad decyzjami emocjonalnymi</a:t>
            </a:r>
            <a:endParaRPr lang="en-US" altLang="ko-KR" sz="3200" dirty="0">
              <a:cs typeface="Arial" pitchFamily="34" charset="0"/>
            </a:endParaRPr>
          </a:p>
        </p:txBody>
      </p:sp>
      <p:sp>
        <p:nvSpPr>
          <p:cNvPr id="24" name="Text Placeholder 5">
            <a:extLst>
              <a:ext uri="{FF2B5EF4-FFF2-40B4-BE49-F238E27FC236}">
                <a16:creationId xmlns:a16="http://schemas.microsoft.com/office/drawing/2014/main" id="{60F1AEBD-7468-4926-9325-952D30A69C3D}"/>
              </a:ext>
            </a:extLst>
          </p:cNvPr>
          <p:cNvSpPr txBox="1">
            <a:spLocks/>
          </p:cNvSpPr>
          <p:nvPr/>
        </p:nvSpPr>
        <p:spPr>
          <a:xfrm>
            <a:off x="10087280" y="5402178"/>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702900" lvl="1" indent="-342900">
              <a:buFont typeface="+mj-lt"/>
              <a:buAutoNum type="alphaLcParenR"/>
            </a:pPr>
            <a:r>
              <a:rPr lang="pl-PL" dirty="0"/>
              <a:t>ułatwia podejmowanie decyzji </a:t>
            </a:r>
            <a:endParaRPr lang="pl-PL" sz="1600" dirty="0"/>
          </a:p>
          <a:p>
            <a:pPr marL="702900" lvl="1" indent="-342900">
              <a:buFont typeface="+mj-lt"/>
              <a:buAutoNum type="alphaLcParenR"/>
            </a:pPr>
            <a:r>
              <a:rPr lang="pl-PL" dirty="0"/>
              <a:t>nie wpływa na podejmowanie decyzji </a:t>
            </a:r>
            <a:endParaRPr lang="pl-PL" sz="1600" dirty="0"/>
          </a:p>
          <a:p>
            <a:pPr marL="702900" indent="-342900">
              <a:buFont typeface="+mj-lt"/>
              <a:buAutoNum type="alphaLcParenR"/>
            </a:pPr>
            <a:r>
              <a:rPr lang="pl-PL" dirty="0"/>
              <a:t>zagraża podejmowaniu decyzji</a:t>
            </a:r>
            <a:endParaRPr lang="en-US" altLang="ko-KR" sz="3200" dirty="0">
              <a:cs typeface="Arial" pitchFamily="34" charset="0"/>
            </a:endParaRPr>
          </a:p>
        </p:txBody>
      </p:sp>
      <p:sp>
        <p:nvSpPr>
          <p:cNvPr id="25" name="Text Placeholder 5">
            <a:extLst>
              <a:ext uri="{FF2B5EF4-FFF2-40B4-BE49-F238E27FC236}">
                <a16:creationId xmlns:a16="http://schemas.microsoft.com/office/drawing/2014/main" id="{5323EC87-4F3D-4DAD-8179-738E767258A9}"/>
              </a:ext>
            </a:extLst>
          </p:cNvPr>
          <p:cNvSpPr txBox="1">
            <a:spLocks/>
          </p:cNvSpPr>
          <p:nvPr/>
        </p:nvSpPr>
        <p:spPr>
          <a:xfrm>
            <a:off x="13166364" y="5382300"/>
            <a:ext cx="3062335"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702900" lvl="1" indent="-342900">
              <a:buFont typeface="+mj-lt"/>
              <a:buAutoNum type="alphaLcParenR"/>
            </a:pPr>
            <a:r>
              <a:rPr lang="pl-PL" dirty="0"/>
              <a:t>rada dyrektorów,</a:t>
            </a:r>
            <a:endParaRPr lang="pl-PL" sz="1600" dirty="0"/>
          </a:p>
          <a:p>
            <a:pPr marL="702900" lvl="1" indent="-342900">
              <a:buFont typeface="+mj-lt"/>
              <a:buAutoNum type="alphaLcParenR"/>
            </a:pPr>
            <a:r>
              <a:rPr lang="pl-PL" dirty="0"/>
              <a:t>kierownictwo wyższego szczebla </a:t>
            </a:r>
            <a:endParaRPr lang="pl-PL" sz="1600" dirty="0"/>
          </a:p>
          <a:p>
            <a:pPr marL="702900" indent="-342900">
              <a:buFont typeface="+mj-lt"/>
              <a:buAutoNum type="alphaLcParenR"/>
            </a:pPr>
            <a:r>
              <a:rPr lang="pl-PL" dirty="0"/>
              <a:t>osoby/zespoły robocze</a:t>
            </a:r>
            <a:endParaRPr lang="en-US" altLang="ko-KR" sz="3200" dirty="0">
              <a:cs typeface="Arial" pitchFamily="34" charset="0"/>
            </a:endParaRPr>
          </a:p>
        </p:txBody>
      </p:sp>
      <p:pic>
        <p:nvPicPr>
          <p:cNvPr id="3" name="Graphic 2" descr="Rating 1 Star with solid fill">
            <a:extLst>
              <a:ext uri="{FF2B5EF4-FFF2-40B4-BE49-F238E27FC236}">
                <a16:creationId xmlns:a16="http://schemas.microsoft.com/office/drawing/2014/main" id="{52F91E78-7DA3-4B01-8B0B-832A40FF2676}"/>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1766836" y="2327187"/>
            <a:ext cx="595818" cy="595818"/>
          </a:xfrm>
          <a:prstGeom prst="rect">
            <a:avLst/>
          </a:prstGeom>
        </p:spPr>
      </p:pic>
      <p:pic>
        <p:nvPicPr>
          <p:cNvPr id="6" name="Graphic 5" descr="Anger Symbol with solid fill">
            <a:extLst>
              <a:ext uri="{FF2B5EF4-FFF2-40B4-BE49-F238E27FC236}">
                <a16:creationId xmlns:a16="http://schemas.microsoft.com/office/drawing/2014/main" id="{AFEB7735-0E75-40BF-9DF5-E1289FD93056}"/>
              </a:ext>
            </a:extLst>
          </p:cNvPr>
          <p:cNvPicPr>
            <a:picLocks noChangeAspect="1"/>
          </p:cNvPicPr>
          <p:nvPr/>
        </p:nvPicPr>
        <p:blipFill>
          <a:blip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5027474" y="2434519"/>
            <a:ext cx="501958" cy="501958"/>
          </a:xfrm>
          <a:prstGeom prst="rect">
            <a:avLst/>
          </a:prstGeom>
        </p:spPr>
      </p:pic>
      <p:pic>
        <p:nvPicPr>
          <p:cNvPr id="11" name="Graphic 10" descr="Aspiration with solid fill">
            <a:extLst>
              <a:ext uri="{FF2B5EF4-FFF2-40B4-BE49-F238E27FC236}">
                <a16:creationId xmlns:a16="http://schemas.microsoft.com/office/drawing/2014/main" id="{5164023F-EFA1-4661-82E6-7D9F556915C8}"/>
              </a:ext>
            </a:extLst>
          </p:cNvPr>
          <p:cNvPicPr>
            <a:picLocks noChangeAspect="1"/>
          </p:cNvPicPr>
          <p:nvPr/>
        </p:nvPicPr>
        <p:blipFill>
          <a:blip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7733567" y="2327187"/>
            <a:ext cx="543600" cy="543600"/>
          </a:xfrm>
          <a:prstGeom prst="rect">
            <a:avLst/>
          </a:prstGeom>
        </p:spPr>
      </p:pic>
      <p:pic>
        <p:nvPicPr>
          <p:cNvPr id="13" name="Graphic 12" descr="Sunglasses outline">
            <a:extLst>
              <a:ext uri="{FF2B5EF4-FFF2-40B4-BE49-F238E27FC236}">
                <a16:creationId xmlns:a16="http://schemas.microsoft.com/office/drawing/2014/main" id="{297DFBDC-A0C0-47DA-8B23-9BD58E0AEE69}"/>
              </a:ext>
            </a:extLst>
          </p:cNvPr>
          <p:cNvPicPr>
            <a:picLocks noChangeAspect="1"/>
          </p:cNvPicPr>
          <p:nvPr/>
        </p:nvPicPr>
        <p:blipFill>
          <a:blip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a:off x="11030362" y="2379405"/>
            <a:ext cx="543600" cy="543600"/>
          </a:xfrm>
          <a:prstGeom prst="rect">
            <a:avLst/>
          </a:prstGeom>
        </p:spPr>
      </p:pic>
      <p:pic>
        <p:nvPicPr>
          <p:cNvPr id="15" name="Graphic 14" descr="Priorities with solid fill">
            <a:extLst>
              <a:ext uri="{FF2B5EF4-FFF2-40B4-BE49-F238E27FC236}">
                <a16:creationId xmlns:a16="http://schemas.microsoft.com/office/drawing/2014/main" id="{AACEA55A-236C-4242-A6B3-7A3597E8DCBD}"/>
              </a:ext>
            </a:extLst>
          </p:cNvPr>
          <p:cNvPicPr>
            <a:picLocks noChangeAspect="1"/>
          </p:cNvPicPr>
          <p:nvPr/>
        </p:nvPicPr>
        <p:blipFill>
          <a:blip r:embed="rId13" cstate="email">
            <a:extLst>
              <a:ext uri="{28A0092B-C50C-407E-A947-70E740481C1C}">
                <a14:useLocalDpi xmlns:a14="http://schemas.microsoft.com/office/drawing/2010/main"/>
              </a:ext>
              <a:ext uri="{96DAC541-7B7A-43D3-8B79-37D633B846F1}">
                <asvg:svgBlip xmlns:asvg="http://schemas.microsoft.com/office/drawing/2016/SVG/main" r:embed="rId14"/>
              </a:ext>
            </a:extLst>
          </a:blip>
          <a:stretch>
            <a:fillRect/>
          </a:stretch>
        </p:blipFill>
        <p:spPr>
          <a:xfrm>
            <a:off x="14282180" y="2397088"/>
            <a:ext cx="576820" cy="576820"/>
          </a:xfrm>
          <a:prstGeom prst="rect">
            <a:avLst/>
          </a:prstGeom>
        </p:spPr>
      </p:pic>
    </p:spTree>
    <p:extLst>
      <p:ext uri="{BB962C8B-B14F-4D97-AF65-F5344CB8AC3E}">
        <p14:creationId xmlns:p14="http://schemas.microsoft.com/office/powerpoint/2010/main" val="30706130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fade">
                                      <p:cBhvr>
                                        <p:cTn id="10" dur="500"/>
                                        <p:tgtEl>
                                          <p:spTgt spid="4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fade">
                                      <p:cBhvr>
                                        <p:cTn id="13" dur="500"/>
                                        <p:tgtEl>
                                          <p:spTgt spid="3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fade">
                                      <p:cBhvr>
                                        <p:cTn id="16" dur="500"/>
                                        <p:tgtEl>
                                          <p:spTgt spid="36"/>
                                        </p:tgtEl>
                                      </p:cBhvr>
                                    </p:animEffect>
                                  </p:childTnLst>
                                </p:cTn>
                              </p:par>
                              <p:par>
                                <p:cTn id="17" presetID="10"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500"/>
                                        <p:tgtEl>
                                          <p:spTgt spid="4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animEffect transition="in" filter="fade">
                                      <p:cBhvr>
                                        <p:cTn id="25" dur="500"/>
                                        <p:tgtEl>
                                          <p:spTgt spid="3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par>
                                <p:cTn id="29" presetID="10"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fade">
                                      <p:cBhvr>
                                        <p:cTn id="34" dur="500"/>
                                        <p:tgtEl>
                                          <p:spTgt spid="45"/>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61"/>
                                        </p:tgtEl>
                                        <p:attrNameLst>
                                          <p:attrName>style.visibility</p:attrName>
                                        </p:attrNameLst>
                                      </p:cBhvr>
                                      <p:to>
                                        <p:strVal val="visible"/>
                                      </p:to>
                                    </p:set>
                                    <p:animEffect transition="in" filter="fade">
                                      <p:cBhvr>
                                        <p:cTn id="37" dur="500"/>
                                        <p:tgtEl>
                                          <p:spTgt spid="6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fade">
                                      <p:cBhvr>
                                        <p:cTn id="40" dur="500"/>
                                        <p:tgtEl>
                                          <p:spTgt spid="23"/>
                                        </p:tgtEl>
                                      </p:cBhvr>
                                    </p:animEffect>
                                  </p:childTnLst>
                                </p:cTn>
                              </p:par>
                              <p:par>
                                <p:cTn id="41" presetID="10" presetClass="entr" presetSubtype="0" fill="hold" nodeType="with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fade">
                                      <p:cBhvr>
                                        <p:cTn id="43" dur="500"/>
                                        <p:tgtEl>
                                          <p:spTgt spid="13"/>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7"/>
                                        </p:tgtEl>
                                        <p:attrNameLst>
                                          <p:attrName>style.visibility</p:attrName>
                                        </p:attrNameLst>
                                      </p:cBhvr>
                                      <p:to>
                                        <p:strVal val="visible"/>
                                      </p:to>
                                    </p:set>
                                    <p:animEffect transition="in" filter="fade">
                                      <p:cBhvr>
                                        <p:cTn id="46" dur="500"/>
                                        <p:tgtEl>
                                          <p:spTgt spid="5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53"/>
                                        </p:tgtEl>
                                        <p:attrNameLst>
                                          <p:attrName>style.visibility</p:attrName>
                                        </p:attrNameLst>
                                      </p:cBhvr>
                                      <p:to>
                                        <p:strVal val="visible"/>
                                      </p:to>
                                    </p:set>
                                    <p:animEffect transition="in" filter="fade">
                                      <p:cBhvr>
                                        <p:cTn id="49" dur="500"/>
                                        <p:tgtEl>
                                          <p:spTgt spid="5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fade">
                                      <p:cBhvr>
                                        <p:cTn id="52" dur="500"/>
                                        <p:tgtEl>
                                          <p:spTgt spid="24"/>
                                        </p:tgtEl>
                                      </p:cBhvr>
                                    </p:animEffect>
                                  </p:childTnLst>
                                </p:cTn>
                              </p:par>
                              <p:par>
                                <p:cTn id="53" presetID="10" presetClass="entr" presetSubtype="0" fill="hold"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500"/>
                                        <p:tgtEl>
                                          <p:spTgt spid="15"/>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58"/>
                                        </p:tgtEl>
                                        <p:attrNameLst>
                                          <p:attrName>style.visibility</p:attrName>
                                        </p:attrNameLst>
                                      </p:cBhvr>
                                      <p:to>
                                        <p:strVal val="visible"/>
                                      </p:to>
                                    </p:set>
                                    <p:animEffect transition="in" filter="fade">
                                      <p:cBhvr>
                                        <p:cTn id="58" dur="500"/>
                                        <p:tgtEl>
                                          <p:spTgt spid="58"/>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55"/>
                                        </p:tgtEl>
                                        <p:attrNameLst>
                                          <p:attrName>style.visibility</p:attrName>
                                        </p:attrNameLst>
                                      </p:cBhvr>
                                      <p:to>
                                        <p:strVal val="visible"/>
                                      </p:to>
                                    </p:set>
                                    <p:animEffect transition="in" filter="fade">
                                      <p:cBhvr>
                                        <p:cTn id="61" dur="500"/>
                                        <p:tgtEl>
                                          <p:spTgt spid="55"/>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fade">
                                      <p:cBhvr>
                                        <p:cTn id="6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6" grpId="0"/>
      <p:bldP spid="39" grpId="0"/>
      <p:bldP spid="42" grpId="0" animBg="1"/>
      <p:bldP spid="43" grpId="0" animBg="1"/>
      <p:bldP spid="45" grpId="0" animBg="1"/>
      <p:bldP spid="53" grpId="0"/>
      <p:bldP spid="55" grpId="0"/>
      <p:bldP spid="57" grpId="0" animBg="1"/>
      <p:bldP spid="58" grpId="0" animBg="1"/>
      <p:bldP spid="61" grpId="0"/>
      <p:bldP spid="22" grpId="0"/>
      <p:bldP spid="23" grpId="0"/>
      <p:bldP spid="24" grpId="0"/>
      <p:bldP spid="25"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7D50F80D-70F7-4B95-B27E-48A65C93D9B6}"/>
              </a:ext>
            </a:extLst>
          </p:cNvPr>
          <p:cNvSpPr/>
          <p:nvPr/>
        </p:nvSpPr>
        <p:spPr>
          <a:xfrm>
            <a:off x="6172200" y="9185519"/>
            <a:ext cx="11963400" cy="952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object 2"/>
          <p:cNvSpPr txBox="1">
            <a:spLocks noGrp="1"/>
          </p:cNvSpPr>
          <p:nvPr>
            <p:ph type="title"/>
          </p:nvPr>
        </p:nvSpPr>
        <p:spPr>
          <a:xfrm>
            <a:off x="5257800" y="3924300"/>
            <a:ext cx="11963400" cy="1397819"/>
          </a:xfrm>
        </p:spPr>
        <p:txBody>
          <a:bodyPr vert="horz" wrap="square" lIns="0" tIns="12700" rIns="0" bIns="0" rtlCol="0">
            <a:spAutoFit/>
          </a:bodyPr>
          <a:lstStyle/>
          <a:p>
            <a:r>
              <a:rPr lang="pl-PL" dirty="0"/>
              <a:t>Dziękujemy bardzo</a:t>
            </a:r>
            <a:r>
              <a:rPr lang="es-ES" dirty="0"/>
              <a:t>!</a:t>
            </a:r>
          </a:p>
        </p:txBody>
      </p:sp>
      <p:pic>
        <p:nvPicPr>
          <p:cNvPr id="6" name="Picture 9">
            <a:extLst>
              <a:ext uri="{FF2B5EF4-FFF2-40B4-BE49-F238E27FC236}">
                <a16:creationId xmlns:a16="http://schemas.microsoft.com/office/drawing/2014/main" id="{2B20B7A5-9C0B-4641-90FC-FB2B04D88371}"/>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7" name="Picture 3">
            <a:extLst>
              <a:ext uri="{FF2B5EF4-FFF2-40B4-BE49-F238E27FC236}">
                <a16:creationId xmlns:a16="http://schemas.microsoft.com/office/drawing/2014/main" id="{7C56120C-8292-4C9F-8F58-CC30B96DC16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1" name="Imagen 10">
            <a:extLst>
              <a:ext uri="{FF2B5EF4-FFF2-40B4-BE49-F238E27FC236}">
                <a16:creationId xmlns:a16="http://schemas.microsoft.com/office/drawing/2014/main" id="{665C6894-7800-4680-B841-3509763410C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rot="16200000">
            <a:off x="1078978" y="3383405"/>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txBox="1">
            <a:spLocks noGrp="1"/>
          </p:cNvSpPr>
          <p:nvPr>
            <p:ph type="title"/>
          </p:nvPr>
        </p:nvSpPr>
        <p:spPr>
          <a:xfrm>
            <a:off x="1050168" y="751064"/>
            <a:ext cx="12852400" cy="751488"/>
          </a:xfrm>
          <a:prstGeom prst="rect">
            <a:avLst/>
          </a:prstGeom>
        </p:spPr>
        <p:txBody>
          <a:bodyPr vert="horz" wrap="square" lIns="0" tIns="12700" rIns="0" bIns="0" rtlCol="0">
            <a:spAutoFit/>
          </a:bodyPr>
          <a:lstStyle/>
          <a:p>
            <a:pPr marL="12700">
              <a:spcBef>
                <a:spcPts val="100"/>
              </a:spcBef>
            </a:pPr>
            <a:r>
              <a:rPr lang="pl-PL" sz="4800" b="1" dirty="0">
                <a:solidFill>
                  <a:srgbClr val="E12227"/>
                </a:solidFill>
              </a:rPr>
              <a:t>Efekty uczenia się</a:t>
            </a:r>
            <a:endParaRPr lang="es-ES" sz="4800" dirty="0">
              <a:solidFill>
                <a:srgbClr val="E12227"/>
              </a:solidFill>
            </a:endParaRPr>
          </a:p>
        </p:txBody>
      </p:sp>
      <p:sp>
        <p:nvSpPr>
          <p:cNvPr id="17" name="object 17"/>
          <p:cNvSpPr txBox="1"/>
          <p:nvPr/>
        </p:nvSpPr>
        <p:spPr>
          <a:xfrm>
            <a:off x="1105032" y="2628900"/>
            <a:ext cx="13081000" cy="444994"/>
          </a:xfrm>
          <a:prstGeom prst="rect">
            <a:avLst/>
          </a:prstGeom>
        </p:spPr>
        <p:txBody>
          <a:bodyPr vert="horz" wrap="square" lIns="0" tIns="13970" rIns="0" bIns="0" rtlCol="0">
            <a:spAutoFit/>
          </a:bodyPr>
          <a:lstStyle/>
          <a:p>
            <a:pPr algn="just"/>
            <a:r>
              <a:rPr lang="pl-PL"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rPr>
              <a:t>Po zrealizowaniu tego modułu zrozumiesz:</a:t>
            </a:r>
            <a:endParaRPr lang="en-GB"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id="{8F9E0F54-1F8C-46EB-9848-8D716F9E695C}"/>
              </a:ext>
            </a:extLst>
          </p:cNvPr>
          <p:cNvSpPr/>
          <p:nvPr/>
        </p:nvSpPr>
        <p:spPr>
          <a:xfrm rot="16200000">
            <a:off x="1078978" y="4186475"/>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9" name="object 4">
            <a:extLst>
              <a:ext uri="{FF2B5EF4-FFF2-40B4-BE49-F238E27FC236}">
                <a16:creationId xmlns:a16="http://schemas.microsoft.com/office/drawing/2014/main" id="{EB7856EA-3BCB-4284-8307-A02405ECB9AA}"/>
              </a:ext>
            </a:extLst>
          </p:cNvPr>
          <p:cNvSpPr/>
          <p:nvPr/>
        </p:nvSpPr>
        <p:spPr>
          <a:xfrm rot="16200000">
            <a:off x="1078978" y="5024361"/>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4">
            <a:extLst>
              <a:ext uri="{FF2B5EF4-FFF2-40B4-BE49-F238E27FC236}">
                <a16:creationId xmlns:a16="http://schemas.microsoft.com/office/drawing/2014/main" id="{8C048760-2215-47FF-98AE-D2506BBD665E}"/>
              </a:ext>
            </a:extLst>
          </p:cNvPr>
          <p:cNvSpPr/>
          <p:nvPr/>
        </p:nvSpPr>
        <p:spPr>
          <a:xfrm rot="16200000">
            <a:off x="1107914" y="5837288"/>
            <a:ext cx="432844" cy="362673"/>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5" name="TextBox 8">
            <a:extLst>
              <a:ext uri="{FF2B5EF4-FFF2-40B4-BE49-F238E27FC236}">
                <a16:creationId xmlns:a16="http://schemas.microsoft.com/office/drawing/2014/main" id="{494C9F60-B899-4229-BE66-52A19C9BF537}"/>
              </a:ext>
            </a:extLst>
          </p:cNvPr>
          <p:cNvSpPr txBox="1"/>
          <p:nvPr/>
        </p:nvSpPr>
        <p:spPr>
          <a:xfrm>
            <a:off x="1637071" y="3238500"/>
            <a:ext cx="7887929" cy="461665"/>
          </a:xfrm>
          <a:prstGeom prst="rect">
            <a:avLst/>
          </a:prstGeom>
          <a:noFill/>
        </p:spPr>
        <p:txBody>
          <a:bodyPr wrap="square" lIns="108000" rIns="108000" rtlCol="0">
            <a:spAutoFit/>
          </a:bodyPr>
          <a:lstStyle/>
          <a:p>
            <a:r>
              <a:rPr lang="pl-PL" sz="2400" dirty="0"/>
              <a:t>związek między percepcją a osądem. </a:t>
            </a:r>
            <a:endParaRPr lang="pl-PL" sz="2400" b="1" dirty="0">
              <a:solidFill>
                <a:srgbClr val="243255"/>
              </a:solidFill>
              <a:latin typeface="Calibri"/>
              <a:ea typeface="Calibri"/>
              <a:cs typeface="Calibri"/>
              <a:sym typeface="Calibri"/>
            </a:endParaRPr>
          </a:p>
        </p:txBody>
      </p:sp>
      <p:sp>
        <p:nvSpPr>
          <p:cNvPr id="37" name="TextBox 8">
            <a:extLst>
              <a:ext uri="{FF2B5EF4-FFF2-40B4-BE49-F238E27FC236}">
                <a16:creationId xmlns:a16="http://schemas.microsoft.com/office/drawing/2014/main" id="{CAAA617F-02D8-4BEB-B5A9-29F73C53E850}"/>
              </a:ext>
            </a:extLst>
          </p:cNvPr>
          <p:cNvSpPr txBox="1"/>
          <p:nvPr/>
        </p:nvSpPr>
        <p:spPr>
          <a:xfrm>
            <a:off x="1639529" y="4076700"/>
            <a:ext cx="7809271" cy="461665"/>
          </a:xfrm>
          <a:prstGeom prst="rect">
            <a:avLst/>
          </a:prstGeom>
          <a:noFill/>
        </p:spPr>
        <p:txBody>
          <a:bodyPr wrap="square" lIns="108000" rIns="108000" rtlCol="0">
            <a:spAutoFit/>
          </a:bodyPr>
          <a:lstStyle/>
          <a:p>
            <a:r>
              <a:rPr lang="pl-PL" sz="2400" dirty="0"/>
              <a:t>uprzedzenia i uprzedzenia, które mogą zaciemniać osąd. </a:t>
            </a:r>
            <a:endParaRPr lang="pl-PL" sz="2400" b="1" dirty="0">
              <a:solidFill>
                <a:srgbClr val="243255"/>
              </a:solidFill>
              <a:latin typeface="Calibri"/>
              <a:ea typeface="Calibri"/>
              <a:cs typeface="Calibri"/>
              <a:sym typeface="Calibri"/>
            </a:endParaRPr>
          </a:p>
        </p:txBody>
      </p:sp>
      <p:sp>
        <p:nvSpPr>
          <p:cNvPr id="41" name="TextBox 8">
            <a:extLst>
              <a:ext uri="{FF2B5EF4-FFF2-40B4-BE49-F238E27FC236}">
                <a16:creationId xmlns:a16="http://schemas.microsoft.com/office/drawing/2014/main" id="{D30CFFC9-0910-4AEB-ACCE-4FB39BBB51EE}"/>
              </a:ext>
            </a:extLst>
          </p:cNvPr>
          <p:cNvSpPr txBox="1"/>
          <p:nvPr/>
        </p:nvSpPr>
        <p:spPr>
          <a:xfrm>
            <a:off x="1637071" y="5747233"/>
            <a:ext cx="7162800" cy="461665"/>
          </a:xfrm>
          <a:prstGeom prst="rect">
            <a:avLst/>
          </a:prstGeom>
          <a:noFill/>
        </p:spPr>
        <p:txBody>
          <a:bodyPr wrap="square" lIns="108000" rIns="108000" rtlCol="0">
            <a:spAutoFit/>
          </a:bodyPr>
          <a:lstStyle/>
          <a:p>
            <a:r>
              <a:rPr lang="pl-PL" sz="2400" dirty="0"/>
              <a:t>różne etapy procesu podejmowania decyzji. </a:t>
            </a:r>
            <a:endParaRPr lang="ko-KR" altLang="en-US" sz="2400" b="1" dirty="0">
              <a:solidFill>
                <a:srgbClr val="243255"/>
              </a:solidFill>
              <a:cs typeface="Arial" pitchFamily="34" charset="0"/>
            </a:endParaRPr>
          </a:p>
        </p:txBody>
      </p:sp>
      <p:sp>
        <p:nvSpPr>
          <p:cNvPr id="43" name="TextBox 8">
            <a:extLst>
              <a:ext uri="{FF2B5EF4-FFF2-40B4-BE49-F238E27FC236}">
                <a16:creationId xmlns:a16="http://schemas.microsoft.com/office/drawing/2014/main" id="{296E3461-3EE8-4F02-A473-DBC09AFF5FAF}"/>
              </a:ext>
            </a:extLst>
          </p:cNvPr>
          <p:cNvSpPr txBox="1"/>
          <p:nvPr/>
        </p:nvSpPr>
        <p:spPr>
          <a:xfrm>
            <a:off x="1639529" y="4914900"/>
            <a:ext cx="5124925" cy="461665"/>
          </a:xfrm>
          <a:prstGeom prst="rect">
            <a:avLst/>
          </a:prstGeom>
          <a:noFill/>
        </p:spPr>
        <p:txBody>
          <a:bodyPr wrap="square" lIns="108000" rIns="108000" rtlCol="0">
            <a:spAutoFit/>
          </a:bodyPr>
          <a:lstStyle/>
          <a:p>
            <a:r>
              <a:rPr lang="pl-PL" sz="2400" dirty="0"/>
              <a:t>różnego rodzaju decyzje. </a:t>
            </a:r>
            <a:endParaRPr lang="pl-PL" sz="2400" b="1" dirty="0">
              <a:solidFill>
                <a:srgbClr val="243255"/>
              </a:solidFill>
              <a:latin typeface="Calibri"/>
              <a:ea typeface="Calibri"/>
              <a:cs typeface="Calibri"/>
              <a:sym typeface="Calibri"/>
            </a:endParaRPr>
          </a:p>
        </p:txBody>
      </p:sp>
      <p:sp>
        <p:nvSpPr>
          <p:cNvPr id="20" name="object 17">
            <a:extLst>
              <a:ext uri="{FF2B5EF4-FFF2-40B4-BE49-F238E27FC236}">
                <a16:creationId xmlns:a16="http://schemas.microsoft.com/office/drawing/2014/main" id="{E3BF2D52-1E37-4E98-9044-56FF944D8061}"/>
              </a:ext>
            </a:extLst>
          </p:cNvPr>
          <p:cNvSpPr txBox="1"/>
          <p:nvPr/>
        </p:nvSpPr>
        <p:spPr>
          <a:xfrm>
            <a:off x="1105032" y="6776598"/>
            <a:ext cx="13081000" cy="444994"/>
          </a:xfrm>
          <a:prstGeom prst="rect">
            <a:avLst/>
          </a:prstGeom>
        </p:spPr>
        <p:txBody>
          <a:bodyPr vert="horz" wrap="square" lIns="0" tIns="13970" rIns="0" bIns="0" rtlCol="0">
            <a:spAutoFit/>
          </a:bodyPr>
          <a:lstStyle/>
          <a:p>
            <a:r>
              <a:rPr lang="pl-PL" sz="2800" b="1" dirty="0">
                <a:solidFill>
                  <a:srgbClr val="002060"/>
                </a:solidFill>
              </a:rPr>
              <a:t>…i rozwiniesz praktyczne umiejętności korzystania</a:t>
            </a:r>
            <a:r>
              <a:rPr lang="en-US" sz="2800" b="1" dirty="0">
                <a:solidFill>
                  <a:srgbClr val="002060"/>
                </a:solidFill>
                <a:latin typeface="Calibri" panose="020F0502020204030204" pitchFamily="34" charset="0"/>
                <a:ea typeface="Tahoma" panose="020B0604030504040204" pitchFamily="34" charset="0"/>
                <a:cs typeface="Times New Roman" panose="02020603050405020304" pitchFamily="18" charset="0"/>
              </a:rPr>
              <a:t>:</a:t>
            </a:r>
            <a:endParaRPr lang="en-GB" sz="2800" b="1" dirty="0">
              <a:solidFill>
                <a:srgbClr val="002060"/>
              </a:solidFill>
              <a:latin typeface="Calibri" panose="020F0502020204030204" pitchFamily="34" charset="0"/>
              <a:ea typeface="Tahoma" panose="020B0604030504040204" pitchFamily="34" charset="0"/>
              <a:cs typeface="Times New Roman" panose="02020603050405020304" pitchFamily="18" charset="0"/>
            </a:endParaRPr>
          </a:p>
        </p:txBody>
      </p:sp>
      <p:sp>
        <p:nvSpPr>
          <p:cNvPr id="21" name="object 4">
            <a:extLst>
              <a:ext uri="{FF2B5EF4-FFF2-40B4-BE49-F238E27FC236}">
                <a16:creationId xmlns:a16="http://schemas.microsoft.com/office/drawing/2014/main" id="{480B447C-0E41-4996-9A91-D0E3E150B563}"/>
              </a:ext>
            </a:extLst>
          </p:cNvPr>
          <p:cNvSpPr/>
          <p:nvPr/>
        </p:nvSpPr>
        <p:spPr>
          <a:xfrm rot="16200000">
            <a:off x="1078978" y="7476808"/>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2" name="object 4">
            <a:extLst>
              <a:ext uri="{FF2B5EF4-FFF2-40B4-BE49-F238E27FC236}">
                <a16:creationId xmlns:a16="http://schemas.microsoft.com/office/drawing/2014/main" id="{1E3B2C66-70B5-4D04-8C83-046FCEF1FD52}"/>
              </a:ext>
            </a:extLst>
          </p:cNvPr>
          <p:cNvSpPr/>
          <p:nvPr/>
        </p:nvSpPr>
        <p:spPr>
          <a:xfrm rot="16200000">
            <a:off x="1078978" y="8279878"/>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3" name="TextBox 8">
            <a:extLst>
              <a:ext uri="{FF2B5EF4-FFF2-40B4-BE49-F238E27FC236}">
                <a16:creationId xmlns:a16="http://schemas.microsoft.com/office/drawing/2014/main" id="{C60ACA05-000D-4F4B-97A2-1BF37862FD43}"/>
              </a:ext>
            </a:extLst>
          </p:cNvPr>
          <p:cNvSpPr txBox="1"/>
          <p:nvPr/>
        </p:nvSpPr>
        <p:spPr>
          <a:xfrm>
            <a:off x="1637071" y="7331903"/>
            <a:ext cx="7887929" cy="461665"/>
          </a:xfrm>
          <a:prstGeom prst="rect">
            <a:avLst/>
          </a:prstGeom>
          <a:noFill/>
        </p:spPr>
        <p:txBody>
          <a:bodyPr wrap="square" lIns="108000" rIns="108000" rtlCol="0">
            <a:spAutoFit/>
          </a:bodyPr>
          <a:lstStyle/>
          <a:p>
            <a:r>
              <a:rPr lang="pl-PL" sz="2400" dirty="0"/>
              <a:t>z szeregu narzędzi decyzyjnych. </a:t>
            </a:r>
            <a:endParaRPr lang="pl-PL" sz="2400" b="1" dirty="0">
              <a:solidFill>
                <a:srgbClr val="243255"/>
              </a:solidFill>
              <a:latin typeface="Calibri"/>
              <a:ea typeface="Calibri"/>
              <a:cs typeface="Calibri"/>
              <a:sym typeface="Calibri"/>
            </a:endParaRPr>
          </a:p>
        </p:txBody>
      </p:sp>
      <p:sp>
        <p:nvSpPr>
          <p:cNvPr id="24" name="TextBox 8">
            <a:extLst>
              <a:ext uri="{FF2B5EF4-FFF2-40B4-BE49-F238E27FC236}">
                <a16:creationId xmlns:a16="http://schemas.microsoft.com/office/drawing/2014/main" id="{ADD7848D-6EB3-4C2C-86CC-BAEDF250F89E}"/>
              </a:ext>
            </a:extLst>
          </p:cNvPr>
          <p:cNvSpPr txBox="1"/>
          <p:nvPr/>
        </p:nvSpPr>
        <p:spPr>
          <a:xfrm>
            <a:off x="1639529" y="8158226"/>
            <a:ext cx="8952271" cy="461665"/>
          </a:xfrm>
          <a:prstGeom prst="rect">
            <a:avLst/>
          </a:prstGeom>
          <a:noFill/>
        </p:spPr>
        <p:txBody>
          <a:bodyPr wrap="square" lIns="108000" rIns="108000" rtlCol="0">
            <a:spAutoFit/>
          </a:bodyPr>
          <a:lstStyle/>
          <a:p>
            <a:r>
              <a:rPr lang="pl-PL" sz="2400" dirty="0"/>
              <a:t>różnych metod pobudzania kreatywności w podejmowaniu decyzji. </a:t>
            </a:r>
            <a:endParaRPr lang="pl-PL" sz="2400" b="1" dirty="0">
              <a:solidFill>
                <a:srgbClr val="243255"/>
              </a:solidFill>
              <a:latin typeface="Calibri"/>
              <a:ea typeface="Calibri"/>
              <a:cs typeface="Calibri"/>
              <a:sym typeface="Calibri"/>
            </a:endParaRPr>
          </a:p>
        </p:txBody>
      </p:sp>
    </p:spTree>
    <p:extLst>
      <p:ext uri="{BB962C8B-B14F-4D97-AF65-F5344CB8AC3E}">
        <p14:creationId xmlns:p14="http://schemas.microsoft.com/office/powerpoint/2010/main" val="32949065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35"/>
                                        </p:tgtEl>
                                        <p:attrNameLst>
                                          <p:attrName>style.visibility</p:attrName>
                                        </p:attrNameLst>
                                      </p:cBhvr>
                                      <p:to>
                                        <p:strVal val="visible"/>
                                      </p:to>
                                    </p:set>
                                    <p:anim calcmode="lin" valueType="num">
                                      <p:cBhvr additive="base">
                                        <p:cTn id="11" dur="500" fill="hold"/>
                                        <p:tgtEl>
                                          <p:spTgt spid="35"/>
                                        </p:tgtEl>
                                        <p:attrNameLst>
                                          <p:attrName>ppt_x</p:attrName>
                                        </p:attrNameLst>
                                      </p:cBhvr>
                                      <p:tavLst>
                                        <p:tav tm="0">
                                          <p:val>
                                            <p:strVal val="0-#ppt_w/2"/>
                                          </p:val>
                                        </p:tav>
                                        <p:tav tm="100000">
                                          <p:val>
                                            <p:strVal val="#ppt_x"/>
                                          </p:val>
                                        </p:tav>
                                      </p:tavLst>
                                    </p:anim>
                                    <p:anim calcmode="lin" valueType="num">
                                      <p:cBhvr additive="base">
                                        <p:cTn id="12" dur="500" fill="hold"/>
                                        <p:tgtEl>
                                          <p:spTgt spid="3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8"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0-#ppt_w/2"/>
                                          </p:val>
                                        </p:tav>
                                        <p:tav tm="100000">
                                          <p:val>
                                            <p:strVal val="#ppt_x"/>
                                          </p:val>
                                        </p:tav>
                                      </p:tavLst>
                                    </p:anim>
                                    <p:anim calcmode="lin" valueType="num">
                                      <p:cBhvr additive="base">
                                        <p:cTn id="17" dur="500" fill="hold"/>
                                        <p:tgtEl>
                                          <p:spTgt spid="4"/>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8" fill="hold" grpId="0" nodeType="afterEffect">
                                  <p:stCondLst>
                                    <p:cond delay="0"/>
                                  </p:stCondLst>
                                  <p:childTnLst>
                                    <p:set>
                                      <p:cBhvr>
                                        <p:cTn id="20" dur="1" fill="hold">
                                          <p:stCondLst>
                                            <p:cond delay="0"/>
                                          </p:stCondLst>
                                        </p:cTn>
                                        <p:tgtEl>
                                          <p:spTgt spid="37"/>
                                        </p:tgtEl>
                                        <p:attrNameLst>
                                          <p:attrName>style.visibility</p:attrName>
                                        </p:attrNameLst>
                                      </p:cBhvr>
                                      <p:to>
                                        <p:strVal val="visible"/>
                                      </p:to>
                                    </p:set>
                                    <p:anim calcmode="lin" valueType="num">
                                      <p:cBhvr additive="base">
                                        <p:cTn id="21" dur="500" fill="hold"/>
                                        <p:tgtEl>
                                          <p:spTgt spid="37"/>
                                        </p:tgtEl>
                                        <p:attrNameLst>
                                          <p:attrName>ppt_x</p:attrName>
                                        </p:attrNameLst>
                                      </p:cBhvr>
                                      <p:tavLst>
                                        <p:tav tm="0">
                                          <p:val>
                                            <p:strVal val="0-#ppt_w/2"/>
                                          </p:val>
                                        </p:tav>
                                        <p:tav tm="100000">
                                          <p:val>
                                            <p:strVal val="#ppt_x"/>
                                          </p:val>
                                        </p:tav>
                                      </p:tavLst>
                                    </p:anim>
                                    <p:anim calcmode="lin" valueType="num">
                                      <p:cBhvr additive="base">
                                        <p:cTn id="22" dur="500" fill="hold"/>
                                        <p:tgtEl>
                                          <p:spTgt spid="37"/>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2" presetClass="entr" presetSubtype="8" fill="hold" grpId="0" nodeType="afterEffect">
                                  <p:stCondLst>
                                    <p:cond delay="0"/>
                                  </p:stCondLst>
                                  <p:childTnLst>
                                    <p:set>
                                      <p:cBhvr>
                                        <p:cTn id="25" dur="1" fill="hold">
                                          <p:stCondLst>
                                            <p:cond delay="0"/>
                                          </p:stCondLst>
                                        </p:cTn>
                                        <p:tgtEl>
                                          <p:spTgt spid="28"/>
                                        </p:tgtEl>
                                        <p:attrNameLst>
                                          <p:attrName>style.visibility</p:attrName>
                                        </p:attrNameLst>
                                      </p:cBhvr>
                                      <p:to>
                                        <p:strVal val="visible"/>
                                      </p:to>
                                    </p:set>
                                    <p:anim calcmode="lin" valueType="num">
                                      <p:cBhvr additive="base">
                                        <p:cTn id="26" dur="500" fill="hold"/>
                                        <p:tgtEl>
                                          <p:spTgt spid="28"/>
                                        </p:tgtEl>
                                        <p:attrNameLst>
                                          <p:attrName>ppt_x</p:attrName>
                                        </p:attrNameLst>
                                      </p:cBhvr>
                                      <p:tavLst>
                                        <p:tav tm="0">
                                          <p:val>
                                            <p:strVal val="0-#ppt_w/2"/>
                                          </p:val>
                                        </p:tav>
                                        <p:tav tm="100000">
                                          <p:val>
                                            <p:strVal val="#ppt_x"/>
                                          </p:val>
                                        </p:tav>
                                      </p:tavLst>
                                    </p:anim>
                                    <p:anim calcmode="lin" valueType="num">
                                      <p:cBhvr additive="base">
                                        <p:cTn id="27" dur="500" fill="hold"/>
                                        <p:tgtEl>
                                          <p:spTgt spid="28"/>
                                        </p:tgtEl>
                                        <p:attrNameLst>
                                          <p:attrName>ppt_y</p:attrName>
                                        </p:attrNameLst>
                                      </p:cBhvr>
                                      <p:tavLst>
                                        <p:tav tm="0">
                                          <p:val>
                                            <p:strVal val="#ppt_y"/>
                                          </p:val>
                                        </p:tav>
                                        <p:tav tm="100000">
                                          <p:val>
                                            <p:strVal val="#ppt_y"/>
                                          </p:val>
                                        </p:tav>
                                      </p:tavLst>
                                    </p:anim>
                                  </p:childTnLst>
                                </p:cTn>
                              </p:par>
                            </p:childTnLst>
                          </p:cTn>
                        </p:par>
                        <p:par>
                          <p:cTn id="28" fill="hold">
                            <p:stCondLst>
                              <p:cond delay="2500"/>
                            </p:stCondLst>
                            <p:childTnLst>
                              <p:par>
                                <p:cTn id="29" presetID="2" presetClass="entr" presetSubtype="8" fill="hold" grpId="0" nodeType="afterEffect">
                                  <p:stCondLst>
                                    <p:cond delay="0"/>
                                  </p:stCondLst>
                                  <p:childTnLst>
                                    <p:set>
                                      <p:cBhvr>
                                        <p:cTn id="30" dur="1" fill="hold">
                                          <p:stCondLst>
                                            <p:cond delay="0"/>
                                          </p:stCondLst>
                                        </p:cTn>
                                        <p:tgtEl>
                                          <p:spTgt spid="43"/>
                                        </p:tgtEl>
                                        <p:attrNameLst>
                                          <p:attrName>style.visibility</p:attrName>
                                        </p:attrNameLst>
                                      </p:cBhvr>
                                      <p:to>
                                        <p:strVal val="visible"/>
                                      </p:to>
                                    </p:set>
                                    <p:anim calcmode="lin" valueType="num">
                                      <p:cBhvr additive="base">
                                        <p:cTn id="31" dur="500" fill="hold"/>
                                        <p:tgtEl>
                                          <p:spTgt spid="43"/>
                                        </p:tgtEl>
                                        <p:attrNameLst>
                                          <p:attrName>ppt_x</p:attrName>
                                        </p:attrNameLst>
                                      </p:cBhvr>
                                      <p:tavLst>
                                        <p:tav tm="0">
                                          <p:val>
                                            <p:strVal val="0-#ppt_w/2"/>
                                          </p:val>
                                        </p:tav>
                                        <p:tav tm="100000">
                                          <p:val>
                                            <p:strVal val="#ppt_x"/>
                                          </p:val>
                                        </p:tav>
                                      </p:tavLst>
                                    </p:anim>
                                    <p:anim calcmode="lin" valueType="num">
                                      <p:cBhvr additive="base">
                                        <p:cTn id="32" dur="500" fill="hold"/>
                                        <p:tgtEl>
                                          <p:spTgt spid="43"/>
                                        </p:tgtEl>
                                        <p:attrNameLst>
                                          <p:attrName>ppt_y</p:attrName>
                                        </p:attrNameLst>
                                      </p:cBhvr>
                                      <p:tavLst>
                                        <p:tav tm="0">
                                          <p:val>
                                            <p:strVal val="#ppt_y"/>
                                          </p:val>
                                        </p:tav>
                                        <p:tav tm="100000">
                                          <p:val>
                                            <p:strVal val="#ppt_y"/>
                                          </p:val>
                                        </p:tav>
                                      </p:tavLst>
                                    </p:anim>
                                  </p:childTnLst>
                                </p:cTn>
                              </p:par>
                            </p:childTnLst>
                          </p:cTn>
                        </p:par>
                        <p:par>
                          <p:cTn id="33" fill="hold">
                            <p:stCondLst>
                              <p:cond delay="3000"/>
                            </p:stCondLst>
                            <p:childTnLst>
                              <p:par>
                                <p:cTn id="34" presetID="2" presetClass="entr" presetSubtype="8" fill="hold" grpId="0" nodeType="afterEffect">
                                  <p:stCondLst>
                                    <p:cond delay="0"/>
                                  </p:stCondLst>
                                  <p:childTnLst>
                                    <p:set>
                                      <p:cBhvr>
                                        <p:cTn id="35" dur="1" fill="hold">
                                          <p:stCondLst>
                                            <p:cond delay="0"/>
                                          </p:stCondLst>
                                        </p:cTn>
                                        <p:tgtEl>
                                          <p:spTgt spid="29"/>
                                        </p:tgtEl>
                                        <p:attrNameLst>
                                          <p:attrName>style.visibility</p:attrName>
                                        </p:attrNameLst>
                                      </p:cBhvr>
                                      <p:to>
                                        <p:strVal val="visible"/>
                                      </p:to>
                                    </p:set>
                                    <p:anim calcmode="lin" valueType="num">
                                      <p:cBhvr additive="base">
                                        <p:cTn id="36" dur="500" fill="hold"/>
                                        <p:tgtEl>
                                          <p:spTgt spid="29"/>
                                        </p:tgtEl>
                                        <p:attrNameLst>
                                          <p:attrName>ppt_x</p:attrName>
                                        </p:attrNameLst>
                                      </p:cBhvr>
                                      <p:tavLst>
                                        <p:tav tm="0">
                                          <p:val>
                                            <p:strVal val="0-#ppt_w/2"/>
                                          </p:val>
                                        </p:tav>
                                        <p:tav tm="100000">
                                          <p:val>
                                            <p:strVal val="#ppt_x"/>
                                          </p:val>
                                        </p:tav>
                                      </p:tavLst>
                                    </p:anim>
                                    <p:anim calcmode="lin" valueType="num">
                                      <p:cBhvr additive="base">
                                        <p:cTn id="37" dur="500" fill="hold"/>
                                        <p:tgtEl>
                                          <p:spTgt spid="29"/>
                                        </p:tgtEl>
                                        <p:attrNameLst>
                                          <p:attrName>ppt_y</p:attrName>
                                        </p:attrNameLst>
                                      </p:cBhvr>
                                      <p:tavLst>
                                        <p:tav tm="0">
                                          <p:val>
                                            <p:strVal val="#ppt_y"/>
                                          </p:val>
                                        </p:tav>
                                        <p:tav tm="100000">
                                          <p:val>
                                            <p:strVal val="#ppt_y"/>
                                          </p:val>
                                        </p:tav>
                                      </p:tavLst>
                                    </p:anim>
                                  </p:childTnLst>
                                </p:cTn>
                              </p:par>
                            </p:childTnLst>
                          </p:cTn>
                        </p:par>
                        <p:par>
                          <p:cTn id="38" fill="hold">
                            <p:stCondLst>
                              <p:cond delay="3500"/>
                            </p:stCondLst>
                            <p:childTnLst>
                              <p:par>
                                <p:cTn id="39" presetID="2" presetClass="entr" presetSubtype="8" fill="hold" grpId="0" nodeType="afterEffect">
                                  <p:stCondLst>
                                    <p:cond delay="0"/>
                                  </p:stCondLst>
                                  <p:childTnLst>
                                    <p:set>
                                      <p:cBhvr>
                                        <p:cTn id="40" dur="1" fill="hold">
                                          <p:stCondLst>
                                            <p:cond delay="0"/>
                                          </p:stCondLst>
                                        </p:cTn>
                                        <p:tgtEl>
                                          <p:spTgt spid="41"/>
                                        </p:tgtEl>
                                        <p:attrNameLst>
                                          <p:attrName>style.visibility</p:attrName>
                                        </p:attrNameLst>
                                      </p:cBhvr>
                                      <p:to>
                                        <p:strVal val="visible"/>
                                      </p:to>
                                    </p:set>
                                    <p:anim calcmode="lin" valueType="num">
                                      <p:cBhvr additive="base">
                                        <p:cTn id="41" dur="500" fill="hold"/>
                                        <p:tgtEl>
                                          <p:spTgt spid="41"/>
                                        </p:tgtEl>
                                        <p:attrNameLst>
                                          <p:attrName>ppt_x</p:attrName>
                                        </p:attrNameLst>
                                      </p:cBhvr>
                                      <p:tavLst>
                                        <p:tav tm="0">
                                          <p:val>
                                            <p:strVal val="0-#ppt_w/2"/>
                                          </p:val>
                                        </p:tav>
                                        <p:tav tm="100000">
                                          <p:val>
                                            <p:strVal val="#ppt_x"/>
                                          </p:val>
                                        </p:tav>
                                      </p:tavLst>
                                    </p:anim>
                                    <p:anim calcmode="lin" valueType="num">
                                      <p:cBhvr additive="base">
                                        <p:cTn id="42" dur="500" fill="hold"/>
                                        <p:tgtEl>
                                          <p:spTgt spid="41"/>
                                        </p:tgtEl>
                                        <p:attrNameLst>
                                          <p:attrName>ppt_y</p:attrName>
                                        </p:attrNameLst>
                                      </p:cBhvr>
                                      <p:tavLst>
                                        <p:tav tm="0">
                                          <p:val>
                                            <p:strVal val="#ppt_y"/>
                                          </p:val>
                                        </p:tav>
                                        <p:tav tm="100000">
                                          <p:val>
                                            <p:strVal val="#ppt_y"/>
                                          </p:val>
                                        </p:tav>
                                      </p:tavLst>
                                    </p:anim>
                                  </p:childTnLst>
                                </p:cTn>
                              </p:par>
                            </p:childTnLst>
                          </p:cTn>
                        </p:par>
                        <p:par>
                          <p:cTn id="43" fill="hold">
                            <p:stCondLst>
                              <p:cond delay="4000"/>
                            </p:stCondLst>
                            <p:childTnLst>
                              <p:par>
                                <p:cTn id="44" presetID="2" presetClass="entr" presetSubtype="8" fill="hold" grpId="0" nodeType="afterEffect">
                                  <p:stCondLst>
                                    <p:cond delay="0"/>
                                  </p:stCondLst>
                                  <p:childTnLst>
                                    <p:set>
                                      <p:cBhvr>
                                        <p:cTn id="45" dur="1" fill="hold">
                                          <p:stCondLst>
                                            <p:cond delay="0"/>
                                          </p:stCondLst>
                                        </p:cTn>
                                        <p:tgtEl>
                                          <p:spTgt spid="33"/>
                                        </p:tgtEl>
                                        <p:attrNameLst>
                                          <p:attrName>style.visibility</p:attrName>
                                        </p:attrNameLst>
                                      </p:cBhvr>
                                      <p:to>
                                        <p:strVal val="visible"/>
                                      </p:to>
                                    </p:set>
                                    <p:anim calcmode="lin" valueType="num">
                                      <p:cBhvr additive="base">
                                        <p:cTn id="46" dur="500" fill="hold"/>
                                        <p:tgtEl>
                                          <p:spTgt spid="33"/>
                                        </p:tgtEl>
                                        <p:attrNameLst>
                                          <p:attrName>ppt_x</p:attrName>
                                        </p:attrNameLst>
                                      </p:cBhvr>
                                      <p:tavLst>
                                        <p:tav tm="0">
                                          <p:val>
                                            <p:strVal val="0-#ppt_w/2"/>
                                          </p:val>
                                        </p:tav>
                                        <p:tav tm="100000">
                                          <p:val>
                                            <p:strVal val="#ppt_x"/>
                                          </p:val>
                                        </p:tav>
                                      </p:tavLst>
                                    </p:anim>
                                    <p:anim calcmode="lin" valueType="num">
                                      <p:cBhvr additive="base">
                                        <p:cTn id="47" dur="500" fill="hold"/>
                                        <p:tgtEl>
                                          <p:spTgt spid="33"/>
                                        </p:tgtEl>
                                        <p:attrNameLst>
                                          <p:attrName>ppt_y</p:attrName>
                                        </p:attrNameLst>
                                      </p:cBhvr>
                                      <p:tavLst>
                                        <p:tav tm="0">
                                          <p:val>
                                            <p:strVal val="#ppt_y"/>
                                          </p:val>
                                        </p:tav>
                                        <p:tav tm="100000">
                                          <p:val>
                                            <p:strVal val="#ppt_y"/>
                                          </p:val>
                                        </p:tav>
                                      </p:tavLst>
                                    </p:anim>
                                  </p:childTnLst>
                                </p:cTn>
                              </p:par>
                            </p:childTnLst>
                          </p:cTn>
                        </p:par>
                        <p:par>
                          <p:cTn id="48" fill="hold">
                            <p:stCondLst>
                              <p:cond delay="4500"/>
                            </p:stCondLst>
                            <p:childTnLst>
                              <p:par>
                                <p:cTn id="49" presetID="10" presetClass="entr" presetSubtype="0" fill="hold" grpId="0" nodeType="after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fade">
                                      <p:cBhvr>
                                        <p:cTn id="51" dur="500"/>
                                        <p:tgtEl>
                                          <p:spTgt spid="20"/>
                                        </p:tgtEl>
                                      </p:cBhvr>
                                    </p:animEffect>
                                  </p:childTnLst>
                                </p:cTn>
                              </p:par>
                            </p:childTnLst>
                          </p:cTn>
                        </p:par>
                        <p:par>
                          <p:cTn id="52" fill="hold">
                            <p:stCondLst>
                              <p:cond delay="5000"/>
                            </p:stCondLst>
                            <p:childTnLst>
                              <p:par>
                                <p:cTn id="53" presetID="2" presetClass="entr" presetSubtype="8" fill="hold" grpId="0" nodeType="after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0-#ppt_w/2"/>
                                          </p:val>
                                        </p:tav>
                                        <p:tav tm="100000">
                                          <p:val>
                                            <p:strVal val="#ppt_x"/>
                                          </p:val>
                                        </p:tav>
                                      </p:tavLst>
                                    </p:anim>
                                    <p:anim calcmode="lin" valueType="num">
                                      <p:cBhvr additive="base">
                                        <p:cTn id="56" dur="500" fill="hold"/>
                                        <p:tgtEl>
                                          <p:spTgt spid="23"/>
                                        </p:tgtEl>
                                        <p:attrNameLst>
                                          <p:attrName>ppt_y</p:attrName>
                                        </p:attrNameLst>
                                      </p:cBhvr>
                                      <p:tavLst>
                                        <p:tav tm="0">
                                          <p:val>
                                            <p:strVal val="#ppt_y"/>
                                          </p:val>
                                        </p:tav>
                                        <p:tav tm="100000">
                                          <p:val>
                                            <p:strVal val="#ppt_y"/>
                                          </p:val>
                                        </p:tav>
                                      </p:tavLst>
                                    </p:anim>
                                  </p:childTnLst>
                                </p:cTn>
                              </p:par>
                            </p:childTnLst>
                          </p:cTn>
                        </p:par>
                        <p:par>
                          <p:cTn id="57" fill="hold">
                            <p:stCondLst>
                              <p:cond delay="5500"/>
                            </p:stCondLst>
                            <p:childTnLst>
                              <p:par>
                                <p:cTn id="58" presetID="2" presetClass="entr" presetSubtype="8" fill="hold" grpId="0" nodeType="afterEffect">
                                  <p:stCondLst>
                                    <p:cond delay="0"/>
                                  </p:stCondLst>
                                  <p:childTnLst>
                                    <p:set>
                                      <p:cBhvr>
                                        <p:cTn id="59" dur="1" fill="hold">
                                          <p:stCondLst>
                                            <p:cond delay="0"/>
                                          </p:stCondLst>
                                        </p:cTn>
                                        <p:tgtEl>
                                          <p:spTgt spid="21"/>
                                        </p:tgtEl>
                                        <p:attrNameLst>
                                          <p:attrName>style.visibility</p:attrName>
                                        </p:attrNameLst>
                                      </p:cBhvr>
                                      <p:to>
                                        <p:strVal val="visible"/>
                                      </p:to>
                                    </p:set>
                                    <p:anim calcmode="lin" valueType="num">
                                      <p:cBhvr additive="base">
                                        <p:cTn id="60" dur="500" fill="hold"/>
                                        <p:tgtEl>
                                          <p:spTgt spid="21"/>
                                        </p:tgtEl>
                                        <p:attrNameLst>
                                          <p:attrName>ppt_x</p:attrName>
                                        </p:attrNameLst>
                                      </p:cBhvr>
                                      <p:tavLst>
                                        <p:tav tm="0">
                                          <p:val>
                                            <p:strVal val="0-#ppt_w/2"/>
                                          </p:val>
                                        </p:tav>
                                        <p:tav tm="100000">
                                          <p:val>
                                            <p:strVal val="#ppt_x"/>
                                          </p:val>
                                        </p:tav>
                                      </p:tavLst>
                                    </p:anim>
                                    <p:anim calcmode="lin" valueType="num">
                                      <p:cBhvr additive="base">
                                        <p:cTn id="61" dur="500" fill="hold"/>
                                        <p:tgtEl>
                                          <p:spTgt spid="21"/>
                                        </p:tgtEl>
                                        <p:attrNameLst>
                                          <p:attrName>ppt_y</p:attrName>
                                        </p:attrNameLst>
                                      </p:cBhvr>
                                      <p:tavLst>
                                        <p:tav tm="0">
                                          <p:val>
                                            <p:strVal val="#ppt_y"/>
                                          </p:val>
                                        </p:tav>
                                        <p:tav tm="100000">
                                          <p:val>
                                            <p:strVal val="#ppt_y"/>
                                          </p:val>
                                        </p:tav>
                                      </p:tavLst>
                                    </p:anim>
                                  </p:childTnLst>
                                </p:cTn>
                              </p:par>
                            </p:childTnLst>
                          </p:cTn>
                        </p:par>
                        <p:par>
                          <p:cTn id="62" fill="hold">
                            <p:stCondLst>
                              <p:cond delay="6000"/>
                            </p:stCondLst>
                            <p:childTnLst>
                              <p:par>
                                <p:cTn id="63" presetID="2" presetClass="entr" presetSubtype="8" fill="hold" grpId="0" nodeType="afterEffect">
                                  <p:stCondLst>
                                    <p:cond delay="0"/>
                                  </p:stCondLst>
                                  <p:childTnLst>
                                    <p:set>
                                      <p:cBhvr>
                                        <p:cTn id="64" dur="1" fill="hold">
                                          <p:stCondLst>
                                            <p:cond delay="0"/>
                                          </p:stCondLst>
                                        </p:cTn>
                                        <p:tgtEl>
                                          <p:spTgt spid="24"/>
                                        </p:tgtEl>
                                        <p:attrNameLst>
                                          <p:attrName>style.visibility</p:attrName>
                                        </p:attrNameLst>
                                      </p:cBhvr>
                                      <p:to>
                                        <p:strVal val="visible"/>
                                      </p:to>
                                    </p:set>
                                    <p:anim calcmode="lin" valueType="num">
                                      <p:cBhvr additive="base">
                                        <p:cTn id="65" dur="500" fill="hold"/>
                                        <p:tgtEl>
                                          <p:spTgt spid="24"/>
                                        </p:tgtEl>
                                        <p:attrNameLst>
                                          <p:attrName>ppt_x</p:attrName>
                                        </p:attrNameLst>
                                      </p:cBhvr>
                                      <p:tavLst>
                                        <p:tav tm="0">
                                          <p:val>
                                            <p:strVal val="0-#ppt_w/2"/>
                                          </p:val>
                                        </p:tav>
                                        <p:tav tm="100000">
                                          <p:val>
                                            <p:strVal val="#ppt_x"/>
                                          </p:val>
                                        </p:tav>
                                      </p:tavLst>
                                    </p:anim>
                                    <p:anim calcmode="lin" valueType="num">
                                      <p:cBhvr additive="base">
                                        <p:cTn id="66" dur="500" fill="hold"/>
                                        <p:tgtEl>
                                          <p:spTgt spid="24"/>
                                        </p:tgtEl>
                                        <p:attrNameLst>
                                          <p:attrName>ppt_y</p:attrName>
                                        </p:attrNameLst>
                                      </p:cBhvr>
                                      <p:tavLst>
                                        <p:tav tm="0">
                                          <p:val>
                                            <p:strVal val="#ppt_y"/>
                                          </p:val>
                                        </p:tav>
                                        <p:tav tm="100000">
                                          <p:val>
                                            <p:strVal val="#ppt_y"/>
                                          </p:val>
                                        </p:tav>
                                      </p:tavLst>
                                    </p:anim>
                                  </p:childTnLst>
                                </p:cTn>
                              </p:par>
                            </p:childTnLst>
                          </p:cTn>
                        </p:par>
                        <p:par>
                          <p:cTn id="67" fill="hold">
                            <p:stCondLst>
                              <p:cond delay="6500"/>
                            </p:stCondLst>
                            <p:childTnLst>
                              <p:par>
                                <p:cTn id="68" presetID="2" presetClass="entr" presetSubtype="8" fill="hold" grpId="0" nodeType="afterEffect">
                                  <p:stCondLst>
                                    <p:cond delay="0"/>
                                  </p:stCondLst>
                                  <p:childTnLst>
                                    <p:set>
                                      <p:cBhvr>
                                        <p:cTn id="69" dur="1" fill="hold">
                                          <p:stCondLst>
                                            <p:cond delay="0"/>
                                          </p:stCondLst>
                                        </p:cTn>
                                        <p:tgtEl>
                                          <p:spTgt spid="22"/>
                                        </p:tgtEl>
                                        <p:attrNameLst>
                                          <p:attrName>style.visibility</p:attrName>
                                        </p:attrNameLst>
                                      </p:cBhvr>
                                      <p:to>
                                        <p:strVal val="visible"/>
                                      </p:to>
                                    </p:set>
                                    <p:anim calcmode="lin" valueType="num">
                                      <p:cBhvr additive="base">
                                        <p:cTn id="70" dur="500" fill="hold"/>
                                        <p:tgtEl>
                                          <p:spTgt spid="22"/>
                                        </p:tgtEl>
                                        <p:attrNameLst>
                                          <p:attrName>ppt_x</p:attrName>
                                        </p:attrNameLst>
                                      </p:cBhvr>
                                      <p:tavLst>
                                        <p:tav tm="0">
                                          <p:val>
                                            <p:strVal val="0-#ppt_w/2"/>
                                          </p:val>
                                        </p:tav>
                                        <p:tav tm="100000">
                                          <p:val>
                                            <p:strVal val="#ppt_x"/>
                                          </p:val>
                                        </p:tav>
                                      </p:tavLst>
                                    </p:anim>
                                    <p:anim calcmode="lin" valueType="num">
                                      <p:cBhvr additive="base">
                                        <p:cTn id="71"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7" grpId="0"/>
      <p:bldP spid="28" grpId="0" animBg="1"/>
      <p:bldP spid="29" grpId="0" animBg="1"/>
      <p:bldP spid="33" grpId="0" animBg="1"/>
      <p:bldP spid="35" grpId="0"/>
      <p:bldP spid="37" grpId="0"/>
      <p:bldP spid="41" grpId="0"/>
      <p:bldP spid="43" grpId="0"/>
      <p:bldP spid="20" grpId="0"/>
      <p:bldP spid="21" grpId="0" animBg="1"/>
      <p:bldP spid="22" grpId="0" animBg="1"/>
      <p:bldP spid="23" grpId="0"/>
      <p:bldP spid="24"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1016000" y="728346"/>
            <a:ext cx="12852400" cy="1490152"/>
          </a:xfrm>
          <a:prstGeom prst="rect">
            <a:avLst/>
          </a:prstGeom>
        </p:spPr>
        <p:txBody>
          <a:bodyPr vert="horz" wrap="square" lIns="0" tIns="12700" rIns="0" bIns="0" rtlCol="0">
            <a:spAutoFit/>
          </a:bodyPr>
          <a:lstStyle/>
          <a:p>
            <a:pPr marL="12700">
              <a:spcBef>
                <a:spcPts val="100"/>
              </a:spcBef>
            </a:pPr>
            <a:r>
              <a:rPr lang="es-ES" sz="4800" dirty="0">
                <a:solidFill>
                  <a:srgbClr val="E12227"/>
                </a:solidFill>
              </a:rPr>
              <a:t>INDE</a:t>
            </a:r>
            <a:r>
              <a:rPr lang="pl-PL" sz="4800" dirty="0">
                <a:solidFill>
                  <a:srgbClr val="E12227"/>
                </a:solidFill>
              </a:rPr>
              <a:t>KS</a:t>
            </a:r>
            <a:br>
              <a:rPr lang="es-ES" sz="4800" b="1" dirty="0">
                <a:solidFill>
                  <a:srgbClr val="E12227"/>
                </a:solidFill>
              </a:rPr>
            </a:br>
            <a:endParaRPr lang="es-ES"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2" name="object 7">
            <a:extLst>
              <a:ext uri="{FF2B5EF4-FFF2-40B4-BE49-F238E27FC236}">
                <a16:creationId xmlns:a16="http://schemas.microsoft.com/office/drawing/2014/main" id="{D63C63AE-59BE-4E96-AC53-F60FC1F4358C}"/>
              </a:ext>
            </a:extLst>
          </p:cNvPr>
          <p:cNvSpPr/>
          <p:nvPr/>
        </p:nvSpPr>
        <p:spPr>
          <a:xfrm>
            <a:off x="0" y="2801522"/>
            <a:ext cx="18288000" cy="10160"/>
          </a:xfrm>
          <a:custGeom>
            <a:avLst/>
            <a:gdLst/>
            <a:ahLst/>
            <a:cxnLst/>
            <a:rect l="l" t="t" r="r" b="b"/>
            <a:pathLst>
              <a:path w="18288000" h="10160">
                <a:moveTo>
                  <a:pt x="18287999" y="10107"/>
                </a:moveTo>
                <a:lnTo>
                  <a:pt x="18287999" y="0"/>
                </a:lnTo>
                <a:lnTo>
                  <a:pt x="0" y="0"/>
                </a:lnTo>
                <a:lnTo>
                  <a:pt x="0" y="10107"/>
                </a:lnTo>
                <a:lnTo>
                  <a:pt x="18287999" y="10107"/>
                </a:lnTo>
                <a:close/>
              </a:path>
            </a:pathLst>
          </a:custGeom>
          <a:solidFill>
            <a:srgbClr val="00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3" name="object 6">
            <a:extLst>
              <a:ext uri="{FF2B5EF4-FFF2-40B4-BE49-F238E27FC236}">
                <a16:creationId xmlns:a16="http://schemas.microsoft.com/office/drawing/2014/main" id="{E3AE9101-FC9B-450C-BE24-88DF5DB061BC}"/>
              </a:ext>
            </a:extLst>
          </p:cNvPr>
          <p:cNvSpPr/>
          <p:nvPr/>
        </p:nvSpPr>
        <p:spPr>
          <a:xfrm>
            <a:off x="13614615"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6">
            <a:extLst>
              <a:ext uri="{FF2B5EF4-FFF2-40B4-BE49-F238E27FC236}">
                <a16:creationId xmlns:a16="http://schemas.microsoft.com/office/drawing/2014/main" id="{25912CAA-5A11-4529-A60A-EF64FAACD856}"/>
              </a:ext>
            </a:extLst>
          </p:cNvPr>
          <p:cNvSpPr/>
          <p:nvPr/>
        </p:nvSpPr>
        <p:spPr>
          <a:xfrm>
            <a:off x="8486542"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object 6">
            <a:extLst>
              <a:ext uri="{FF2B5EF4-FFF2-40B4-BE49-F238E27FC236}">
                <a16:creationId xmlns:a16="http://schemas.microsoft.com/office/drawing/2014/main" id="{337302F4-37D0-435B-AD5A-183E921251BF}"/>
              </a:ext>
            </a:extLst>
          </p:cNvPr>
          <p:cNvSpPr/>
          <p:nvPr/>
        </p:nvSpPr>
        <p:spPr>
          <a:xfrm>
            <a:off x="4904682"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object 6">
            <a:extLst>
              <a:ext uri="{FF2B5EF4-FFF2-40B4-BE49-F238E27FC236}">
                <a16:creationId xmlns:a16="http://schemas.microsoft.com/office/drawing/2014/main" id="{97B47471-06E6-4973-A14B-B861768C308A}"/>
              </a:ext>
            </a:extLst>
          </p:cNvPr>
          <p:cNvSpPr/>
          <p:nvPr/>
        </p:nvSpPr>
        <p:spPr>
          <a:xfrm>
            <a:off x="1637071"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46" name="Group 56">
            <a:extLst>
              <a:ext uri="{FF2B5EF4-FFF2-40B4-BE49-F238E27FC236}">
                <a16:creationId xmlns:a16="http://schemas.microsoft.com/office/drawing/2014/main" id="{FC0B86D3-10E4-4A4E-B970-B4043839F4DF}"/>
              </a:ext>
            </a:extLst>
          </p:cNvPr>
          <p:cNvGrpSpPr/>
          <p:nvPr/>
        </p:nvGrpSpPr>
        <p:grpSpPr>
          <a:xfrm>
            <a:off x="1388220" y="3371501"/>
            <a:ext cx="3488580" cy="2554545"/>
            <a:chOff x="1704484" y="1766707"/>
            <a:chExt cx="1038452" cy="2554545"/>
          </a:xfrm>
        </p:grpSpPr>
        <p:sp>
          <p:nvSpPr>
            <p:cNvPr id="47" name="TextBox 33">
              <a:extLst>
                <a:ext uri="{FF2B5EF4-FFF2-40B4-BE49-F238E27FC236}">
                  <a16:creationId xmlns:a16="http://schemas.microsoft.com/office/drawing/2014/main" id="{611F3A84-94C4-48B0-AA6E-E346E1BF6A5A}"/>
                </a:ext>
              </a:extLst>
            </p:cNvPr>
            <p:cNvSpPr txBox="1"/>
            <p:nvPr/>
          </p:nvSpPr>
          <p:spPr>
            <a:xfrm>
              <a:off x="1724504" y="2012928"/>
              <a:ext cx="1018432" cy="2308324"/>
            </a:xfrm>
            <a:prstGeom prst="rect">
              <a:avLst/>
            </a:prstGeom>
            <a:noFill/>
          </p:spPr>
          <p:txBody>
            <a:bodyPr wrap="square" rtlCol="0">
              <a:spAutoFit/>
            </a:bodyPr>
            <a:lstStyle/>
            <a:p>
              <a:endParaRPr lang="en-US" altLang="ko-KR" dirty="0">
                <a:solidFill>
                  <a:srgbClr val="243255"/>
                </a:solidFill>
                <a:cs typeface="Arial" pitchFamily="34" charset="0"/>
              </a:endParaRPr>
            </a:p>
            <a:p>
              <a:pPr lvl="1" fontAlgn="base"/>
              <a:r>
                <a:rPr lang="pl-PL" dirty="0"/>
                <a:t>1.1 </a:t>
              </a:r>
              <a:r>
                <a:rPr lang="en-GB" dirty="0" err="1"/>
                <a:t>Nie</a:t>
              </a:r>
              <a:r>
                <a:rPr lang="en-GB" dirty="0"/>
                <a:t> </a:t>
              </a:r>
              <a:r>
                <a:rPr lang="en-GB" dirty="0" err="1"/>
                <a:t>zostawiaj</a:t>
              </a:r>
              <a:r>
                <a:rPr lang="en-GB" dirty="0"/>
                <a:t> </a:t>
              </a:r>
              <a:r>
                <a:rPr lang="en-GB" dirty="0" err="1"/>
                <a:t>niczego</a:t>
              </a:r>
              <a:r>
                <a:rPr lang="en-GB" dirty="0"/>
                <a:t> </a:t>
              </a:r>
              <a:r>
                <a:rPr lang="en-GB" dirty="0" err="1"/>
                <a:t>przypadkowi</a:t>
              </a:r>
              <a:endParaRPr lang="pl-PL" dirty="0"/>
            </a:p>
            <a:p>
              <a:pPr lvl="1" fontAlgn="base"/>
              <a:r>
                <a:rPr lang="pl-PL" dirty="0"/>
                <a:t>1.2. </a:t>
              </a:r>
              <a:r>
                <a:rPr lang="en-GB" dirty="0" err="1"/>
                <a:t>Dobry</a:t>
              </a:r>
              <a:r>
                <a:rPr lang="en-GB" dirty="0"/>
                <a:t> </a:t>
              </a:r>
              <a:r>
                <a:rPr lang="en-GB" dirty="0" err="1"/>
                <a:t>osąd</a:t>
              </a:r>
              <a:endParaRPr lang="pl-PL" dirty="0"/>
            </a:p>
            <a:p>
              <a:pPr lvl="1" fontAlgn="base"/>
              <a:r>
                <a:rPr lang="pl-PL" dirty="0"/>
                <a:t>1.3. Związek między osądem a percepcją </a:t>
              </a:r>
            </a:p>
            <a:p>
              <a:pPr lvl="1" fontAlgn="base"/>
              <a:r>
                <a:rPr lang="pl-PL" dirty="0"/>
                <a:t>1.4. </a:t>
              </a:r>
              <a:r>
                <a:rPr lang="en-GB" dirty="0" err="1"/>
                <a:t>Błędy</a:t>
              </a:r>
              <a:r>
                <a:rPr lang="en-GB" dirty="0"/>
                <a:t>.</a:t>
              </a:r>
              <a:endParaRPr lang="pl-PL" dirty="0"/>
            </a:p>
            <a:p>
              <a:pPr lvl="1" fontAlgn="base"/>
              <a:r>
                <a:rPr lang="pl-PL" dirty="0"/>
                <a:t>1.5. </a:t>
              </a:r>
              <a:r>
                <a:rPr lang="en-GB" dirty="0" err="1"/>
                <a:t>Osąd</a:t>
              </a:r>
              <a:r>
                <a:rPr lang="en-GB" dirty="0"/>
                <a:t> I </a:t>
              </a:r>
              <a:r>
                <a:rPr lang="en-GB" dirty="0" err="1"/>
                <a:t>etyka</a:t>
              </a:r>
              <a:endParaRPr lang="pl-PL" dirty="0"/>
            </a:p>
          </p:txBody>
        </p:sp>
        <p:sp>
          <p:nvSpPr>
            <p:cNvPr id="48" name="TextBox 34">
              <a:extLst>
                <a:ext uri="{FF2B5EF4-FFF2-40B4-BE49-F238E27FC236}">
                  <a16:creationId xmlns:a16="http://schemas.microsoft.com/office/drawing/2014/main" id="{9A4BBE72-BFEB-4C72-9760-B722279C9CA7}"/>
                </a:ext>
              </a:extLst>
            </p:cNvPr>
            <p:cNvSpPr txBox="1"/>
            <p:nvPr/>
          </p:nvSpPr>
          <p:spPr>
            <a:xfrm>
              <a:off x="1704484" y="1766707"/>
              <a:ext cx="1023846" cy="461665"/>
            </a:xfrm>
            <a:prstGeom prst="rect">
              <a:avLst/>
            </a:prstGeom>
            <a:noFill/>
          </p:spPr>
          <p:txBody>
            <a:bodyPr wrap="square" lIns="108000" rIns="108000" rtlCol="0">
              <a:spAutoFit/>
            </a:bodyPr>
            <a:lstStyle/>
            <a:p>
              <a:r>
                <a:rPr lang="en-US" altLang="ko-KR" sz="2400" b="1" dirty="0">
                  <a:solidFill>
                    <a:srgbClr val="243255"/>
                  </a:solidFill>
                  <a:cs typeface="Arial" pitchFamily="34" charset="0"/>
                </a:rPr>
                <a:t>1. </a:t>
              </a:r>
              <a:r>
                <a:rPr lang="pl-PL" altLang="ko-KR" sz="2400" b="1" dirty="0">
                  <a:solidFill>
                    <a:srgbClr val="243255"/>
                  </a:solidFill>
                  <a:cs typeface="Arial" pitchFamily="34" charset="0"/>
                </a:rPr>
                <a:t>Ocenianie</a:t>
              </a:r>
              <a:endParaRPr lang="ko-KR" altLang="en-US" sz="2400" b="1" dirty="0">
                <a:solidFill>
                  <a:srgbClr val="243255"/>
                </a:solidFill>
                <a:cs typeface="Arial" pitchFamily="34" charset="0"/>
              </a:endParaRPr>
            </a:p>
          </p:txBody>
        </p:sp>
      </p:grpSp>
      <p:grpSp>
        <p:nvGrpSpPr>
          <p:cNvPr id="49" name="Group 85">
            <a:extLst>
              <a:ext uri="{FF2B5EF4-FFF2-40B4-BE49-F238E27FC236}">
                <a16:creationId xmlns:a16="http://schemas.microsoft.com/office/drawing/2014/main" id="{AED96A6A-A82E-4DE9-BE65-0BFED9971E65}"/>
              </a:ext>
            </a:extLst>
          </p:cNvPr>
          <p:cNvGrpSpPr/>
          <p:nvPr/>
        </p:nvGrpSpPr>
        <p:grpSpPr>
          <a:xfrm>
            <a:off x="4700042" y="3371501"/>
            <a:ext cx="3148558" cy="1169551"/>
            <a:chOff x="1704484" y="1766707"/>
            <a:chExt cx="1038452" cy="1169551"/>
          </a:xfrm>
        </p:grpSpPr>
        <p:sp>
          <p:nvSpPr>
            <p:cNvPr id="50" name="TextBox 37">
              <a:extLst>
                <a:ext uri="{FF2B5EF4-FFF2-40B4-BE49-F238E27FC236}">
                  <a16:creationId xmlns:a16="http://schemas.microsoft.com/office/drawing/2014/main" id="{260397A8-85F6-4ABA-95FC-3C9E9A075CB3}"/>
                </a:ext>
              </a:extLst>
            </p:cNvPr>
            <p:cNvSpPr txBox="1"/>
            <p:nvPr/>
          </p:nvSpPr>
          <p:spPr>
            <a:xfrm>
              <a:off x="1724504" y="2012928"/>
              <a:ext cx="1018432" cy="923330"/>
            </a:xfrm>
            <a:prstGeom prst="rect">
              <a:avLst/>
            </a:prstGeom>
            <a:noFill/>
          </p:spPr>
          <p:txBody>
            <a:bodyPr wrap="square" rtlCol="0">
              <a:spAutoFit/>
            </a:bodyPr>
            <a:lstStyle/>
            <a:p>
              <a:endParaRPr lang="en-US" altLang="ko-KR" dirty="0">
                <a:solidFill>
                  <a:srgbClr val="243255"/>
                </a:solidFill>
                <a:cs typeface="Arial" pitchFamily="34" charset="0"/>
              </a:endParaRPr>
            </a:p>
            <a:p>
              <a:r>
                <a:rPr lang="pl-PL" dirty="0"/>
                <a:t>Ramy kategoryzacji decyzji. Przykłady typów decyzji </a:t>
              </a:r>
              <a:endParaRPr lang="en-US" altLang="ko-KR" dirty="0">
                <a:cs typeface="Arial" pitchFamily="34" charset="0"/>
              </a:endParaRPr>
            </a:p>
          </p:txBody>
        </p:sp>
        <p:sp>
          <p:nvSpPr>
            <p:cNvPr id="51" name="TextBox 38">
              <a:extLst>
                <a:ext uri="{FF2B5EF4-FFF2-40B4-BE49-F238E27FC236}">
                  <a16:creationId xmlns:a16="http://schemas.microsoft.com/office/drawing/2014/main" id="{9456F793-01BD-4953-A99E-8176A0EDB3AA}"/>
                </a:ext>
              </a:extLst>
            </p:cNvPr>
            <p:cNvSpPr txBox="1"/>
            <p:nvPr/>
          </p:nvSpPr>
          <p:spPr>
            <a:xfrm>
              <a:off x="1704484" y="1766707"/>
              <a:ext cx="1023846" cy="461665"/>
            </a:xfrm>
            <a:prstGeom prst="rect">
              <a:avLst/>
            </a:prstGeom>
            <a:noFill/>
          </p:spPr>
          <p:txBody>
            <a:bodyPr wrap="square" lIns="108000" rIns="108000" rtlCol="0">
              <a:spAutoFit/>
            </a:bodyPr>
            <a:lstStyle/>
            <a:p>
              <a:r>
                <a:rPr lang="en-US" altLang="ko-KR" sz="2400" b="1" dirty="0">
                  <a:solidFill>
                    <a:srgbClr val="243255"/>
                  </a:solidFill>
                  <a:cs typeface="Arial" pitchFamily="34" charset="0"/>
                </a:rPr>
                <a:t>2. </a:t>
              </a:r>
              <a:r>
                <a:rPr lang="pl-PL" altLang="ko-KR" sz="2400" b="1" dirty="0">
                  <a:solidFill>
                    <a:srgbClr val="243255"/>
                  </a:solidFill>
                  <a:cs typeface="Arial" pitchFamily="34" charset="0"/>
                </a:rPr>
                <a:t>Rodzaje </a:t>
              </a:r>
              <a:r>
                <a:rPr lang="en-US" altLang="ko-KR" sz="2400" b="1" dirty="0" err="1">
                  <a:solidFill>
                    <a:srgbClr val="243255"/>
                  </a:solidFill>
                  <a:cs typeface="Arial" pitchFamily="34" charset="0"/>
                </a:rPr>
                <a:t>dec</a:t>
              </a:r>
              <a:r>
                <a:rPr lang="pl-PL" altLang="ko-KR" sz="2400" b="1" dirty="0" err="1">
                  <a:solidFill>
                    <a:srgbClr val="243255"/>
                  </a:solidFill>
                  <a:cs typeface="Arial" pitchFamily="34" charset="0"/>
                </a:rPr>
                <a:t>yzji</a:t>
              </a:r>
              <a:endParaRPr lang="ko-KR" altLang="en-US" sz="2400" b="1" dirty="0">
                <a:solidFill>
                  <a:srgbClr val="243255"/>
                </a:solidFill>
                <a:cs typeface="Arial" pitchFamily="34" charset="0"/>
              </a:endParaRPr>
            </a:p>
          </p:txBody>
        </p:sp>
      </p:grpSp>
      <p:grpSp>
        <p:nvGrpSpPr>
          <p:cNvPr id="52" name="Group 90">
            <a:extLst>
              <a:ext uri="{FF2B5EF4-FFF2-40B4-BE49-F238E27FC236}">
                <a16:creationId xmlns:a16="http://schemas.microsoft.com/office/drawing/2014/main" id="{96A9D34C-2DFC-4ABF-9A58-E2D5DAE4839B}"/>
              </a:ext>
            </a:extLst>
          </p:cNvPr>
          <p:cNvGrpSpPr/>
          <p:nvPr/>
        </p:nvGrpSpPr>
        <p:grpSpPr>
          <a:xfrm>
            <a:off x="8328546" y="3371501"/>
            <a:ext cx="4396854" cy="4770536"/>
            <a:chOff x="1704484" y="1766707"/>
            <a:chExt cx="1038452" cy="4770536"/>
          </a:xfrm>
        </p:grpSpPr>
        <p:sp>
          <p:nvSpPr>
            <p:cNvPr id="53" name="TextBox 41">
              <a:extLst>
                <a:ext uri="{FF2B5EF4-FFF2-40B4-BE49-F238E27FC236}">
                  <a16:creationId xmlns:a16="http://schemas.microsoft.com/office/drawing/2014/main" id="{8BD68FBC-44FC-4EFC-A09F-16946911D992}"/>
                </a:ext>
              </a:extLst>
            </p:cNvPr>
            <p:cNvSpPr txBox="1"/>
            <p:nvPr/>
          </p:nvSpPr>
          <p:spPr>
            <a:xfrm>
              <a:off x="1724504" y="2012928"/>
              <a:ext cx="1018432" cy="4524315"/>
            </a:xfrm>
            <a:prstGeom prst="rect">
              <a:avLst/>
            </a:prstGeom>
            <a:noFill/>
          </p:spPr>
          <p:txBody>
            <a:bodyPr wrap="square" rtlCol="0">
              <a:spAutoFit/>
            </a:bodyPr>
            <a:lstStyle/>
            <a:p>
              <a:pPr lvl="1" fontAlgn="base"/>
              <a:endParaRPr lang="pl-PL" dirty="0"/>
            </a:p>
            <a:p>
              <a:pPr lvl="1" fontAlgn="base"/>
              <a:r>
                <a:rPr lang="pl-PL" dirty="0"/>
                <a:t>3.1. Podejmowanie decyzji. Definicje. Uczestnictwo mózgu, serca i jelit w procesie podejmowania decyzji.</a:t>
              </a:r>
            </a:p>
            <a:p>
              <a:pPr lvl="1" fontAlgn="base"/>
              <a:r>
                <a:rPr lang="pl-PL" dirty="0"/>
                <a:t>3.2. Podejścia do procesu decyzyjnego. Klasyfikacja niektórych procesów decyzyjnych. Podejścia i modele podejmowania decyzji.</a:t>
              </a:r>
            </a:p>
            <a:p>
              <a:pPr lvl="1" fontAlgn="base"/>
              <a:r>
                <a:rPr lang="pl-PL" dirty="0"/>
                <a:t>3.3. Podejmowanie decyzji przez osoby/organizacje. DECIDE model podejmowania decyzji. Dylematy etyczne. Sprawdzanie autentyczności.</a:t>
              </a:r>
            </a:p>
            <a:p>
              <a:pPr lvl="1" fontAlgn="base"/>
              <a:r>
                <a:rPr lang="pl-PL" dirty="0"/>
                <a:t>3.4. Drzewo decyzyjne. Normatywny model decyzyjny </a:t>
              </a:r>
              <a:r>
                <a:rPr lang="pl-PL" dirty="0" err="1"/>
                <a:t>Vrooma</a:t>
              </a:r>
              <a:r>
                <a:rPr lang="pl-PL" dirty="0"/>
                <a:t>-</a:t>
              </a:r>
              <a:r>
                <a:rPr lang="pl-PL" dirty="0" err="1"/>
                <a:t>Yettona</a:t>
              </a:r>
              <a:r>
                <a:rPr lang="pl-PL" dirty="0"/>
                <a:t>-Jago. </a:t>
              </a:r>
            </a:p>
            <a:p>
              <a:pPr lvl="1" fontAlgn="base"/>
              <a:r>
                <a:rPr lang="pl-PL" dirty="0"/>
                <a:t>3.5. Kompleksowe podejmowanie decyzji I narzędzia decyzyjne</a:t>
              </a:r>
              <a:endParaRPr lang="en-US" altLang="ko-KR" dirty="0">
                <a:cs typeface="Arial" pitchFamily="34" charset="0"/>
              </a:endParaRPr>
            </a:p>
          </p:txBody>
        </p:sp>
        <p:sp>
          <p:nvSpPr>
            <p:cNvPr id="54" name="TextBox 42">
              <a:extLst>
                <a:ext uri="{FF2B5EF4-FFF2-40B4-BE49-F238E27FC236}">
                  <a16:creationId xmlns:a16="http://schemas.microsoft.com/office/drawing/2014/main" id="{B9C5B90D-278A-4F7F-B76A-E666BB41EBA3}"/>
                </a:ext>
              </a:extLst>
            </p:cNvPr>
            <p:cNvSpPr txBox="1"/>
            <p:nvPr/>
          </p:nvSpPr>
          <p:spPr>
            <a:xfrm>
              <a:off x="1704484" y="1766707"/>
              <a:ext cx="1023846" cy="461665"/>
            </a:xfrm>
            <a:prstGeom prst="rect">
              <a:avLst/>
            </a:prstGeom>
            <a:noFill/>
          </p:spPr>
          <p:txBody>
            <a:bodyPr wrap="square" lIns="108000" rIns="108000" rtlCol="0">
              <a:spAutoFit/>
            </a:bodyPr>
            <a:lstStyle/>
            <a:p>
              <a:r>
                <a:rPr lang="en-US" altLang="ko-KR" sz="2400" b="1" dirty="0">
                  <a:solidFill>
                    <a:srgbClr val="002060"/>
                  </a:solidFill>
                  <a:latin typeface="+mj-lt"/>
                  <a:cs typeface="Arial" pitchFamily="34" charset="0"/>
                </a:rPr>
                <a:t>3. </a:t>
              </a:r>
              <a:r>
                <a:rPr lang="en-GB" sz="2400" b="1" dirty="0" err="1">
                  <a:solidFill>
                    <a:srgbClr val="002060"/>
                  </a:solidFill>
                  <a:latin typeface="+mj-lt"/>
                </a:rPr>
                <a:t>Podejowanie</a:t>
              </a:r>
              <a:r>
                <a:rPr lang="en-GB" sz="2400" b="1" dirty="0">
                  <a:solidFill>
                    <a:srgbClr val="002060"/>
                  </a:solidFill>
                  <a:latin typeface="+mj-lt"/>
                </a:rPr>
                <a:t> </a:t>
              </a:r>
              <a:r>
                <a:rPr lang="en-GB" sz="2400" b="1" dirty="0" err="1">
                  <a:solidFill>
                    <a:srgbClr val="002060"/>
                  </a:solidFill>
                  <a:latin typeface="+mj-lt"/>
                </a:rPr>
                <a:t>decyzji</a:t>
              </a:r>
              <a:endParaRPr lang="ko-KR" altLang="en-US" sz="2400" b="1" dirty="0">
                <a:solidFill>
                  <a:srgbClr val="002060"/>
                </a:solidFill>
                <a:latin typeface="+mj-lt"/>
                <a:cs typeface="Arial" pitchFamily="34" charset="0"/>
              </a:endParaRPr>
            </a:p>
          </p:txBody>
        </p:sp>
      </p:grpSp>
      <p:grpSp>
        <p:nvGrpSpPr>
          <p:cNvPr id="55" name="Group 95">
            <a:extLst>
              <a:ext uri="{FF2B5EF4-FFF2-40B4-BE49-F238E27FC236}">
                <a16:creationId xmlns:a16="http://schemas.microsoft.com/office/drawing/2014/main" id="{6E2133CD-0FE1-41E7-A5BB-E832142F813B}"/>
              </a:ext>
            </a:extLst>
          </p:cNvPr>
          <p:cNvGrpSpPr/>
          <p:nvPr/>
        </p:nvGrpSpPr>
        <p:grpSpPr>
          <a:xfrm>
            <a:off x="13327810" y="3325335"/>
            <a:ext cx="4312088" cy="2346251"/>
            <a:chOff x="1704484" y="1766707"/>
            <a:chExt cx="1038452" cy="1019036"/>
          </a:xfrm>
        </p:grpSpPr>
        <p:sp>
          <p:nvSpPr>
            <p:cNvPr id="56" name="TextBox 45">
              <a:extLst>
                <a:ext uri="{FF2B5EF4-FFF2-40B4-BE49-F238E27FC236}">
                  <a16:creationId xmlns:a16="http://schemas.microsoft.com/office/drawing/2014/main" id="{0BC45CAB-3677-49A3-AB97-94FFF0DA3D8F}"/>
                </a:ext>
              </a:extLst>
            </p:cNvPr>
            <p:cNvSpPr txBox="1"/>
            <p:nvPr/>
          </p:nvSpPr>
          <p:spPr>
            <a:xfrm>
              <a:off x="1724504" y="2264410"/>
              <a:ext cx="1018432" cy="521333"/>
            </a:xfrm>
            <a:prstGeom prst="rect">
              <a:avLst/>
            </a:prstGeom>
            <a:noFill/>
          </p:spPr>
          <p:txBody>
            <a:bodyPr wrap="square" rtlCol="0">
              <a:spAutoFit/>
            </a:bodyPr>
            <a:lstStyle/>
            <a:p>
              <a:endParaRPr lang="en-US" altLang="ko-KR" dirty="0">
                <a:solidFill>
                  <a:srgbClr val="243255"/>
                </a:solidFill>
                <a:cs typeface="Arial" pitchFamily="34" charset="0"/>
              </a:endParaRPr>
            </a:p>
            <a:p>
              <a:r>
                <a:rPr lang="pl-PL" dirty="0"/>
                <a:t>Rozbudzanie kreatywności w podejmowaniu decyzji. Użyteczne narzędzia </a:t>
              </a:r>
              <a:endParaRPr lang="en-US" altLang="ko-KR" dirty="0">
                <a:cs typeface="Arial" pitchFamily="34" charset="0"/>
              </a:endParaRPr>
            </a:p>
          </p:txBody>
        </p:sp>
        <p:sp>
          <p:nvSpPr>
            <p:cNvPr id="57" name="TextBox 46">
              <a:extLst>
                <a:ext uri="{FF2B5EF4-FFF2-40B4-BE49-F238E27FC236}">
                  <a16:creationId xmlns:a16="http://schemas.microsoft.com/office/drawing/2014/main" id="{6DB4FEBA-34E0-4265-AA78-301F92167A2F}"/>
                </a:ext>
              </a:extLst>
            </p:cNvPr>
            <p:cNvSpPr txBox="1"/>
            <p:nvPr/>
          </p:nvSpPr>
          <p:spPr>
            <a:xfrm>
              <a:off x="1704484" y="1766707"/>
              <a:ext cx="1038452" cy="521333"/>
            </a:xfrm>
            <a:prstGeom prst="rect">
              <a:avLst/>
            </a:prstGeom>
            <a:noFill/>
          </p:spPr>
          <p:txBody>
            <a:bodyPr wrap="square" lIns="108000" rIns="108000" rtlCol="0">
              <a:spAutoFit/>
            </a:bodyPr>
            <a:lstStyle/>
            <a:p>
              <a:r>
                <a:rPr lang="en-US" altLang="ko-KR" sz="2400" b="1" dirty="0">
                  <a:solidFill>
                    <a:srgbClr val="002060"/>
                  </a:solidFill>
                  <a:cs typeface="Arial" pitchFamily="34" charset="0"/>
                </a:rPr>
                <a:t>4. </a:t>
              </a:r>
              <a:r>
                <a:rPr lang="pl-PL" sz="2400" b="1" dirty="0">
                  <a:solidFill>
                    <a:srgbClr val="002060"/>
                  </a:solidFill>
                </a:rPr>
                <a:t>Kreatywne i wspierane technologią podejmowanie decyzji</a:t>
              </a:r>
              <a:endParaRPr lang="ko-KR" altLang="en-US" sz="2400" b="1" dirty="0">
                <a:solidFill>
                  <a:srgbClr val="002060"/>
                </a:solidFill>
                <a:cs typeface="Arial" pitchFamily="34" charset="0"/>
              </a:endParaRPr>
            </a:p>
          </p:txBody>
        </p:sp>
      </p:grpSp>
    </p:spTree>
    <p:extLst>
      <p:ext uri="{BB962C8B-B14F-4D97-AF65-F5344CB8AC3E}">
        <p14:creationId xmlns:p14="http://schemas.microsoft.com/office/powerpoint/2010/main" val="291498856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fade">
                                      <p:cBhvr>
                                        <p:cTn id="12" dur="5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additive="base">
                                        <p:cTn id="17" dur="500" fill="hold"/>
                                        <p:tgtEl>
                                          <p:spTgt spid="25"/>
                                        </p:tgtEl>
                                        <p:attrNameLst>
                                          <p:attrName>ppt_x</p:attrName>
                                        </p:attrNameLst>
                                      </p:cBhvr>
                                      <p:tavLst>
                                        <p:tav tm="0">
                                          <p:val>
                                            <p:strVal val="#ppt_x"/>
                                          </p:val>
                                        </p:tav>
                                        <p:tav tm="100000">
                                          <p:val>
                                            <p:strVal val="#ppt_x"/>
                                          </p:val>
                                        </p:tav>
                                      </p:tavLst>
                                    </p:anim>
                                    <p:anim calcmode="lin" valueType="num">
                                      <p:cBhvr additive="base">
                                        <p:cTn id="18" dur="500" fill="hold"/>
                                        <p:tgtEl>
                                          <p:spTgt spid="25"/>
                                        </p:tgtEl>
                                        <p:attrNameLst>
                                          <p:attrName>ppt_y</p:attrName>
                                        </p:attrNameLst>
                                      </p:cBhvr>
                                      <p:tavLst>
                                        <p:tav tm="0">
                                          <p:val>
                                            <p:strVal val="0-#ppt_h/2"/>
                                          </p:val>
                                        </p:tav>
                                        <p:tav tm="100000">
                                          <p:val>
                                            <p:strVal val="#ppt_y"/>
                                          </p:val>
                                        </p:tav>
                                      </p:tavLst>
                                    </p:anim>
                                  </p:childTnLst>
                                </p:cTn>
                              </p:par>
                            </p:childTnLst>
                          </p:cTn>
                        </p:par>
                        <p:par>
                          <p:cTn id="19" fill="hold">
                            <p:stCondLst>
                              <p:cond delay="500"/>
                            </p:stCondLst>
                            <p:childTnLst>
                              <p:par>
                                <p:cTn id="20" presetID="10" presetClass="entr" presetSubtype="0" fill="hold" nodeType="after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fade">
                                      <p:cBhvr>
                                        <p:cTn id="22" dur="500"/>
                                        <p:tgtEl>
                                          <p:spTgt spid="49"/>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 calcmode="lin" valueType="num">
                                      <p:cBhvr additive="base">
                                        <p:cTn id="27" dur="500" fill="hold"/>
                                        <p:tgtEl>
                                          <p:spTgt spid="24"/>
                                        </p:tgtEl>
                                        <p:attrNameLst>
                                          <p:attrName>ppt_x</p:attrName>
                                        </p:attrNameLst>
                                      </p:cBhvr>
                                      <p:tavLst>
                                        <p:tav tm="0">
                                          <p:val>
                                            <p:strVal val="#ppt_x"/>
                                          </p:val>
                                        </p:tav>
                                        <p:tav tm="100000">
                                          <p:val>
                                            <p:strVal val="#ppt_x"/>
                                          </p:val>
                                        </p:tav>
                                      </p:tavLst>
                                    </p:anim>
                                    <p:anim calcmode="lin" valueType="num">
                                      <p:cBhvr additive="base">
                                        <p:cTn id="28" dur="500" fill="hold"/>
                                        <p:tgtEl>
                                          <p:spTgt spid="24"/>
                                        </p:tgtEl>
                                        <p:attrNameLst>
                                          <p:attrName>ppt_y</p:attrName>
                                        </p:attrNameLst>
                                      </p:cBhvr>
                                      <p:tavLst>
                                        <p:tav tm="0">
                                          <p:val>
                                            <p:strVal val="0-#ppt_h/2"/>
                                          </p:val>
                                        </p:tav>
                                        <p:tav tm="100000">
                                          <p:val>
                                            <p:strVal val="#ppt_y"/>
                                          </p:val>
                                        </p:tav>
                                      </p:tavLst>
                                    </p:anim>
                                  </p:childTnLst>
                                </p:cTn>
                              </p:par>
                            </p:childTnLst>
                          </p:cTn>
                        </p:par>
                        <p:par>
                          <p:cTn id="29" fill="hold">
                            <p:stCondLst>
                              <p:cond delay="500"/>
                            </p:stCondLst>
                            <p:childTnLst>
                              <p:par>
                                <p:cTn id="30" presetID="10" presetClass="entr" presetSubtype="0" fill="hold" nodeType="afterEffect">
                                  <p:stCondLst>
                                    <p:cond delay="0"/>
                                  </p:stCondLst>
                                  <p:childTnLst>
                                    <p:set>
                                      <p:cBhvr>
                                        <p:cTn id="31" dur="1" fill="hold">
                                          <p:stCondLst>
                                            <p:cond delay="0"/>
                                          </p:stCondLst>
                                        </p:cTn>
                                        <p:tgtEl>
                                          <p:spTgt spid="52"/>
                                        </p:tgtEl>
                                        <p:attrNameLst>
                                          <p:attrName>style.visibility</p:attrName>
                                        </p:attrNameLst>
                                      </p:cBhvr>
                                      <p:to>
                                        <p:strVal val="visible"/>
                                      </p:to>
                                    </p:set>
                                    <p:animEffect transition="in" filter="fade">
                                      <p:cBhvr>
                                        <p:cTn id="32" dur="500"/>
                                        <p:tgtEl>
                                          <p:spTgt spid="52"/>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0-#ppt_h/2"/>
                                          </p:val>
                                        </p:tav>
                                        <p:tav tm="100000">
                                          <p:val>
                                            <p:strVal val="#ppt_y"/>
                                          </p:val>
                                        </p:tav>
                                      </p:tavLst>
                                    </p:anim>
                                  </p:childTnLst>
                                </p:cTn>
                              </p:par>
                            </p:childTnLst>
                          </p:cTn>
                        </p:par>
                        <p:par>
                          <p:cTn id="39" fill="hold">
                            <p:stCondLst>
                              <p:cond delay="500"/>
                            </p:stCondLst>
                            <p:childTnLst>
                              <p:par>
                                <p:cTn id="40" presetID="10" presetClass="entr" presetSubtype="0" fill="hold" nodeType="afterEffect">
                                  <p:stCondLst>
                                    <p:cond delay="0"/>
                                  </p:stCondLst>
                                  <p:childTnLst>
                                    <p:set>
                                      <p:cBhvr>
                                        <p:cTn id="41" dur="1" fill="hold">
                                          <p:stCondLst>
                                            <p:cond delay="0"/>
                                          </p:stCondLst>
                                        </p:cTn>
                                        <p:tgtEl>
                                          <p:spTgt spid="55"/>
                                        </p:tgtEl>
                                        <p:attrNameLst>
                                          <p:attrName>style.visibility</p:attrName>
                                        </p:attrNameLst>
                                      </p:cBhvr>
                                      <p:to>
                                        <p:strVal val="visible"/>
                                      </p:to>
                                    </p:set>
                                    <p:animEffect transition="in" filter="fade">
                                      <p:cBhvr>
                                        <p:cTn id="4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1353800" y="647700"/>
            <a:ext cx="64979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1.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Ocenianie</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3752850" y="2552700"/>
            <a:ext cx="10782300" cy="4703266"/>
          </a:xfrm>
          <a:prstGeom prst="horizontalScroll">
            <a:avLst/>
          </a:prstGeom>
          <a:solidFill>
            <a:srgbClr val="152D54"/>
          </a:solidFill>
          <a:ln w="57150">
            <a:solidFill>
              <a:schemeClr val="tx1"/>
            </a:solidFill>
          </a:ln>
        </p:spPr>
        <p:style>
          <a:lnRef idx="0">
            <a:scrgbClr r="0" g="0" b="0"/>
          </a:lnRef>
          <a:fillRef idx="0">
            <a:scrgbClr r="0" g="0" b="0"/>
          </a:fillRef>
          <a:effectRef idx="0">
            <a:scrgbClr r="0" g="0" b="0"/>
          </a:effectRef>
          <a:fontRef idx="minor">
            <a:schemeClr val="lt1"/>
          </a:fontRef>
        </p:style>
        <p:txBody>
          <a:bodyPr wrap="square" rtlCol="0">
            <a:spAutoFit/>
          </a:bodyPr>
          <a:lstStyle/>
          <a:p>
            <a:pPr marL="180000"/>
            <a:r>
              <a:rPr lang="en-US" altLang="ko-KR" sz="2800" b="1" dirty="0"/>
              <a:t>“</a:t>
            </a:r>
            <a:r>
              <a:rPr lang="pl-PL" sz="2800" b="1" dirty="0"/>
              <a:t>Kiedy napotykasz jakąś trudność, myślisz: „Ok, to się dzieje naprawdę. Mogę albo trzymać się i to przezwyciężyć, albo rozkleić się i się załamać. Musisz zrobić jedno lub drugie. A ten proces oceny, zebrania jej w całość i kontynuowania jest wyzwaniem za każdym razem</a:t>
            </a:r>
            <a:r>
              <a:rPr lang="en-US" altLang="ko-KR" sz="2800" b="1" dirty="0"/>
              <a:t>.”</a:t>
            </a:r>
            <a:br>
              <a:rPr lang="en-US" altLang="ko-KR" sz="2800" b="1" dirty="0"/>
            </a:br>
            <a:endParaRPr lang="en-US" altLang="ko-KR" sz="2800" b="1" dirty="0"/>
          </a:p>
          <a:p>
            <a:pPr marL="180000"/>
            <a:r>
              <a:rPr lang="pl-PL" sz="2800" b="1" i="1" dirty="0"/>
              <a:t>wspinacz </a:t>
            </a:r>
            <a:r>
              <a:rPr lang="en-US" altLang="ko-KR" sz="2800" b="1" dirty="0"/>
              <a:t> Marc-André Leclerc </a:t>
            </a:r>
            <a:r>
              <a:rPr lang="pl-PL" sz="2800" b="1" i="1" dirty="0"/>
              <a:t>w filmie dokumentalnym </a:t>
            </a:r>
            <a:r>
              <a:rPr lang="en-US" altLang="ko-KR" sz="2800" b="1" dirty="0"/>
              <a:t>The Alpinist (2021)</a:t>
            </a: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2019300"/>
            <a:ext cx="9501344" cy="629660"/>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002060"/>
                </a:solidFill>
                <a:cs typeface="Tahoma"/>
              </a:rPr>
              <a:t>1.1. </a:t>
            </a:r>
            <a:r>
              <a:rPr lang="pl-PL" sz="4000" b="1" dirty="0">
                <a:solidFill>
                  <a:srgbClr val="002060"/>
                </a:solidFill>
              </a:rPr>
              <a:t>Nie zostawiaj niczego przypadkowi </a:t>
            </a:r>
            <a:endParaRPr lang="en-US" sz="2500" b="1"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5808715" y="7037876"/>
            <a:ext cx="6072344" cy="1200329"/>
          </a:xfrm>
          <a:prstGeom prst="rect">
            <a:avLst/>
          </a:prstGeom>
          <a:noFill/>
        </p:spPr>
        <p:txBody>
          <a:bodyPr wrap="square" rtlCol="0">
            <a:spAutoFit/>
          </a:bodyPr>
          <a:lstStyle/>
          <a:p>
            <a:pPr algn="ctr" fontAlgn="base">
              <a:spcAft>
                <a:spcPts val="500"/>
              </a:spcAft>
            </a:pPr>
            <a:r>
              <a:rPr lang="pl-PL" sz="2400" dirty="0"/>
              <a:t>Poprawa wyczucia osądu i umiejętności podejmowania decyzji wydaje się jedną z najlepszych decyzji, jakie możesz podjąć. </a:t>
            </a:r>
            <a:endParaRPr lang="bg-BG" sz="2400" dirty="0">
              <a:effectLst/>
              <a:latin typeface="Times New Roman" panose="02020603050405020304" pitchFamily="18" charset="0"/>
              <a:ea typeface="Times New Roman" panose="02020603050405020304" pitchFamily="18" charset="0"/>
            </a:endParaRPr>
          </a:p>
        </p:txBody>
      </p:sp>
      <p:sp>
        <p:nvSpPr>
          <p:cNvPr id="9" name="TextBox 8">
            <a:extLst>
              <a:ext uri="{FF2B5EF4-FFF2-40B4-BE49-F238E27FC236}">
                <a16:creationId xmlns:a16="http://schemas.microsoft.com/office/drawing/2014/main" id="{95265542-2575-47B3-BAD9-98E285F19311}"/>
              </a:ext>
            </a:extLst>
          </p:cNvPr>
          <p:cNvSpPr txBox="1"/>
          <p:nvPr/>
        </p:nvSpPr>
        <p:spPr>
          <a:xfrm>
            <a:off x="1143000" y="3057159"/>
            <a:ext cx="5257800" cy="2297405"/>
          </a:xfrm>
          <a:prstGeom prst="wedgeEllipseCallout">
            <a:avLst/>
          </a:prstGeom>
          <a:ln>
            <a:solidFill>
              <a:srgbClr val="152D54"/>
            </a:solidFill>
          </a:ln>
        </p:spPr>
        <p:style>
          <a:lnRef idx="2">
            <a:schemeClr val="accent1"/>
          </a:lnRef>
          <a:fillRef idx="1">
            <a:schemeClr val="lt1"/>
          </a:fillRef>
          <a:effectRef idx="0">
            <a:schemeClr val="accent1"/>
          </a:effectRef>
          <a:fontRef idx="minor">
            <a:schemeClr val="dk1"/>
          </a:fontRef>
        </p:style>
        <p:txBody>
          <a:bodyPr wrap="square">
            <a:spAutoFit/>
          </a:bodyPr>
          <a:lstStyle/>
          <a:p>
            <a:pPr algn="just" fontAlgn="base">
              <a:spcAft>
                <a:spcPts val="500"/>
              </a:spcAft>
            </a:pPr>
            <a:r>
              <a:rPr lang="pl-PL" sz="2400" dirty="0"/>
              <a:t>Jak odnieść sukces w swojej karierze? </a:t>
            </a:r>
          </a:p>
          <a:p>
            <a:pPr algn="just" fontAlgn="base">
              <a:spcAft>
                <a:spcPts val="500"/>
              </a:spcAft>
            </a:pPr>
            <a:r>
              <a:rPr lang="pl-PL" sz="2400" dirty="0"/>
              <a:t>Jak prowadzisz sensowne i celowe życie? </a:t>
            </a:r>
            <a:endParaRPr lang="bg-BG" sz="2400" dirty="0">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72E9B083-8EC7-4AF8-B30C-D388C009430F}"/>
              </a:ext>
            </a:extLst>
          </p:cNvPr>
          <p:cNvSpPr txBox="1"/>
          <p:nvPr/>
        </p:nvSpPr>
        <p:spPr>
          <a:xfrm>
            <a:off x="7543800" y="4635668"/>
            <a:ext cx="9144000" cy="1328023"/>
          </a:xfrm>
          <a:prstGeom prst="wedgeRoundRectCallout">
            <a:avLst>
              <a:gd name="adj1" fmla="val 35585"/>
              <a:gd name="adj2" fmla="val 85576"/>
              <a:gd name="adj3" fmla="val 16667"/>
            </a:avLst>
          </a:prstGeom>
          <a:ln>
            <a:solidFill>
              <a:srgbClr val="243255"/>
            </a:solidFill>
          </a:ln>
        </p:spPr>
        <p:style>
          <a:lnRef idx="2">
            <a:schemeClr val="accent1"/>
          </a:lnRef>
          <a:fillRef idx="1">
            <a:schemeClr val="lt1"/>
          </a:fillRef>
          <a:effectRef idx="0">
            <a:schemeClr val="accent1"/>
          </a:effectRef>
          <a:fontRef idx="minor">
            <a:schemeClr val="dk1"/>
          </a:fontRef>
        </p:style>
        <p:txBody>
          <a:bodyPr wrap="square">
            <a:spAutoFit/>
          </a:bodyPr>
          <a:lstStyle/>
          <a:p>
            <a:pPr algn="r" fontAlgn="base">
              <a:spcAft>
                <a:spcPts val="500"/>
              </a:spcAft>
            </a:pPr>
            <a:r>
              <a:rPr lang="pl-PL" sz="2400" dirty="0"/>
              <a:t>Kiedy już uwierzysz, że odniosłeś sukces, możesz przypisać sobie wiele rzeczy. Z perspektywy czasu o wiele łatwiej jest rozbić te małe kroki, które zrobiłeś, te małe decyzje, które podjąłeś po drodze. </a:t>
            </a:r>
            <a:endParaRPr lang="bg-BG" sz="2400" dirty="0">
              <a:effectLst/>
              <a:latin typeface="Times New Roman" panose="02020603050405020304" pitchFamily="18" charset="0"/>
              <a:ea typeface="Times New Roman" panose="02020603050405020304" pitchFamily="18" charset="0"/>
            </a:endParaRPr>
          </a:p>
        </p:txBody>
      </p:sp>
      <p:sp>
        <p:nvSpPr>
          <p:cNvPr id="6" name="Arrow: Down 5">
            <a:extLst>
              <a:ext uri="{FF2B5EF4-FFF2-40B4-BE49-F238E27FC236}">
                <a16:creationId xmlns:a16="http://schemas.microsoft.com/office/drawing/2014/main" id="{455D3C75-CA1B-4371-A1D4-1BB4850C92A2}"/>
              </a:ext>
            </a:extLst>
          </p:cNvPr>
          <p:cNvSpPr/>
          <p:nvPr/>
        </p:nvSpPr>
        <p:spPr>
          <a:xfrm>
            <a:off x="8616287" y="6006276"/>
            <a:ext cx="457200" cy="838200"/>
          </a:xfrm>
          <a:prstGeom prst="downArrow">
            <a:avLst/>
          </a:prstGeom>
          <a:solidFill>
            <a:srgbClr val="FF1B20"/>
          </a:solidFill>
          <a:ln>
            <a:solidFill>
              <a:srgbClr val="152D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a:p>
        </p:txBody>
      </p:sp>
      <p:sp>
        <p:nvSpPr>
          <p:cNvPr id="12" name="object 2">
            <a:extLst>
              <a:ext uri="{FF2B5EF4-FFF2-40B4-BE49-F238E27FC236}">
                <a16:creationId xmlns:a16="http://schemas.microsoft.com/office/drawing/2014/main" id="{6D5657B5-4386-4512-9EFB-D289C69614CD}"/>
              </a:ext>
            </a:extLst>
          </p:cNvPr>
          <p:cNvSpPr txBox="1">
            <a:spLocks/>
          </p:cNvSpPr>
          <p:nvPr/>
        </p:nvSpPr>
        <p:spPr>
          <a:xfrm>
            <a:off x="11353800" y="647700"/>
            <a:ext cx="64979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1.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Ocenianie</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190675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par>
                          <p:cTn id="20" fill="hold">
                            <p:stCondLst>
                              <p:cond delay="1000"/>
                            </p:stCondLst>
                            <p:childTnLst>
                              <p:par>
                                <p:cTn id="21" presetID="10"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9" grpId="0" animBg="1"/>
      <p:bldP spid="11"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2019300"/>
            <a:ext cx="9501344" cy="629660"/>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243255"/>
                </a:solidFill>
                <a:cs typeface="Tahoma"/>
              </a:rPr>
              <a:t>1.2. </a:t>
            </a:r>
            <a:r>
              <a:rPr lang="pl-PL" sz="4000" b="1" spc="50" dirty="0">
                <a:solidFill>
                  <a:srgbClr val="243255"/>
                </a:solidFill>
                <a:cs typeface="Tahoma"/>
              </a:rPr>
              <a:t>Dobry osąd</a:t>
            </a:r>
            <a:endParaRPr lang="en-US" sz="25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aphicFrame>
        <p:nvGraphicFramePr>
          <p:cNvPr id="2" name="Table 1">
            <a:extLst>
              <a:ext uri="{FF2B5EF4-FFF2-40B4-BE49-F238E27FC236}">
                <a16:creationId xmlns:a16="http://schemas.microsoft.com/office/drawing/2014/main" id="{4FEECC79-7FB8-425B-9599-C4FA7AECAAE8}"/>
              </a:ext>
            </a:extLst>
          </p:cNvPr>
          <p:cNvGraphicFramePr>
            <a:graphicFrameLocks noGrp="1"/>
          </p:cNvGraphicFramePr>
          <p:nvPr>
            <p:extLst>
              <p:ext uri="{D42A27DB-BD31-4B8C-83A1-F6EECF244321}">
                <p14:modId xmlns:p14="http://schemas.microsoft.com/office/powerpoint/2010/main" val="4050380159"/>
              </p:ext>
            </p:extLst>
          </p:nvPr>
        </p:nvGraphicFramePr>
        <p:xfrm>
          <a:off x="4114799" y="3695700"/>
          <a:ext cx="9677401" cy="3992879"/>
        </p:xfrm>
        <a:graphic>
          <a:graphicData uri="http://schemas.openxmlformats.org/drawingml/2006/table">
            <a:tbl>
              <a:tblPr firstRow="1" firstCol="1" bandRow="1">
                <a:tableStyleId>{5C22544A-7EE6-4342-B048-85BDC9FD1C3A}</a:tableStyleId>
              </a:tblPr>
              <a:tblGrid>
                <a:gridCol w="1686214">
                  <a:extLst>
                    <a:ext uri="{9D8B030D-6E8A-4147-A177-3AD203B41FA5}">
                      <a16:colId xmlns:a16="http://schemas.microsoft.com/office/drawing/2014/main" val="2913299710"/>
                    </a:ext>
                  </a:extLst>
                </a:gridCol>
                <a:gridCol w="2516324">
                  <a:extLst>
                    <a:ext uri="{9D8B030D-6E8A-4147-A177-3AD203B41FA5}">
                      <a16:colId xmlns:a16="http://schemas.microsoft.com/office/drawing/2014/main" val="3739681987"/>
                    </a:ext>
                  </a:extLst>
                </a:gridCol>
                <a:gridCol w="1892179">
                  <a:extLst>
                    <a:ext uri="{9D8B030D-6E8A-4147-A177-3AD203B41FA5}">
                      <a16:colId xmlns:a16="http://schemas.microsoft.com/office/drawing/2014/main" val="283781072"/>
                    </a:ext>
                  </a:extLst>
                </a:gridCol>
                <a:gridCol w="1892179">
                  <a:extLst>
                    <a:ext uri="{9D8B030D-6E8A-4147-A177-3AD203B41FA5}">
                      <a16:colId xmlns:a16="http://schemas.microsoft.com/office/drawing/2014/main" val="804418372"/>
                    </a:ext>
                  </a:extLst>
                </a:gridCol>
                <a:gridCol w="1690505">
                  <a:extLst>
                    <a:ext uri="{9D8B030D-6E8A-4147-A177-3AD203B41FA5}">
                      <a16:colId xmlns:a16="http://schemas.microsoft.com/office/drawing/2014/main" val="3996914380"/>
                    </a:ext>
                  </a:extLst>
                </a:gridCol>
              </a:tblGrid>
              <a:tr h="238760">
                <a:tc>
                  <a:txBody>
                    <a:bodyPr/>
                    <a:lstStyle/>
                    <a:p>
                      <a:pPr algn="ctr"/>
                      <a:r>
                        <a:rPr lang="en-GB" sz="2400" dirty="0">
                          <a:effectLst/>
                          <a:latin typeface="+mj-lt"/>
                        </a:rPr>
                        <a:t> </a:t>
                      </a:r>
                      <a:endParaRPr lang="bg-BG" sz="2400" dirty="0">
                        <a:effectLst/>
                        <a:latin typeface="+mj-lt"/>
                        <a:ea typeface="Times New Roman" panose="02020603050405020304" pitchFamily="18" charset="0"/>
                      </a:endParaRPr>
                    </a:p>
                  </a:txBody>
                  <a:tcPr marL="68580" marR="68580" marT="0" marB="0">
                    <a:solidFill>
                      <a:srgbClr val="152D54"/>
                    </a:solidFill>
                  </a:tcPr>
                </a:tc>
                <a:tc gridSpan="4">
                  <a:txBody>
                    <a:bodyPr/>
                    <a:lstStyle/>
                    <a:p>
                      <a:pPr algn="ctr"/>
                      <a:r>
                        <a:rPr lang="pl-PL" sz="2400" dirty="0">
                          <a:effectLst/>
                          <a:latin typeface="+mj-lt"/>
                        </a:rPr>
                        <a:t>Obszar</a:t>
                      </a:r>
                      <a:endParaRPr lang="bg-BG" sz="2400" dirty="0">
                        <a:effectLst/>
                        <a:latin typeface="+mj-lt"/>
                        <a:ea typeface="Times New Roman" panose="02020603050405020304" pitchFamily="18" charset="0"/>
                      </a:endParaRPr>
                    </a:p>
                  </a:txBody>
                  <a:tcPr marL="68580" marR="68580" marT="0" marB="0">
                    <a:solidFill>
                      <a:srgbClr val="152D54"/>
                    </a:solidFill>
                  </a:tcPr>
                </a:tc>
                <a:tc hMerge="1">
                  <a:txBody>
                    <a:bodyPr/>
                    <a:lstStyle/>
                    <a:p>
                      <a:endParaRPr lang="bg-BG"/>
                    </a:p>
                  </a:txBody>
                  <a:tcPr/>
                </a:tc>
                <a:tc hMerge="1">
                  <a:txBody>
                    <a:bodyPr/>
                    <a:lstStyle/>
                    <a:p>
                      <a:endParaRPr lang="bg-BG"/>
                    </a:p>
                  </a:txBody>
                  <a:tcPr/>
                </a:tc>
                <a:tc hMerge="1">
                  <a:txBody>
                    <a:bodyPr/>
                    <a:lstStyle/>
                    <a:p>
                      <a:endParaRPr lang="bg-BG"/>
                    </a:p>
                  </a:txBody>
                  <a:tcPr/>
                </a:tc>
                <a:extLst>
                  <a:ext uri="{0D108BD9-81ED-4DB2-BD59-A6C34878D82A}">
                    <a16:rowId xmlns:a16="http://schemas.microsoft.com/office/drawing/2014/main" val="1909592863"/>
                  </a:ext>
                </a:extLst>
              </a:tr>
              <a:tr h="955040">
                <a:tc rowSpan="5">
                  <a:txBody>
                    <a:bodyPr/>
                    <a:lstStyle/>
                    <a:p>
                      <a:pPr marL="71755" marR="71755" algn="ctr">
                        <a:spcAft>
                          <a:spcPts val="0"/>
                        </a:spcAft>
                      </a:pPr>
                      <a:r>
                        <a:rPr lang="en-GB" sz="2400" dirty="0">
                          <a:effectLst/>
                          <a:latin typeface="+mj-lt"/>
                        </a:rPr>
                        <a:t>Knowledge Creation</a:t>
                      </a:r>
                      <a:endParaRPr lang="bg-BG" sz="2400" dirty="0">
                        <a:effectLst/>
                        <a:latin typeface="+mj-lt"/>
                        <a:ea typeface="Times New Roman" panose="02020603050405020304" pitchFamily="18" charset="0"/>
                      </a:endParaRPr>
                    </a:p>
                  </a:txBody>
                  <a:tcPr marL="68580" marR="68580" marT="0" marB="0" vert="vert270" anchor="ctr">
                    <a:solidFill>
                      <a:srgbClr val="152D54"/>
                    </a:solidFill>
                  </a:tcPr>
                </a:tc>
                <a:tc>
                  <a:txBody>
                    <a:bodyPr/>
                    <a:lstStyle/>
                    <a:p>
                      <a:pPr algn="just"/>
                      <a:r>
                        <a:rPr lang="en-GB" sz="2400" dirty="0">
                          <a:effectLst/>
                          <a:latin typeface="+mj-lt"/>
                        </a:rPr>
                        <a:t> </a:t>
                      </a:r>
                      <a:endParaRPr lang="bg-BG" sz="2400" dirty="0">
                        <a:effectLst/>
                        <a:latin typeface="+mj-lt"/>
                        <a:ea typeface="Times New Roman" panose="02020603050405020304" pitchFamily="18" charset="0"/>
                      </a:endParaRPr>
                    </a:p>
                  </a:txBody>
                  <a:tcPr marL="68580" marR="68580" marT="0" marB="0"/>
                </a:tc>
                <a:tc>
                  <a:txBody>
                    <a:bodyPr/>
                    <a:lstStyle/>
                    <a:p>
                      <a:pPr algn="ctr"/>
                      <a:r>
                        <a:rPr lang="pl-PL" sz="2400" b="1" dirty="0">
                          <a:effectLst/>
                          <a:latin typeface="+mj-lt"/>
                        </a:rPr>
                        <a:t>Ludzie</a:t>
                      </a:r>
                      <a:endParaRPr lang="bg-BG" sz="2400" b="1" dirty="0">
                        <a:effectLst/>
                        <a:latin typeface="+mj-lt"/>
                      </a:endParaRPr>
                    </a:p>
                  </a:txBody>
                  <a:tcPr marL="68580" marR="68580" marT="0" marB="0" anchor="ctr"/>
                </a:tc>
                <a:tc>
                  <a:txBody>
                    <a:bodyPr/>
                    <a:lstStyle/>
                    <a:p>
                      <a:pPr algn="ctr"/>
                      <a:r>
                        <a:rPr lang="pl-PL" sz="2400" b="1" dirty="0">
                          <a:effectLst/>
                          <a:latin typeface="+mj-lt"/>
                        </a:rPr>
                        <a:t>Strategia</a:t>
                      </a:r>
                      <a:endParaRPr lang="bg-BG" sz="2400" b="1" dirty="0">
                        <a:effectLst/>
                        <a:latin typeface="+mj-lt"/>
                      </a:endParaRPr>
                    </a:p>
                  </a:txBody>
                  <a:tcPr marL="68580" marR="68580" marT="0" marB="0" anchor="ctr"/>
                </a:tc>
                <a:tc>
                  <a:txBody>
                    <a:bodyPr/>
                    <a:lstStyle/>
                    <a:p>
                      <a:pPr algn="ctr"/>
                      <a:r>
                        <a:rPr lang="pl-PL" sz="2400" b="1" dirty="0">
                          <a:effectLst/>
                          <a:latin typeface="+mj-lt"/>
                        </a:rPr>
                        <a:t>Kryzys</a:t>
                      </a:r>
                      <a:endParaRPr lang="bg-BG" sz="2400" b="1" dirty="0">
                        <a:effectLst/>
                        <a:latin typeface="+mj-lt"/>
                      </a:endParaRPr>
                    </a:p>
                  </a:txBody>
                  <a:tcPr marL="68580" marR="68580" marT="0" marB="0" anchor="ctr"/>
                </a:tc>
                <a:extLst>
                  <a:ext uri="{0D108BD9-81ED-4DB2-BD59-A6C34878D82A}">
                    <a16:rowId xmlns:a16="http://schemas.microsoft.com/office/drawing/2014/main" val="4149139806"/>
                  </a:ext>
                </a:extLst>
              </a:tr>
              <a:tr h="477519">
                <a:tc vMerge="1">
                  <a:txBody>
                    <a:bodyPr/>
                    <a:lstStyle/>
                    <a:p>
                      <a:endParaRPr lang="bg-BG"/>
                    </a:p>
                  </a:txBody>
                  <a:tcPr/>
                </a:tc>
                <a:tc>
                  <a:txBody>
                    <a:bodyPr/>
                    <a:lstStyle/>
                    <a:p>
                      <a:pPr algn="ctr">
                        <a:spcAft>
                          <a:spcPts val="0"/>
                        </a:spcAft>
                      </a:pPr>
                      <a:r>
                        <a:rPr lang="pl-PL" sz="2400" dirty="0">
                          <a:solidFill>
                            <a:srgbClr val="002060"/>
                          </a:solidFill>
                          <a:effectLst/>
                          <a:latin typeface="+mj-lt"/>
                          <a:ea typeface="Times New Roman" panose="02020603050405020304" pitchFamily="18" charset="0"/>
                        </a:rPr>
                        <a:t>Wiedza o sobie</a:t>
                      </a:r>
                      <a:endParaRPr lang="pl-PL" sz="2400" dirty="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tc>
                  <a:txBody>
                    <a:bodyPr/>
                    <a:lstStyle/>
                    <a:p>
                      <a:pPr algn="just"/>
                      <a:r>
                        <a:rPr lang="en-GB" sz="2400" dirty="0">
                          <a:effectLst/>
                          <a:latin typeface="+mj-lt"/>
                        </a:rPr>
                        <a:t> </a:t>
                      </a:r>
                      <a:endParaRPr lang="bg-BG" sz="2400" dirty="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extLst>
                  <a:ext uri="{0D108BD9-81ED-4DB2-BD59-A6C34878D82A}">
                    <a16:rowId xmlns:a16="http://schemas.microsoft.com/office/drawing/2014/main" val="323246797"/>
                  </a:ext>
                </a:extLst>
              </a:tr>
              <a:tr h="716280">
                <a:tc vMerge="1">
                  <a:txBody>
                    <a:bodyPr/>
                    <a:lstStyle/>
                    <a:p>
                      <a:endParaRPr lang="bg-BG"/>
                    </a:p>
                  </a:txBody>
                  <a:tcPr/>
                </a:tc>
                <a:tc>
                  <a:txBody>
                    <a:bodyPr/>
                    <a:lstStyle/>
                    <a:p>
                      <a:pPr algn="ctr">
                        <a:spcAft>
                          <a:spcPts val="0"/>
                        </a:spcAft>
                      </a:pPr>
                      <a:r>
                        <a:rPr lang="pl-PL" sz="2400" dirty="0">
                          <a:solidFill>
                            <a:srgbClr val="002060"/>
                          </a:solidFill>
                          <a:effectLst/>
                          <a:latin typeface="+mj-lt"/>
                          <a:ea typeface="Times New Roman" panose="02020603050405020304" pitchFamily="18" charset="0"/>
                        </a:rPr>
                        <a:t>Wiedza o sieciach społecznościowych</a:t>
                      </a:r>
                      <a:endParaRPr lang="pl-PL" sz="2400" dirty="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extLst>
                  <a:ext uri="{0D108BD9-81ED-4DB2-BD59-A6C34878D82A}">
                    <a16:rowId xmlns:a16="http://schemas.microsoft.com/office/drawing/2014/main" val="3602509088"/>
                  </a:ext>
                </a:extLst>
              </a:tr>
              <a:tr h="716280">
                <a:tc vMerge="1">
                  <a:txBody>
                    <a:bodyPr/>
                    <a:lstStyle/>
                    <a:p>
                      <a:endParaRPr lang="bg-BG"/>
                    </a:p>
                  </a:txBody>
                  <a:tcPr/>
                </a:tc>
                <a:tc>
                  <a:txBody>
                    <a:bodyPr/>
                    <a:lstStyle/>
                    <a:p>
                      <a:pPr algn="ctr">
                        <a:spcAft>
                          <a:spcPts val="0"/>
                        </a:spcAft>
                      </a:pPr>
                      <a:r>
                        <a:rPr lang="pl-PL" sz="2400" dirty="0">
                          <a:solidFill>
                            <a:srgbClr val="002060"/>
                          </a:solidFill>
                          <a:effectLst/>
                          <a:latin typeface="+mj-lt"/>
                          <a:ea typeface="Times New Roman" panose="02020603050405020304" pitchFamily="18" charset="0"/>
                        </a:rPr>
                        <a:t>Wiedza organizacyjne</a:t>
                      </a:r>
                      <a:endParaRPr lang="pl-PL" sz="2400" dirty="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extLst>
                  <a:ext uri="{0D108BD9-81ED-4DB2-BD59-A6C34878D82A}">
                    <a16:rowId xmlns:a16="http://schemas.microsoft.com/office/drawing/2014/main" val="1842881890"/>
                  </a:ext>
                </a:extLst>
              </a:tr>
              <a:tr h="477519">
                <a:tc vMerge="1">
                  <a:txBody>
                    <a:bodyPr/>
                    <a:lstStyle/>
                    <a:p>
                      <a:endParaRPr lang="bg-BG"/>
                    </a:p>
                  </a:txBody>
                  <a:tcPr/>
                </a:tc>
                <a:tc>
                  <a:txBody>
                    <a:bodyPr/>
                    <a:lstStyle/>
                    <a:p>
                      <a:pPr algn="ctr">
                        <a:spcAft>
                          <a:spcPts val="0"/>
                        </a:spcAft>
                      </a:pPr>
                      <a:r>
                        <a:rPr lang="pl-PL" sz="2400" dirty="0">
                          <a:solidFill>
                            <a:srgbClr val="002060"/>
                          </a:solidFill>
                          <a:effectLst/>
                          <a:latin typeface="+mj-lt"/>
                          <a:ea typeface="Times New Roman" panose="02020603050405020304" pitchFamily="18" charset="0"/>
                        </a:rPr>
                        <a:t>Wiedza kontekstowa</a:t>
                      </a:r>
                      <a:endParaRPr lang="pl-PL" sz="2400" dirty="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tc>
                  <a:txBody>
                    <a:bodyPr/>
                    <a:lstStyle/>
                    <a:p>
                      <a:pPr algn="just"/>
                      <a:r>
                        <a:rPr lang="en-GB" sz="2400">
                          <a:effectLst/>
                          <a:latin typeface="+mj-lt"/>
                        </a:rPr>
                        <a:t> </a:t>
                      </a:r>
                      <a:endParaRPr lang="bg-BG" sz="2400">
                        <a:effectLst/>
                        <a:latin typeface="+mj-lt"/>
                        <a:ea typeface="Times New Roman" panose="02020603050405020304" pitchFamily="18" charset="0"/>
                      </a:endParaRPr>
                    </a:p>
                  </a:txBody>
                  <a:tcPr marL="68580" marR="68580" marT="0" marB="0"/>
                </a:tc>
                <a:tc>
                  <a:txBody>
                    <a:bodyPr/>
                    <a:lstStyle/>
                    <a:p>
                      <a:pPr algn="just"/>
                      <a:r>
                        <a:rPr lang="en-GB" sz="2400" dirty="0">
                          <a:effectLst/>
                          <a:latin typeface="+mj-lt"/>
                        </a:rPr>
                        <a:t> </a:t>
                      </a:r>
                      <a:endParaRPr lang="bg-BG" sz="2400" dirty="0">
                        <a:effectLst/>
                        <a:latin typeface="+mj-lt"/>
                        <a:ea typeface="Times New Roman" panose="02020603050405020304" pitchFamily="18" charset="0"/>
                      </a:endParaRPr>
                    </a:p>
                  </a:txBody>
                  <a:tcPr marL="68580" marR="68580" marT="0" marB="0"/>
                </a:tc>
                <a:extLst>
                  <a:ext uri="{0D108BD9-81ED-4DB2-BD59-A6C34878D82A}">
                    <a16:rowId xmlns:a16="http://schemas.microsoft.com/office/drawing/2014/main" val="1704113904"/>
                  </a:ext>
                </a:extLst>
              </a:tr>
            </a:tbl>
          </a:graphicData>
        </a:graphic>
      </p:graphicFrame>
      <p:sp>
        <p:nvSpPr>
          <p:cNvPr id="9" name="TextBox 2">
            <a:extLst>
              <a:ext uri="{FF2B5EF4-FFF2-40B4-BE49-F238E27FC236}">
                <a16:creationId xmlns:a16="http://schemas.microsoft.com/office/drawing/2014/main" id="{A540F6AD-7A46-4E26-A7C1-E2996DAB3C88}"/>
              </a:ext>
            </a:extLst>
          </p:cNvPr>
          <p:cNvSpPr txBox="1"/>
          <p:nvPr/>
        </p:nvSpPr>
        <p:spPr>
          <a:xfrm>
            <a:off x="1143000" y="2517942"/>
            <a:ext cx="15621000" cy="1200329"/>
          </a:xfrm>
          <a:prstGeom prst="rect">
            <a:avLst/>
          </a:prstGeom>
          <a:noFill/>
        </p:spPr>
        <p:txBody>
          <a:bodyPr wrap="square" rtlCol="0">
            <a:spAutoFit/>
          </a:bodyPr>
          <a:lstStyle/>
          <a:p>
            <a:pPr algn="ctr"/>
            <a:r>
              <a:rPr lang="pl-PL" sz="2400" dirty="0"/>
              <a:t>Andrew </a:t>
            </a:r>
            <a:r>
              <a:rPr lang="pl-PL" sz="2400" dirty="0" err="1"/>
              <a:t>Likierman</a:t>
            </a:r>
            <a:r>
              <a:rPr lang="pl-PL" sz="2400" dirty="0"/>
              <a:t> (2020) definiuje osąd jako:</a:t>
            </a:r>
          </a:p>
          <a:p>
            <a:pPr algn="ctr"/>
            <a:r>
              <a:rPr lang="pl-PL" sz="2400" dirty="0"/>
              <a:t> </a:t>
            </a:r>
            <a:r>
              <a:rPr lang="pl-PL" sz="2400" b="1" dirty="0"/>
              <a:t>„zdolność łączenia cech osobistych z odpowiednią wiedzą i doświadczeniem w celu formułowania opinii i podejmowania decyzji”. </a:t>
            </a:r>
            <a:endParaRPr lang="en-US" altLang="ko-KR" sz="2800" b="1" dirty="0"/>
          </a:p>
        </p:txBody>
      </p:sp>
      <p:sp>
        <p:nvSpPr>
          <p:cNvPr id="10" name="TextBox 9">
            <a:extLst>
              <a:ext uri="{FF2B5EF4-FFF2-40B4-BE49-F238E27FC236}">
                <a16:creationId xmlns:a16="http://schemas.microsoft.com/office/drawing/2014/main" id="{8FB822BF-7F93-42C2-96C9-93A807E43455}"/>
              </a:ext>
            </a:extLst>
          </p:cNvPr>
          <p:cNvSpPr txBox="1"/>
          <p:nvPr/>
        </p:nvSpPr>
        <p:spPr>
          <a:xfrm>
            <a:off x="6934200" y="8023691"/>
            <a:ext cx="11353800" cy="523220"/>
          </a:xfrm>
          <a:prstGeom prst="rect">
            <a:avLst/>
          </a:prstGeom>
          <a:noFill/>
        </p:spPr>
        <p:txBody>
          <a:bodyPr wrap="square">
            <a:spAutoFit/>
          </a:bodyPr>
          <a:lstStyle/>
          <a:p>
            <a:pPr lvl="0" algn="r">
              <a:buClr>
                <a:srgbClr val="000000"/>
              </a:buClr>
              <a:buSzPts val="1000"/>
            </a:pPr>
            <a:r>
              <a:rPr lang="en-GB" sz="1400" dirty="0">
                <a:solidFill>
                  <a:srgbClr val="002060"/>
                </a:solidFill>
                <a:effectLst/>
                <a:latin typeface="+mj-lt"/>
                <a:ea typeface="Calibri" panose="020F0502020204030204" pitchFamily="34" charset="0"/>
              </a:rPr>
              <a:t>Source: </a:t>
            </a:r>
            <a:r>
              <a:rPr lang="en-GB" sz="1400" dirty="0" err="1">
                <a:solidFill>
                  <a:srgbClr val="002060"/>
                </a:solidFill>
                <a:effectLst/>
                <a:latin typeface="+mj-lt"/>
                <a:ea typeface="Calibri" panose="020F0502020204030204" pitchFamily="34" charset="0"/>
              </a:rPr>
              <a:t>Tichy</a:t>
            </a:r>
            <a:r>
              <a:rPr lang="en-GB" sz="1400" dirty="0">
                <a:solidFill>
                  <a:srgbClr val="002060"/>
                </a:solidFill>
                <a:effectLst/>
                <a:latin typeface="+mj-lt"/>
                <a:ea typeface="Calibri" panose="020F0502020204030204" pitchFamily="34" charset="0"/>
              </a:rPr>
              <a:t>, N., &amp; Bennis, W. (2008). </a:t>
            </a:r>
            <a:r>
              <a:rPr lang="pl-PL" sz="1400" i="1" dirty="0">
                <a:solidFill>
                  <a:srgbClr val="002060"/>
                </a:solidFill>
                <a:latin typeface="+mj-lt"/>
              </a:rPr>
              <a:t>Rozstrzygająca decyzja: Jak liderzy-zwycięzcy dokonują trafnych wyborów</a:t>
            </a:r>
            <a:r>
              <a:rPr lang="en-GB" sz="1400" dirty="0">
                <a:solidFill>
                  <a:srgbClr val="002060"/>
                </a:solidFill>
                <a:effectLst/>
                <a:latin typeface="+mj-lt"/>
                <a:ea typeface="Calibri" panose="020F0502020204030204" pitchFamily="34" charset="0"/>
              </a:rPr>
              <a:t>. [</a:t>
            </a:r>
            <a:r>
              <a:rPr lang="en-GB" sz="1400" dirty="0" err="1">
                <a:solidFill>
                  <a:srgbClr val="002060"/>
                </a:solidFill>
                <a:effectLst/>
                <a:latin typeface="+mj-lt"/>
                <a:ea typeface="Calibri" panose="020F0502020204030204" pitchFamily="34" charset="0"/>
              </a:rPr>
              <a:t>Concordville</a:t>
            </a:r>
            <a:r>
              <a:rPr lang="en-GB" sz="1400" dirty="0">
                <a:solidFill>
                  <a:srgbClr val="002060"/>
                </a:solidFill>
                <a:effectLst/>
                <a:latin typeface="+mj-lt"/>
                <a:ea typeface="Calibri" panose="020F0502020204030204" pitchFamily="34" charset="0"/>
              </a:rPr>
              <a:t>, PA]: Soundview Executive Book Summaries.</a:t>
            </a:r>
            <a:endParaRPr lang="bg-BG" sz="1400" dirty="0">
              <a:solidFill>
                <a:srgbClr val="002060"/>
              </a:solidFill>
              <a:effectLst/>
              <a:latin typeface="+mj-lt"/>
              <a:ea typeface="Times New Roman" panose="02020603050405020304" pitchFamily="18" charset="0"/>
            </a:endParaRPr>
          </a:p>
        </p:txBody>
      </p:sp>
      <p:sp>
        <p:nvSpPr>
          <p:cNvPr id="11" name="object 2">
            <a:extLst>
              <a:ext uri="{FF2B5EF4-FFF2-40B4-BE49-F238E27FC236}">
                <a16:creationId xmlns:a16="http://schemas.microsoft.com/office/drawing/2014/main" id="{26776DC1-3B14-43A9-98CE-B6AD85520882}"/>
              </a:ext>
            </a:extLst>
          </p:cNvPr>
          <p:cNvSpPr txBox="1">
            <a:spLocks/>
          </p:cNvSpPr>
          <p:nvPr/>
        </p:nvSpPr>
        <p:spPr>
          <a:xfrm>
            <a:off x="11353800" y="647700"/>
            <a:ext cx="64979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1.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Ocenianie</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411849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par>
                          <p:cTn id="13" fill="hold">
                            <p:stCondLst>
                              <p:cond delay="500"/>
                            </p:stCondLst>
                            <p:childTnLst>
                              <p:par>
                                <p:cTn id="14" presetID="2" presetClass="entr" presetSubtype="2"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 calcmode="lin" valueType="num">
                                      <p:cBhvr additive="base">
                                        <p:cTn id="16" dur="500" fill="hold"/>
                                        <p:tgtEl>
                                          <p:spTgt spid="10"/>
                                        </p:tgtEl>
                                        <p:attrNameLst>
                                          <p:attrName>ppt_x</p:attrName>
                                        </p:attrNameLst>
                                      </p:cBhvr>
                                      <p:tavLst>
                                        <p:tav tm="0">
                                          <p:val>
                                            <p:strVal val="1+#ppt_w/2"/>
                                          </p:val>
                                        </p:tav>
                                        <p:tav tm="100000">
                                          <p:val>
                                            <p:strVal val="#ppt_x"/>
                                          </p:val>
                                        </p:tav>
                                      </p:tavLst>
                                    </p:anim>
                                    <p:anim calcmode="lin" valueType="num">
                                      <p:cBhvr additive="base">
                                        <p:cTn id="17"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38056" y="2019300"/>
            <a:ext cx="9501344" cy="629660"/>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243255"/>
                </a:solidFill>
                <a:cs typeface="Tahoma"/>
              </a:rPr>
              <a:t>1.2. </a:t>
            </a:r>
            <a:r>
              <a:rPr lang="pl-PL" sz="4000" b="1" spc="50" dirty="0">
                <a:solidFill>
                  <a:srgbClr val="243255"/>
                </a:solidFill>
                <a:cs typeface="Tahoma"/>
              </a:rPr>
              <a:t>Dobry osąd</a:t>
            </a:r>
            <a:endParaRPr lang="en-US" sz="25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1" name="TextBox 10">
            <a:extLst>
              <a:ext uri="{FF2B5EF4-FFF2-40B4-BE49-F238E27FC236}">
                <a16:creationId xmlns:a16="http://schemas.microsoft.com/office/drawing/2014/main" id="{6C0AF937-4594-4289-B620-709019E6EE65}"/>
              </a:ext>
            </a:extLst>
          </p:cNvPr>
          <p:cNvSpPr txBox="1"/>
          <p:nvPr/>
        </p:nvSpPr>
        <p:spPr>
          <a:xfrm>
            <a:off x="1979132" y="8087095"/>
            <a:ext cx="15872623" cy="307777"/>
          </a:xfrm>
          <a:prstGeom prst="rect">
            <a:avLst/>
          </a:prstGeom>
          <a:noFill/>
        </p:spPr>
        <p:txBody>
          <a:bodyPr wrap="square">
            <a:spAutoFit/>
          </a:bodyPr>
          <a:lstStyle/>
          <a:p>
            <a:pPr algn="r" fontAlgn="base">
              <a:spcAft>
                <a:spcPts val="1000"/>
              </a:spcAft>
            </a:pPr>
            <a:r>
              <a:rPr lang="en-GB" sz="1400" dirty="0">
                <a:solidFill>
                  <a:srgbClr val="002060"/>
                </a:solidFill>
                <a:effectLst/>
                <a:latin typeface="Calibri" panose="020F0502020204030204" pitchFamily="34" charset="0"/>
                <a:ea typeface="Times New Roman" panose="02020603050405020304" pitchFamily="18" charset="0"/>
              </a:rPr>
              <a:t>Source: Based on </a:t>
            </a:r>
            <a:r>
              <a:rPr lang="en-GB" sz="1400" dirty="0" err="1">
                <a:solidFill>
                  <a:srgbClr val="002060"/>
                </a:solidFill>
                <a:effectLst/>
                <a:latin typeface="Calibri" panose="020F0502020204030204" pitchFamily="34" charset="0"/>
                <a:ea typeface="Times New Roman" panose="02020603050405020304" pitchFamily="18" charset="0"/>
              </a:rPr>
              <a:t>Likierman</a:t>
            </a:r>
            <a:r>
              <a:rPr lang="en-GB" sz="1400" dirty="0">
                <a:solidFill>
                  <a:srgbClr val="002060"/>
                </a:solidFill>
                <a:effectLst/>
                <a:latin typeface="Calibri" panose="020F0502020204030204" pitchFamily="34" charset="0"/>
                <a:ea typeface="Times New Roman" panose="02020603050405020304" pitchFamily="18" charset="0"/>
              </a:rPr>
              <a:t>, A. (2020). The Elements of Good Judgment. Retrieved 9 November 2021, from https://hbr.org/2020/01/the-elements-of-good-judgment</a:t>
            </a:r>
            <a:endParaRPr lang="bg-BG" dirty="0">
              <a:effectLst/>
              <a:latin typeface="Times New Roman" panose="02020603050405020304" pitchFamily="18" charset="0"/>
              <a:ea typeface="Times New Roman" panose="02020603050405020304" pitchFamily="18" charset="0"/>
            </a:endParaRPr>
          </a:p>
        </p:txBody>
      </p:sp>
      <p:graphicFrame>
        <p:nvGraphicFramePr>
          <p:cNvPr id="2" name="Diagram 1">
            <a:extLst>
              <a:ext uri="{FF2B5EF4-FFF2-40B4-BE49-F238E27FC236}">
                <a16:creationId xmlns:a16="http://schemas.microsoft.com/office/drawing/2014/main" id="{16848A34-CCAA-4F9E-8ABA-ECBB65D9EE64}"/>
              </a:ext>
            </a:extLst>
          </p:cNvPr>
          <p:cNvGraphicFramePr/>
          <p:nvPr>
            <p:extLst>
              <p:ext uri="{D42A27DB-BD31-4B8C-83A1-F6EECF244321}">
                <p14:modId xmlns:p14="http://schemas.microsoft.com/office/powerpoint/2010/main" val="3532374518"/>
              </p:ext>
            </p:extLst>
          </p:nvPr>
        </p:nvGraphicFramePr>
        <p:xfrm>
          <a:off x="1600199" y="2648961"/>
          <a:ext cx="16211217" cy="552256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2" name="TextBox 11">
            <a:extLst>
              <a:ext uri="{FF2B5EF4-FFF2-40B4-BE49-F238E27FC236}">
                <a16:creationId xmlns:a16="http://schemas.microsoft.com/office/drawing/2014/main" id="{9C9A9DCD-CE27-4C45-9814-1728F7372FB2}"/>
              </a:ext>
            </a:extLst>
          </p:cNvPr>
          <p:cNvSpPr txBox="1"/>
          <p:nvPr/>
        </p:nvSpPr>
        <p:spPr>
          <a:xfrm>
            <a:off x="-337215" y="2812124"/>
            <a:ext cx="2198427" cy="646331"/>
          </a:xfrm>
          <a:prstGeom prst="rect">
            <a:avLst/>
          </a:prstGeom>
          <a:noFill/>
        </p:spPr>
        <p:txBody>
          <a:bodyPr wrap="square">
            <a:spAutoFit/>
          </a:bodyPr>
          <a:lstStyle/>
          <a:p>
            <a:pPr algn="ctr"/>
            <a:r>
              <a:rPr lang="pl-PL" sz="1800" b="1" dirty="0">
                <a:effectLst/>
              </a:rPr>
              <a:t>Elementy </a:t>
            </a:r>
          </a:p>
          <a:p>
            <a:pPr algn="ctr"/>
            <a:r>
              <a:rPr lang="pl-PL" sz="1800" b="1" dirty="0">
                <a:effectLst/>
              </a:rPr>
              <a:t>dobrego osądu</a:t>
            </a:r>
            <a:endParaRPr lang="bg-BG" sz="2000" b="1" dirty="0">
              <a:effectLst/>
              <a:latin typeface="Times New Roman" panose="02020603050405020304" pitchFamily="18" charset="0"/>
              <a:ea typeface="Times New Roman" panose="02020603050405020304" pitchFamily="18" charset="0"/>
            </a:endParaRPr>
          </a:p>
        </p:txBody>
      </p:sp>
      <p:sp>
        <p:nvSpPr>
          <p:cNvPr id="13" name="TextBox 12">
            <a:extLst>
              <a:ext uri="{FF2B5EF4-FFF2-40B4-BE49-F238E27FC236}">
                <a16:creationId xmlns:a16="http://schemas.microsoft.com/office/drawing/2014/main" id="{3861A08D-5E03-4D8A-873E-F8FFC8088F1C}"/>
              </a:ext>
            </a:extLst>
          </p:cNvPr>
          <p:cNvSpPr txBox="1"/>
          <p:nvPr/>
        </p:nvSpPr>
        <p:spPr>
          <a:xfrm>
            <a:off x="531167" y="3009025"/>
            <a:ext cx="461665" cy="5217657"/>
          </a:xfrm>
          <a:prstGeom prst="rect">
            <a:avLst/>
          </a:prstGeom>
          <a:noFill/>
        </p:spPr>
        <p:txBody>
          <a:bodyPr vert="vert270" wrap="square">
            <a:spAutoFit/>
          </a:bodyPr>
          <a:lstStyle/>
          <a:p>
            <a:pPr algn="ctr"/>
            <a:r>
              <a:rPr lang="pl-PL" b="1" dirty="0"/>
              <a:t>Jakie umiejętności należy rozwijać </a:t>
            </a:r>
            <a:endParaRPr lang="bg-BG" sz="2000" b="1" dirty="0">
              <a:effectLst/>
              <a:latin typeface="Times New Roman" panose="02020603050405020304" pitchFamily="18" charset="0"/>
              <a:ea typeface="Times New Roman" panose="02020603050405020304" pitchFamily="18" charset="0"/>
            </a:endParaRPr>
          </a:p>
        </p:txBody>
      </p:sp>
      <p:sp>
        <p:nvSpPr>
          <p:cNvPr id="14" name="object 2">
            <a:extLst>
              <a:ext uri="{FF2B5EF4-FFF2-40B4-BE49-F238E27FC236}">
                <a16:creationId xmlns:a16="http://schemas.microsoft.com/office/drawing/2014/main" id="{49ACC9F9-F39F-47EC-AD71-9B6BCF48DD79}"/>
              </a:ext>
            </a:extLst>
          </p:cNvPr>
          <p:cNvSpPr txBox="1">
            <a:spLocks/>
          </p:cNvSpPr>
          <p:nvPr/>
        </p:nvSpPr>
        <p:spPr>
          <a:xfrm>
            <a:off x="11353800" y="647700"/>
            <a:ext cx="64979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1.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Ocenianie</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0983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arn(inVertical)">
                                      <p:cBhvr>
                                        <p:cTn id="10" dur="500"/>
                                        <p:tgtEl>
                                          <p:spTgt spid="13"/>
                                        </p:tgtEl>
                                      </p:cBhvr>
                                    </p:animEffect>
                                  </p:childTnLst>
                                </p:cTn>
                              </p:par>
                            </p:childTnLst>
                          </p:cTn>
                        </p:par>
                        <p:par>
                          <p:cTn id="11" fill="hold">
                            <p:stCondLst>
                              <p:cond delay="500"/>
                            </p:stCondLst>
                            <p:childTnLst>
                              <p:par>
                                <p:cTn id="12" presetID="4" presetClass="entr" presetSubtype="16" fill="hold" grpId="0" nodeType="afterEffect">
                                  <p:stCondLst>
                                    <p:cond delay="0"/>
                                  </p:stCondLst>
                                  <p:childTnLst>
                                    <p:set>
                                      <p:cBhvr>
                                        <p:cTn id="13" dur="1" fill="hold">
                                          <p:stCondLst>
                                            <p:cond delay="0"/>
                                          </p:stCondLst>
                                        </p:cTn>
                                        <p:tgtEl>
                                          <p:spTgt spid="2">
                                            <p:graphicEl>
                                              <a:dgm id="{37A70DFF-E6C8-40E8-9C5B-FA7076B9D865}"/>
                                            </p:graphicEl>
                                          </p:spTgt>
                                        </p:tgtEl>
                                        <p:attrNameLst>
                                          <p:attrName>style.visibility</p:attrName>
                                        </p:attrNameLst>
                                      </p:cBhvr>
                                      <p:to>
                                        <p:strVal val="visible"/>
                                      </p:to>
                                    </p:set>
                                    <p:animEffect transition="in" filter="box(in)">
                                      <p:cBhvr>
                                        <p:cTn id="14" dur="2000"/>
                                        <p:tgtEl>
                                          <p:spTgt spid="2">
                                            <p:graphicEl>
                                              <a:dgm id="{37A70DFF-E6C8-40E8-9C5B-FA7076B9D865}"/>
                                            </p:graphicEl>
                                          </p:spTgt>
                                        </p:tgtEl>
                                      </p:cBhvr>
                                    </p:animEffect>
                                  </p:childTnLst>
                                </p:cTn>
                              </p:par>
                            </p:childTnLst>
                          </p:cTn>
                        </p:par>
                        <p:par>
                          <p:cTn id="15" fill="hold">
                            <p:stCondLst>
                              <p:cond delay="2500"/>
                            </p:stCondLst>
                            <p:childTnLst>
                              <p:par>
                                <p:cTn id="16" presetID="4" presetClass="entr" presetSubtype="16" fill="hold" grpId="0" nodeType="afterEffect">
                                  <p:stCondLst>
                                    <p:cond delay="0"/>
                                  </p:stCondLst>
                                  <p:childTnLst>
                                    <p:set>
                                      <p:cBhvr>
                                        <p:cTn id="17" dur="1" fill="hold">
                                          <p:stCondLst>
                                            <p:cond delay="0"/>
                                          </p:stCondLst>
                                        </p:cTn>
                                        <p:tgtEl>
                                          <p:spTgt spid="2">
                                            <p:graphicEl>
                                              <a:dgm id="{58824A5A-73C3-4CC4-80D7-D024A76913CB}"/>
                                            </p:graphicEl>
                                          </p:spTgt>
                                        </p:tgtEl>
                                        <p:attrNameLst>
                                          <p:attrName>style.visibility</p:attrName>
                                        </p:attrNameLst>
                                      </p:cBhvr>
                                      <p:to>
                                        <p:strVal val="visible"/>
                                      </p:to>
                                    </p:set>
                                    <p:animEffect transition="in" filter="box(in)">
                                      <p:cBhvr>
                                        <p:cTn id="18" dur="2000"/>
                                        <p:tgtEl>
                                          <p:spTgt spid="2">
                                            <p:graphicEl>
                                              <a:dgm id="{58824A5A-73C3-4CC4-80D7-D024A76913CB}"/>
                                            </p:graphicEl>
                                          </p:spTgt>
                                        </p:tgtEl>
                                      </p:cBhvr>
                                    </p:animEffect>
                                  </p:childTnLst>
                                </p:cTn>
                              </p:par>
                            </p:childTnLst>
                          </p:cTn>
                        </p:par>
                        <p:par>
                          <p:cTn id="19" fill="hold">
                            <p:stCondLst>
                              <p:cond delay="4500"/>
                            </p:stCondLst>
                            <p:childTnLst>
                              <p:par>
                                <p:cTn id="20" presetID="4" presetClass="entr" presetSubtype="16" fill="hold" grpId="0" nodeType="afterEffect">
                                  <p:stCondLst>
                                    <p:cond delay="0"/>
                                  </p:stCondLst>
                                  <p:childTnLst>
                                    <p:set>
                                      <p:cBhvr>
                                        <p:cTn id="21" dur="1" fill="hold">
                                          <p:stCondLst>
                                            <p:cond delay="0"/>
                                          </p:stCondLst>
                                        </p:cTn>
                                        <p:tgtEl>
                                          <p:spTgt spid="2">
                                            <p:graphicEl>
                                              <a:dgm id="{6C9EBDF0-F919-450D-9BB1-24F2CEAD9AE8}"/>
                                            </p:graphicEl>
                                          </p:spTgt>
                                        </p:tgtEl>
                                        <p:attrNameLst>
                                          <p:attrName>style.visibility</p:attrName>
                                        </p:attrNameLst>
                                      </p:cBhvr>
                                      <p:to>
                                        <p:strVal val="visible"/>
                                      </p:to>
                                    </p:set>
                                    <p:animEffect transition="in" filter="box(in)">
                                      <p:cBhvr>
                                        <p:cTn id="22" dur="2000"/>
                                        <p:tgtEl>
                                          <p:spTgt spid="2">
                                            <p:graphicEl>
                                              <a:dgm id="{6C9EBDF0-F919-450D-9BB1-24F2CEAD9AE8}"/>
                                            </p:graphicEl>
                                          </p:spTgt>
                                        </p:tgtEl>
                                      </p:cBhvr>
                                    </p:animEffect>
                                  </p:childTnLst>
                                </p:cTn>
                              </p:par>
                            </p:childTnLst>
                          </p:cTn>
                        </p:par>
                        <p:par>
                          <p:cTn id="23" fill="hold">
                            <p:stCondLst>
                              <p:cond delay="6500"/>
                            </p:stCondLst>
                            <p:childTnLst>
                              <p:par>
                                <p:cTn id="24" presetID="4" presetClass="entr" presetSubtype="16" fill="hold" grpId="0" nodeType="afterEffect">
                                  <p:stCondLst>
                                    <p:cond delay="0"/>
                                  </p:stCondLst>
                                  <p:childTnLst>
                                    <p:set>
                                      <p:cBhvr>
                                        <p:cTn id="25" dur="1" fill="hold">
                                          <p:stCondLst>
                                            <p:cond delay="0"/>
                                          </p:stCondLst>
                                        </p:cTn>
                                        <p:tgtEl>
                                          <p:spTgt spid="2">
                                            <p:graphicEl>
                                              <a:dgm id="{60081E85-BD90-42E5-8C12-E66BB74F4D36}"/>
                                            </p:graphicEl>
                                          </p:spTgt>
                                        </p:tgtEl>
                                        <p:attrNameLst>
                                          <p:attrName>style.visibility</p:attrName>
                                        </p:attrNameLst>
                                      </p:cBhvr>
                                      <p:to>
                                        <p:strVal val="visible"/>
                                      </p:to>
                                    </p:set>
                                    <p:animEffect transition="in" filter="box(in)">
                                      <p:cBhvr>
                                        <p:cTn id="26" dur="2000"/>
                                        <p:tgtEl>
                                          <p:spTgt spid="2">
                                            <p:graphicEl>
                                              <a:dgm id="{60081E85-BD90-42E5-8C12-E66BB74F4D36}"/>
                                            </p:graphicEl>
                                          </p:spTgt>
                                        </p:tgtEl>
                                      </p:cBhvr>
                                    </p:animEffect>
                                  </p:childTnLst>
                                </p:cTn>
                              </p:par>
                            </p:childTnLst>
                          </p:cTn>
                        </p:par>
                        <p:par>
                          <p:cTn id="27" fill="hold">
                            <p:stCondLst>
                              <p:cond delay="8500"/>
                            </p:stCondLst>
                            <p:childTnLst>
                              <p:par>
                                <p:cTn id="28" presetID="4" presetClass="entr" presetSubtype="16" fill="hold" grpId="0" nodeType="afterEffect">
                                  <p:stCondLst>
                                    <p:cond delay="0"/>
                                  </p:stCondLst>
                                  <p:childTnLst>
                                    <p:set>
                                      <p:cBhvr>
                                        <p:cTn id="29" dur="1" fill="hold">
                                          <p:stCondLst>
                                            <p:cond delay="0"/>
                                          </p:stCondLst>
                                        </p:cTn>
                                        <p:tgtEl>
                                          <p:spTgt spid="2">
                                            <p:graphicEl>
                                              <a:dgm id="{4125ED5E-00F0-45C3-BAD9-1D182EE76188}"/>
                                            </p:graphicEl>
                                          </p:spTgt>
                                        </p:tgtEl>
                                        <p:attrNameLst>
                                          <p:attrName>style.visibility</p:attrName>
                                        </p:attrNameLst>
                                      </p:cBhvr>
                                      <p:to>
                                        <p:strVal val="visible"/>
                                      </p:to>
                                    </p:set>
                                    <p:animEffect transition="in" filter="box(in)">
                                      <p:cBhvr>
                                        <p:cTn id="30" dur="2000"/>
                                        <p:tgtEl>
                                          <p:spTgt spid="2">
                                            <p:graphicEl>
                                              <a:dgm id="{4125ED5E-00F0-45C3-BAD9-1D182EE76188}"/>
                                            </p:graphicEl>
                                          </p:spTgt>
                                        </p:tgtEl>
                                      </p:cBhvr>
                                    </p:animEffect>
                                  </p:childTnLst>
                                </p:cTn>
                              </p:par>
                            </p:childTnLst>
                          </p:cTn>
                        </p:par>
                        <p:par>
                          <p:cTn id="31" fill="hold">
                            <p:stCondLst>
                              <p:cond delay="10500"/>
                            </p:stCondLst>
                            <p:childTnLst>
                              <p:par>
                                <p:cTn id="32" presetID="4" presetClass="entr" presetSubtype="16" fill="hold" grpId="0" nodeType="afterEffect">
                                  <p:stCondLst>
                                    <p:cond delay="0"/>
                                  </p:stCondLst>
                                  <p:childTnLst>
                                    <p:set>
                                      <p:cBhvr>
                                        <p:cTn id="33" dur="1" fill="hold">
                                          <p:stCondLst>
                                            <p:cond delay="0"/>
                                          </p:stCondLst>
                                        </p:cTn>
                                        <p:tgtEl>
                                          <p:spTgt spid="2">
                                            <p:graphicEl>
                                              <a:dgm id="{7448D14D-C9F3-49A2-8423-A2B6FBCC34E9}"/>
                                            </p:graphicEl>
                                          </p:spTgt>
                                        </p:tgtEl>
                                        <p:attrNameLst>
                                          <p:attrName>style.visibility</p:attrName>
                                        </p:attrNameLst>
                                      </p:cBhvr>
                                      <p:to>
                                        <p:strVal val="visible"/>
                                      </p:to>
                                    </p:set>
                                    <p:animEffect transition="in" filter="box(in)">
                                      <p:cBhvr>
                                        <p:cTn id="34" dur="2000"/>
                                        <p:tgtEl>
                                          <p:spTgt spid="2">
                                            <p:graphicEl>
                                              <a:dgm id="{7448D14D-C9F3-49A2-8423-A2B6FBCC34E9}"/>
                                            </p:graphicEl>
                                          </p:spTgt>
                                        </p:tgtEl>
                                      </p:cBhvr>
                                    </p:animEffect>
                                  </p:childTnLst>
                                </p:cTn>
                              </p:par>
                            </p:childTnLst>
                          </p:cTn>
                        </p:par>
                        <p:par>
                          <p:cTn id="35" fill="hold">
                            <p:stCondLst>
                              <p:cond delay="12500"/>
                            </p:stCondLst>
                            <p:childTnLst>
                              <p:par>
                                <p:cTn id="36" presetID="4" presetClass="entr" presetSubtype="16" fill="hold" grpId="0" nodeType="afterEffect">
                                  <p:stCondLst>
                                    <p:cond delay="0"/>
                                  </p:stCondLst>
                                  <p:childTnLst>
                                    <p:set>
                                      <p:cBhvr>
                                        <p:cTn id="37" dur="1" fill="hold">
                                          <p:stCondLst>
                                            <p:cond delay="0"/>
                                          </p:stCondLst>
                                        </p:cTn>
                                        <p:tgtEl>
                                          <p:spTgt spid="2">
                                            <p:graphicEl>
                                              <a:dgm id="{E2743248-B4E0-4CC1-85D1-ADBF022ACC10}"/>
                                            </p:graphicEl>
                                          </p:spTgt>
                                        </p:tgtEl>
                                        <p:attrNameLst>
                                          <p:attrName>style.visibility</p:attrName>
                                        </p:attrNameLst>
                                      </p:cBhvr>
                                      <p:to>
                                        <p:strVal val="visible"/>
                                      </p:to>
                                    </p:set>
                                    <p:animEffect transition="in" filter="box(in)">
                                      <p:cBhvr>
                                        <p:cTn id="38" dur="2000"/>
                                        <p:tgtEl>
                                          <p:spTgt spid="2">
                                            <p:graphicEl>
                                              <a:dgm id="{E2743248-B4E0-4CC1-85D1-ADBF022ACC10}"/>
                                            </p:graphicEl>
                                          </p:spTgt>
                                        </p:tgtEl>
                                      </p:cBhvr>
                                    </p:animEffect>
                                  </p:childTnLst>
                                </p:cTn>
                              </p:par>
                            </p:childTnLst>
                          </p:cTn>
                        </p:par>
                        <p:par>
                          <p:cTn id="39" fill="hold">
                            <p:stCondLst>
                              <p:cond delay="14500"/>
                            </p:stCondLst>
                            <p:childTnLst>
                              <p:par>
                                <p:cTn id="40" presetID="4" presetClass="entr" presetSubtype="16" fill="hold" grpId="0" nodeType="afterEffect">
                                  <p:stCondLst>
                                    <p:cond delay="0"/>
                                  </p:stCondLst>
                                  <p:childTnLst>
                                    <p:set>
                                      <p:cBhvr>
                                        <p:cTn id="41" dur="1" fill="hold">
                                          <p:stCondLst>
                                            <p:cond delay="0"/>
                                          </p:stCondLst>
                                        </p:cTn>
                                        <p:tgtEl>
                                          <p:spTgt spid="2">
                                            <p:graphicEl>
                                              <a:dgm id="{3EF2CFCC-98FB-48F9-BAD8-6ABB5297568B}"/>
                                            </p:graphicEl>
                                          </p:spTgt>
                                        </p:tgtEl>
                                        <p:attrNameLst>
                                          <p:attrName>style.visibility</p:attrName>
                                        </p:attrNameLst>
                                      </p:cBhvr>
                                      <p:to>
                                        <p:strVal val="visible"/>
                                      </p:to>
                                    </p:set>
                                    <p:animEffect transition="in" filter="box(in)">
                                      <p:cBhvr>
                                        <p:cTn id="42" dur="2000"/>
                                        <p:tgtEl>
                                          <p:spTgt spid="2">
                                            <p:graphicEl>
                                              <a:dgm id="{3EF2CFCC-98FB-48F9-BAD8-6ABB5297568B}"/>
                                            </p:graphicEl>
                                          </p:spTgt>
                                        </p:tgtEl>
                                      </p:cBhvr>
                                    </p:animEffect>
                                  </p:childTnLst>
                                </p:cTn>
                              </p:par>
                            </p:childTnLst>
                          </p:cTn>
                        </p:par>
                        <p:par>
                          <p:cTn id="43" fill="hold">
                            <p:stCondLst>
                              <p:cond delay="16500"/>
                            </p:stCondLst>
                            <p:childTnLst>
                              <p:par>
                                <p:cTn id="44" presetID="4" presetClass="entr" presetSubtype="16" fill="hold" grpId="0" nodeType="afterEffect">
                                  <p:stCondLst>
                                    <p:cond delay="0"/>
                                  </p:stCondLst>
                                  <p:childTnLst>
                                    <p:set>
                                      <p:cBhvr>
                                        <p:cTn id="45" dur="1" fill="hold">
                                          <p:stCondLst>
                                            <p:cond delay="0"/>
                                          </p:stCondLst>
                                        </p:cTn>
                                        <p:tgtEl>
                                          <p:spTgt spid="2">
                                            <p:graphicEl>
                                              <a:dgm id="{97E4AE21-C8F8-4174-8530-1537DC6CE05F}"/>
                                            </p:graphicEl>
                                          </p:spTgt>
                                        </p:tgtEl>
                                        <p:attrNameLst>
                                          <p:attrName>style.visibility</p:attrName>
                                        </p:attrNameLst>
                                      </p:cBhvr>
                                      <p:to>
                                        <p:strVal val="visible"/>
                                      </p:to>
                                    </p:set>
                                    <p:animEffect transition="in" filter="box(in)">
                                      <p:cBhvr>
                                        <p:cTn id="46" dur="2000"/>
                                        <p:tgtEl>
                                          <p:spTgt spid="2">
                                            <p:graphicEl>
                                              <a:dgm id="{97E4AE21-C8F8-4174-8530-1537DC6CE05F}"/>
                                            </p:graphicEl>
                                          </p:spTgt>
                                        </p:tgtEl>
                                      </p:cBhvr>
                                    </p:animEffect>
                                  </p:childTnLst>
                                </p:cTn>
                              </p:par>
                            </p:childTnLst>
                          </p:cTn>
                        </p:par>
                        <p:par>
                          <p:cTn id="47" fill="hold">
                            <p:stCondLst>
                              <p:cond delay="18500"/>
                            </p:stCondLst>
                            <p:childTnLst>
                              <p:par>
                                <p:cTn id="48" presetID="4" presetClass="entr" presetSubtype="16" fill="hold" grpId="0" nodeType="afterEffect">
                                  <p:stCondLst>
                                    <p:cond delay="0"/>
                                  </p:stCondLst>
                                  <p:childTnLst>
                                    <p:set>
                                      <p:cBhvr>
                                        <p:cTn id="49" dur="1" fill="hold">
                                          <p:stCondLst>
                                            <p:cond delay="0"/>
                                          </p:stCondLst>
                                        </p:cTn>
                                        <p:tgtEl>
                                          <p:spTgt spid="2">
                                            <p:graphicEl>
                                              <a:dgm id="{C0A06B2B-4D29-41DC-A12B-0B930CE731BA}"/>
                                            </p:graphicEl>
                                          </p:spTgt>
                                        </p:tgtEl>
                                        <p:attrNameLst>
                                          <p:attrName>style.visibility</p:attrName>
                                        </p:attrNameLst>
                                      </p:cBhvr>
                                      <p:to>
                                        <p:strVal val="visible"/>
                                      </p:to>
                                    </p:set>
                                    <p:animEffect transition="in" filter="box(in)">
                                      <p:cBhvr>
                                        <p:cTn id="50" dur="2000"/>
                                        <p:tgtEl>
                                          <p:spTgt spid="2">
                                            <p:graphicEl>
                                              <a:dgm id="{C0A06B2B-4D29-41DC-A12B-0B930CE731BA}"/>
                                            </p:graphicEl>
                                          </p:spTgt>
                                        </p:tgtEl>
                                      </p:cBhvr>
                                    </p:animEffect>
                                  </p:childTnLst>
                                </p:cTn>
                              </p:par>
                            </p:childTnLst>
                          </p:cTn>
                        </p:par>
                        <p:par>
                          <p:cTn id="51" fill="hold">
                            <p:stCondLst>
                              <p:cond delay="20500"/>
                            </p:stCondLst>
                            <p:childTnLst>
                              <p:par>
                                <p:cTn id="52" presetID="4" presetClass="entr" presetSubtype="16" fill="hold" grpId="0" nodeType="afterEffect">
                                  <p:stCondLst>
                                    <p:cond delay="0"/>
                                  </p:stCondLst>
                                  <p:childTnLst>
                                    <p:set>
                                      <p:cBhvr>
                                        <p:cTn id="53" dur="1" fill="hold">
                                          <p:stCondLst>
                                            <p:cond delay="0"/>
                                          </p:stCondLst>
                                        </p:cTn>
                                        <p:tgtEl>
                                          <p:spTgt spid="2">
                                            <p:graphicEl>
                                              <a:dgm id="{8EB698EE-BE45-4967-8023-7CF8A24E5CBC}"/>
                                            </p:graphicEl>
                                          </p:spTgt>
                                        </p:tgtEl>
                                        <p:attrNameLst>
                                          <p:attrName>style.visibility</p:attrName>
                                        </p:attrNameLst>
                                      </p:cBhvr>
                                      <p:to>
                                        <p:strVal val="visible"/>
                                      </p:to>
                                    </p:set>
                                    <p:animEffect transition="in" filter="box(in)">
                                      <p:cBhvr>
                                        <p:cTn id="54" dur="2000"/>
                                        <p:tgtEl>
                                          <p:spTgt spid="2">
                                            <p:graphicEl>
                                              <a:dgm id="{8EB698EE-BE45-4967-8023-7CF8A24E5CBC}"/>
                                            </p:graphicEl>
                                          </p:spTgt>
                                        </p:tgtEl>
                                      </p:cBhvr>
                                    </p:animEffect>
                                  </p:childTnLst>
                                </p:cTn>
                              </p:par>
                            </p:childTnLst>
                          </p:cTn>
                        </p:par>
                        <p:par>
                          <p:cTn id="55" fill="hold">
                            <p:stCondLst>
                              <p:cond delay="22500"/>
                            </p:stCondLst>
                            <p:childTnLst>
                              <p:par>
                                <p:cTn id="56" presetID="4" presetClass="entr" presetSubtype="16" fill="hold" grpId="0" nodeType="afterEffect">
                                  <p:stCondLst>
                                    <p:cond delay="0"/>
                                  </p:stCondLst>
                                  <p:childTnLst>
                                    <p:set>
                                      <p:cBhvr>
                                        <p:cTn id="57" dur="1" fill="hold">
                                          <p:stCondLst>
                                            <p:cond delay="0"/>
                                          </p:stCondLst>
                                        </p:cTn>
                                        <p:tgtEl>
                                          <p:spTgt spid="2">
                                            <p:graphicEl>
                                              <a:dgm id="{CD6B37CE-8DD6-45D9-B98F-DCAB5B488A7B}"/>
                                            </p:graphicEl>
                                          </p:spTgt>
                                        </p:tgtEl>
                                        <p:attrNameLst>
                                          <p:attrName>style.visibility</p:attrName>
                                        </p:attrNameLst>
                                      </p:cBhvr>
                                      <p:to>
                                        <p:strVal val="visible"/>
                                      </p:to>
                                    </p:set>
                                    <p:animEffect transition="in" filter="box(in)">
                                      <p:cBhvr>
                                        <p:cTn id="58" dur="2000"/>
                                        <p:tgtEl>
                                          <p:spTgt spid="2">
                                            <p:graphicEl>
                                              <a:dgm id="{CD6B37CE-8DD6-45D9-B98F-DCAB5B488A7B}"/>
                                            </p:graphicEl>
                                          </p:spTgt>
                                        </p:tgtEl>
                                      </p:cBhvr>
                                    </p:animEffect>
                                  </p:childTnLst>
                                </p:cTn>
                              </p:par>
                            </p:childTnLst>
                          </p:cTn>
                        </p:par>
                        <p:par>
                          <p:cTn id="59" fill="hold">
                            <p:stCondLst>
                              <p:cond delay="24500"/>
                            </p:stCondLst>
                            <p:childTnLst>
                              <p:par>
                                <p:cTn id="60" presetID="2" presetClass="entr" presetSubtype="2" fill="hold" grpId="0" nodeType="afterEffect">
                                  <p:stCondLst>
                                    <p:cond delay="0"/>
                                  </p:stCondLst>
                                  <p:childTnLst>
                                    <p:set>
                                      <p:cBhvr>
                                        <p:cTn id="61" dur="1" fill="hold">
                                          <p:stCondLst>
                                            <p:cond delay="0"/>
                                          </p:stCondLst>
                                        </p:cTn>
                                        <p:tgtEl>
                                          <p:spTgt spid="11"/>
                                        </p:tgtEl>
                                        <p:attrNameLst>
                                          <p:attrName>style.visibility</p:attrName>
                                        </p:attrNameLst>
                                      </p:cBhvr>
                                      <p:to>
                                        <p:strVal val="visible"/>
                                      </p:to>
                                    </p:set>
                                    <p:anim calcmode="lin" valueType="num">
                                      <p:cBhvr additive="base">
                                        <p:cTn id="62" dur="500" fill="hold"/>
                                        <p:tgtEl>
                                          <p:spTgt spid="11"/>
                                        </p:tgtEl>
                                        <p:attrNameLst>
                                          <p:attrName>ppt_x</p:attrName>
                                        </p:attrNameLst>
                                      </p:cBhvr>
                                      <p:tavLst>
                                        <p:tav tm="0">
                                          <p:val>
                                            <p:strVal val="1+#ppt_w/2"/>
                                          </p:val>
                                        </p:tav>
                                        <p:tav tm="100000">
                                          <p:val>
                                            <p:strVal val="#ppt_x"/>
                                          </p:val>
                                        </p:tav>
                                      </p:tavLst>
                                    </p:anim>
                                    <p:anim calcmode="lin" valueType="num">
                                      <p:cBhvr additive="base">
                                        <p:cTn id="63"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Graphic spid="2" grpId="0">
        <p:bldSub>
          <a:bldDgm bld="one"/>
        </p:bldSub>
      </p:bldGraphic>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72B09486-B2C9-4B84-83DB-51763C13A46C}"/>
              </a:ext>
            </a:extLst>
          </p:cNvPr>
          <p:cNvSpPr/>
          <p:nvPr/>
        </p:nvSpPr>
        <p:spPr>
          <a:xfrm>
            <a:off x="4481637" y="3619500"/>
            <a:ext cx="8853363" cy="39624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bg-BG"/>
          </a:p>
        </p:txBody>
      </p:sp>
      <p:sp>
        <p:nvSpPr>
          <p:cNvPr id="5" name="object 3">
            <a:extLst>
              <a:ext uri="{FF2B5EF4-FFF2-40B4-BE49-F238E27FC236}">
                <a16:creationId xmlns:a16="http://schemas.microsoft.com/office/drawing/2014/main" id="{0409B19A-6693-43E7-B35B-C85E49857B17}"/>
              </a:ext>
            </a:extLst>
          </p:cNvPr>
          <p:cNvSpPr txBox="1"/>
          <p:nvPr/>
        </p:nvSpPr>
        <p:spPr>
          <a:xfrm>
            <a:off x="938056" y="2019300"/>
            <a:ext cx="10644344" cy="629660"/>
          </a:xfrm>
          <a:prstGeom prst="rect">
            <a:avLst/>
          </a:prstGeom>
        </p:spPr>
        <p:txBody>
          <a:bodyPr vert="horz" wrap="square" lIns="0" tIns="13970" rIns="0" bIns="0" rtlCol="0">
            <a:spAutoFit/>
          </a:bodyPr>
          <a:lstStyle/>
          <a:p>
            <a:pPr marL="12700">
              <a:lnSpc>
                <a:spcPct val="100000"/>
              </a:lnSpc>
              <a:spcBef>
                <a:spcPts val="110"/>
              </a:spcBef>
            </a:pPr>
            <a:r>
              <a:rPr lang="en-US" sz="4000" b="1" spc="50" dirty="0">
                <a:solidFill>
                  <a:srgbClr val="002060"/>
                </a:solidFill>
                <a:cs typeface="Tahoma"/>
              </a:rPr>
              <a:t>1.3. </a:t>
            </a:r>
            <a:r>
              <a:rPr lang="pl-PL" sz="4000" b="1" dirty="0">
                <a:solidFill>
                  <a:srgbClr val="002060"/>
                </a:solidFill>
              </a:rPr>
              <a:t>Związek między osądem a percepcją</a:t>
            </a:r>
            <a:endParaRPr lang="en-US" sz="4000" b="1"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1" name="TextBox 10">
            <a:extLst>
              <a:ext uri="{FF2B5EF4-FFF2-40B4-BE49-F238E27FC236}">
                <a16:creationId xmlns:a16="http://schemas.microsoft.com/office/drawing/2014/main" id="{58110C42-1D66-4606-91F9-01DD08BBF3EE}"/>
              </a:ext>
            </a:extLst>
          </p:cNvPr>
          <p:cNvSpPr txBox="1"/>
          <p:nvPr/>
        </p:nvSpPr>
        <p:spPr>
          <a:xfrm>
            <a:off x="6839137" y="3009900"/>
            <a:ext cx="3390525" cy="461665"/>
          </a:xfrm>
          <a:prstGeom prst="rect">
            <a:avLst/>
          </a:prstGeom>
          <a:noFill/>
        </p:spPr>
        <p:txBody>
          <a:bodyPr wrap="square">
            <a:spAutoFit/>
          </a:bodyPr>
          <a:lstStyle/>
          <a:p>
            <a:pPr algn="ctr" fontAlgn="base">
              <a:spcBef>
                <a:spcPts val="1000"/>
              </a:spcBef>
            </a:pPr>
            <a:r>
              <a:rPr lang="pl-PL" sz="2400" b="1" dirty="0">
                <a:solidFill>
                  <a:srgbClr val="002060"/>
                </a:solidFill>
              </a:rPr>
              <a:t>Proces percepcyjny </a:t>
            </a:r>
            <a:endParaRPr lang="bg-BG" sz="2400" b="1" dirty="0">
              <a:solidFill>
                <a:srgbClr val="002060"/>
              </a:solidFill>
              <a:effectLst/>
              <a:latin typeface="Times New Roman" panose="02020603050405020304" pitchFamily="18" charset="0"/>
              <a:ea typeface="Times New Roman" panose="02020603050405020304" pitchFamily="18" charset="0"/>
            </a:endParaRPr>
          </a:p>
        </p:txBody>
      </p:sp>
      <p:sp>
        <p:nvSpPr>
          <p:cNvPr id="12" name="TextBox 11">
            <a:extLst>
              <a:ext uri="{FF2B5EF4-FFF2-40B4-BE49-F238E27FC236}">
                <a16:creationId xmlns:a16="http://schemas.microsoft.com/office/drawing/2014/main" id="{766163E6-7A70-46CA-9BD2-3D5FD8B17AC5}"/>
              </a:ext>
            </a:extLst>
          </p:cNvPr>
          <p:cNvSpPr txBox="1"/>
          <p:nvPr/>
        </p:nvSpPr>
        <p:spPr>
          <a:xfrm>
            <a:off x="3611429" y="8112323"/>
            <a:ext cx="14495693" cy="307777"/>
          </a:xfrm>
          <a:prstGeom prst="rect">
            <a:avLst/>
          </a:prstGeom>
          <a:noFill/>
        </p:spPr>
        <p:txBody>
          <a:bodyPr wrap="square">
            <a:spAutoFit/>
          </a:bodyPr>
          <a:lstStyle/>
          <a:p>
            <a:pPr algn="r" fontAlgn="base">
              <a:spcAft>
                <a:spcPts val="1000"/>
              </a:spcAft>
            </a:pPr>
            <a:r>
              <a:rPr lang="en-GB" sz="1400" b="1" dirty="0">
                <a:solidFill>
                  <a:srgbClr val="002060"/>
                </a:solidFill>
                <a:effectLst/>
                <a:latin typeface="Calibri" panose="020F0502020204030204" pitchFamily="34" charset="0"/>
                <a:ea typeface="Times New Roman" panose="02020603050405020304" pitchFamily="18" charset="0"/>
              </a:rPr>
              <a:t>Source: </a:t>
            </a:r>
            <a:r>
              <a:rPr lang="en-GB" sz="1400" dirty="0">
                <a:solidFill>
                  <a:srgbClr val="002060"/>
                </a:solidFill>
                <a:effectLst/>
                <a:latin typeface="Calibri" panose="020F0502020204030204" pitchFamily="34" charset="0"/>
                <a:ea typeface="Times New Roman" panose="02020603050405020304" pitchFamily="18" charset="0"/>
              </a:rPr>
              <a:t>Gibson, J., Ivancevich, J., Donnelly, J., &amp; Konopaske, R. (2012). Organizations: </a:t>
            </a:r>
            <a:r>
              <a:rPr lang="en-GB" sz="1400" dirty="0" err="1">
                <a:solidFill>
                  <a:srgbClr val="002060"/>
                </a:solidFill>
                <a:effectLst/>
                <a:latin typeface="Calibri" panose="020F0502020204030204" pitchFamily="34" charset="0"/>
                <a:ea typeface="Times New Roman" panose="02020603050405020304" pitchFamily="18" charset="0"/>
              </a:rPr>
              <a:t>Behavior</a:t>
            </a:r>
            <a:r>
              <a:rPr lang="en-GB" sz="1400" dirty="0">
                <a:solidFill>
                  <a:srgbClr val="002060"/>
                </a:solidFill>
                <a:effectLst/>
                <a:latin typeface="Calibri" panose="020F0502020204030204" pitchFamily="34" charset="0"/>
                <a:ea typeface="Times New Roman" panose="02020603050405020304" pitchFamily="18" charset="0"/>
              </a:rPr>
              <a:t>, Structure, Processes. New York: McGraw-Hill, p. 94</a:t>
            </a:r>
            <a:endParaRPr lang="bg-BG"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80BAAA19-30A7-404A-9E9C-740773F36E15}"/>
              </a:ext>
            </a:extLst>
          </p:cNvPr>
          <p:cNvSpPr txBox="1"/>
          <p:nvPr/>
        </p:nvSpPr>
        <p:spPr>
          <a:xfrm>
            <a:off x="1295400" y="3828388"/>
            <a:ext cx="2362200" cy="707886"/>
          </a:xfrm>
          <a:prstGeom prst="rect">
            <a:avLst/>
          </a:prstGeom>
          <a:noFill/>
        </p:spPr>
        <p:txBody>
          <a:bodyPr wrap="square" rtlCol="0">
            <a:spAutoFit/>
          </a:bodyPr>
          <a:lstStyle/>
          <a:p>
            <a:r>
              <a:rPr lang="pl-PL" sz="2000" b="1" dirty="0"/>
              <a:t>Rzeczywistość w organizacji pracy </a:t>
            </a:r>
            <a:endParaRPr lang="en-US" sz="2000" b="1" dirty="0"/>
          </a:p>
        </p:txBody>
      </p:sp>
      <p:sp>
        <p:nvSpPr>
          <p:cNvPr id="13" name="TextBox 12">
            <a:extLst>
              <a:ext uri="{FF2B5EF4-FFF2-40B4-BE49-F238E27FC236}">
                <a16:creationId xmlns:a16="http://schemas.microsoft.com/office/drawing/2014/main" id="{160FC958-791C-426E-B54D-6C11B8B40A15}"/>
              </a:ext>
            </a:extLst>
          </p:cNvPr>
          <p:cNvSpPr txBox="1"/>
          <p:nvPr/>
        </p:nvSpPr>
        <p:spPr>
          <a:xfrm>
            <a:off x="1295400" y="4675193"/>
            <a:ext cx="1939463" cy="1938992"/>
          </a:xfrm>
          <a:prstGeom prst="rect">
            <a:avLst/>
          </a:prstGeom>
          <a:ln>
            <a:solidFill>
              <a:srgbClr val="152D54"/>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pl-PL" sz="2000" dirty="0"/>
              <a:t>Bodźce (</a:t>
            </a:r>
            <a:r>
              <a:rPr lang="pl-PL" sz="2000" dirty="0" err="1"/>
              <a:t>np</a:t>
            </a:r>
            <a:r>
              <a:rPr lang="pl-PL" sz="2000" dirty="0"/>
              <a:t> system nagród, styl perswazji używany przez kierownika, przepływ pracy)</a:t>
            </a:r>
            <a:endParaRPr lang="bg-BG" sz="2000" dirty="0"/>
          </a:p>
        </p:txBody>
      </p:sp>
      <p:sp>
        <p:nvSpPr>
          <p:cNvPr id="15" name="TextBox 14">
            <a:extLst>
              <a:ext uri="{FF2B5EF4-FFF2-40B4-BE49-F238E27FC236}">
                <a16:creationId xmlns:a16="http://schemas.microsoft.com/office/drawing/2014/main" id="{D0213F7C-DB00-4D8C-82F2-215B93F44BE2}"/>
              </a:ext>
            </a:extLst>
          </p:cNvPr>
          <p:cNvSpPr txBox="1"/>
          <p:nvPr/>
        </p:nvSpPr>
        <p:spPr>
          <a:xfrm>
            <a:off x="6591299" y="3619500"/>
            <a:ext cx="3886200" cy="707886"/>
          </a:xfrm>
          <a:prstGeom prst="rect">
            <a:avLst/>
          </a:prstGeom>
          <a:noFill/>
        </p:spPr>
        <p:txBody>
          <a:bodyPr wrap="square">
            <a:spAutoFit/>
          </a:bodyPr>
          <a:lstStyle/>
          <a:p>
            <a:pPr algn="ctr"/>
            <a:r>
              <a:rPr lang="pl-PL" sz="2000" b="1" dirty="0"/>
              <a:t>Proces percepcyjny osoby: Organizowanie i tłumaczenia </a:t>
            </a:r>
            <a:endParaRPr lang="bg-BG" sz="2000" b="1" dirty="0"/>
          </a:p>
        </p:txBody>
      </p:sp>
      <p:sp>
        <p:nvSpPr>
          <p:cNvPr id="17" name="TextBox 16">
            <a:extLst>
              <a:ext uri="{FF2B5EF4-FFF2-40B4-BE49-F238E27FC236}">
                <a16:creationId xmlns:a16="http://schemas.microsoft.com/office/drawing/2014/main" id="{4EF0049A-5AAB-48B2-B7C8-5E762EBFBEFC}"/>
              </a:ext>
            </a:extLst>
          </p:cNvPr>
          <p:cNvSpPr txBox="1"/>
          <p:nvPr/>
        </p:nvSpPr>
        <p:spPr>
          <a:xfrm>
            <a:off x="5105480" y="5120218"/>
            <a:ext cx="1780309" cy="707886"/>
          </a:xfrm>
          <a:prstGeom prst="rect">
            <a:avLst/>
          </a:prstGeom>
          <a:ln>
            <a:solidFill>
              <a:srgbClr val="152D54"/>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s-ES"/>
            </a:defPPr>
            <a:lvl1pPr>
              <a:defRPr sz="2000" b="0" i="0" u="none" strike="noStrike" baseline="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pl-PL" dirty="0"/>
              <a:t>Obserwacja bodźców</a:t>
            </a:r>
            <a:endParaRPr lang="bg-BG" dirty="0"/>
          </a:p>
        </p:txBody>
      </p:sp>
      <p:sp>
        <p:nvSpPr>
          <p:cNvPr id="20" name="TextBox 19">
            <a:extLst>
              <a:ext uri="{FF2B5EF4-FFF2-40B4-BE49-F238E27FC236}">
                <a16:creationId xmlns:a16="http://schemas.microsoft.com/office/drawing/2014/main" id="{68FA2125-A62D-45F9-B251-499F5E858596}"/>
              </a:ext>
            </a:extLst>
          </p:cNvPr>
          <p:cNvSpPr txBox="1"/>
          <p:nvPr/>
        </p:nvSpPr>
        <p:spPr>
          <a:xfrm>
            <a:off x="7740617" y="4561612"/>
            <a:ext cx="2216505" cy="2862322"/>
          </a:xfrm>
          <a:prstGeom prst="rect">
            <a:avLst/>
          </a:prstGeom>
          <a:ln>
            <a:solidFill>
              <a:srgbClr val="152D54"/>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s-ES"/>
            </a:defPPr>
            <a:lvl1pPr>
              <a:defRPr sz="2000" b="0" i="0" u="none" strike="noStrike" baseline="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pl-PL" dirty="0"/>
              <a:t>Czynniki wpływające na postrzeganie </a:t>
            </a:r>
          </a:p>
          <a:p>
            <a:r>
              <a:rPr lang="pl-PL" dirty="0"/>
              <a:t>•Stereotypowanie </a:t>
            </a:r>
          </a:p>
          <a:p>
            <a:r>
              <a:rPr lang="pl-PL" dirty="0"/>
              <a:t>•Selektywność •Samoświadomość </a:t>
            </a:r>
          </a:p>
          <a:p>
            <a:r>
              <a:rPr lang="pl-PL" dirty="0"/>
              <a:t>• Sytuacja </a:t>
            </a:r>
          </a:p>
          <a:p>
            <a:r>
              <a:rPr lang="pl-PL" dirty="0"/>
              <a:t>• Potrzeby </a:t>
            </a:r>
          </a:p>
          <a:p>
            <a:r>
              <a:rPr lang="pl-PL" dirty="0"/>
              <a:t>• Emocje</a:t>
            </a:r>
            <a:endParaRPr lang="bg-BG" dirty="0"/>
          </a:p>
        </p:txBody>
      </p:sp>
      <p:sp>
        <p:nvSpPr>
          <p:cNvPr id="21" name="TextBox 20">
            <a:extLst>
              <a:ext uri="{FF2B5EF4-FFF2-40B4-BE49-F238E27FC236}">
                <a16:creationId xmlns:a16="http://schemas.microsoft.com/office/drawing/2014/main" id="{56324A77-50B0-4B02-ACE1-0D3DCC3CC443}"/>
              </a:ext>
            </a:extLst>
          </p:cNvPr>
          <p:cNvSpPr txBox="1"/>
          <p:nvPr/>
        </p:nvSpPr>
        <p:spPr>
          <a:xfrm>
            <a:off x="10782467" y="4991100"/>
            <a:ext cx="2012206" cy="1015663"/>
          </a:xfrm>
          <a:prstGeom prst="rect">
            <a:avLst/>
          </a:prstGeom>
          <a:ln>
            <a:solidFill>
              <a:srgbClr val="152D54"/>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s-ES"/>
            </a:defPPr>
            <a:lvl1pPr>
              <a:defRPr sz="2000" b="0" i="0" u="none" strike="noStrike" baseline="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pl-PL" dirty="0"/>
              <a:t>Ocena i interpretacja rzeczywistości </a:t>
            </a:r>
            <a:endParaRPr lang="bg-BG" dirty="0"/>
          </a:p>
        </p:txBody>
      </p:sp>
      <p:sp>
        <p:nvSpPr>
          <p:cNvPr id="23" name="TextBox 22">
            <a:extLst>
              <a:ext uri="{FF2B5EF4-FFF2-40B4-BE49-F238E27FC236}">
                <a16:creationId xmlns:a16="http://schemas.microsoft.com/office/drawing/2014/main" id="{EDE717C1-4553-495B-A4D5-92B0977DE2B1}"/>
              </a:ext>
            </a:extLst>
          </p:cNvPr>
          <p:cNvSpPr txBox="1"/>
          <p:nvPr/>
        </p:nvSpPr>
        <p:spPr>
          <a:xfrm>
            <a:off x="14722612" y="3871431"/>
            <a:ext cx="1658401" cy="400110"/>
          </a:xfrm>
          <a:prstGeom prst="rect">
            <a:avLst/>
          </a:prstGeom>
          <a:noFill/>
        </p:spPr>
        <p:txBody>
          <a:bodyPr wrap="square">
            <a:spAutoFit/>
          </a:bodyPr>
          <a:lstStyle/>
          <a:p>
            <a:pPr algn="ctr"/>
            <a:r>
              <a:rPr lang="pl-PL" sz="2000" b="1" i="0" u="none" strike="noStrike" baseline="0" dirty="0"/>
              <a:t>Wyniki</a:t>
            </a:r>
            <a:endParaRPr lang="bg-BG" sz="2000" dirty="0"/>
          </a:p>
        </p:txBody>
      </p:sp>
      <p:sp>
        <p:nvSpPr>
          <p:cNvPr id="25" name="TextBox 24">
            <a:extLst>
              <a:ext uri="{FF2B5EF4-FFF2-40B4-BE49-F238E27FC236}">
                <a16:creationId xmlns:a16="http://schemas.microsoft.com/office/drawing/2014/main" id="{33D82927-F5F7-47BB-9A3E-27592EAC15DF}"/>
              </a:ext>
            </a:extLst>
          </p:cNvPr>
          <p:cNvSpPr txBox="1"/>
          <p:nvPr/>
        </p:nvSpPr>
        <p:spPr>
          <a:xfrm>
            <a:off x="14942214" y="4548336"/>
            <a:ext cx="1438800" cy="707886"/>
          </a:xfrm>
          <a:prstGeom prst="rect">
            <a:avLst/>
          </a:prstGeom>
          <a:ln>
            <a:solidFill>
              <a:srgbClr val="152D54"/>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s-ES"/>
            </a:defPPr>
            <a:lvl1pPr>
              <a:defRPr sz="2000" b="0" i="0" u="none" strike="noStrike" baseline="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pl-PL" dirty="0"/>
              <a:t>Odpowiedź zachowanie </a:t>
            </a:r>
            <a:endParaRPr lang="bg-BG" dirty="0"/>
          </a:p>
        </p:txBody>
      </p:sp>
      <p:sp>
        <p:nvSpPr>
          <p:cNvPr id="27" name="TextBox 26">
            <a:extLst>
              <a:ext uri="{FF2B5EF4-FFF2-40B4-BE49-F238E27FC236}">
                <a16:creationId xmlns:a16="http://schemas.microsoft.com/office/drawing/2014/main" id="{B26C5030-7C4C-4CD4-ADC5-8F1C5969582F}"/>
              </a:ext>
            </a:extLst>
          </p:cNvPr>
          <p:cNvSpPr txBox="1"/>
          <p:nvPr/>
        </p:nvSpPr>
        <p:spPr>
          <a:xfrm>
            <a:off x="14942213" y="5922692"/>
            <a:ext cx="1438800" cy="400110"/>
          </a:xfrm>
          <a:prstGeom prst="rect">
            <a:avLst/>
          </a:prstGeom>
          <a:ln>
            <a:solidFill>
              <a:srgbClr val="152D54"/>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s-ES"/>
            </a:defPPr>
            <a:lvl1pPr>
              <a:defRPr sz="2000" b="0" i="0" u="none" strike="noStrike" baseline="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pl-PL" dirty="0"/>
              <a:t>Postawy</a:t>
            </a:r>
            <a:endParaRPr lang="bg-BG" dirty="0"/>
          </a:p>
        </p:txBody>
      </p:sp>
      <p:cxnSp>
        <p:nvCxnSpPr>
          <p:cNvPr id="30" name="Straight Arrow Connector 29">
            <a:extLst>
              <a:ext uri="{FF2B5EF4-FFF2-40B4-BE49-F238E27FC236}">
                <a16:creationId xmlns:a16="http://schemas.microsoft.com/office/drawing/2014/main" id="{3B797711-BECC-457F-81F5-24E79616FD9A}"/>
              </a:ext>
            </a:extLst>
          </p:cNvPr>
          <p:cNvCxnSpPr>
            <a:cxnSpLocks/>
            <a:endCxn id="17" idx="1"/>
          </p:cNvCxnSpPr>
          <p:nvPr/>
        </p:nvCxnSpPr>
        <p:spPr>
          <a:xfrm flipV="1">
            <a:off x="3234863" y="5474161"/>
            <a:ext cx="1870617" cy="21786"/>
          </a:xfrm>
          <a:prstGeom prst="straightConnector1">
            <a:avLst/>
          </a:prstGeom>
          <a:ln w="38100">
            <a:solidFill>
              <a:srgbClr val="152D54"/>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CB72DF08-CEB5-4594-B157-ACA581AEA498}"/>
              </a:ext>
            </a:extLst>
          </p:cNvPr>
          <p:cNvCxnSpPr>
            <a:cxnSpLocks/>
            <a:stCxn id="17" idx="3"/>
          </p:cNvCxnSpPr>
          <p:nvPr/>
        </p:nvCxnSpPr>
        <p:spPr>
          <a:xfrm flipV="1">
            <a:off x="6885789" y="5464841"/>
            <a:ext cx="854828" cy="9320"/>
          </a:xfrm>
          <a:prstGeom prst="straightConnector1">
            <a:avLst/>
          </a:prstGeom>
          <a:ln w="38100">
            <a:solidFill>
              <a:srgbClr val="152D54"/>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304AFCC-5FA0-4F8F-9613-C23360FAFF9B}"/>
              </a:ext>
            </a:extLst>
          </p:cNvPr>
          <p:cNvCxnSpPr>
            <a:cxnSpLocks/>
            <a:endCxn id="21" idx="1"/>
          </p:cNvCxnSpPr>
          <p:nvPr/>
        </p:nvCxnSpPr>
        <p:spPr>
          <a:xfrm>
            <a:off x="9957122" y="5498932"/>
            <a:ext cx="825345" cy="0"/>
          </a:xfrm>
          <a:prstGeom prst="straightConnector1">
            <a:avLst/>
          </a:prstGeom>
          <a:ln w="38100">
            <a:solidFill>
              <a:srgbClr val="152D54"/>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B6D9D89-7DED-4AA3-BE31-F821C8C8D65B}"/>
              </a:ext>
            </a:extLst>
          </p:cNvPr>
          <p:cNvCxnSpPr>
            <a:cxnSpLocks/>
            <a:stCxn id="21" idx="3"/>
            <a:endCxn id="25" idx="1"/>
          </p:cNvCxnSpPr>
          <p:nvPr/>
        </p:nvCxnSpPr>
        <p:spPr>
          <a:xfrm flipV="1">
            <a:off x="12794673" y="4902279"/>
            <a:ext cx="2147541" cy="596653"/>
          </a:xfrm>
          <a:prstGeom prst="straightConnector1">
            <a:avLst/>
          </a:prstGeom>
          <a:ln w="38100">
            <a:solidFill>
              <a:srgbClr val="152D54"/>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7CE9B1D-5D7E-4191-A8CC-919EF64D6F39}"/>
              </a:ext>
            </a:extLst>
          </p:cNvPr>
          <p:cNvCxnSpPr>
            <a:cxnSpLocks/>
            <a:stCxn id="21" idx="3"/>
            <a:endCxn id="27" idx="1"/>
          </p:cNvCxnSpPr>
          <p:nvPr/>
        </p:nvCxnSpPr>
        <p:spPr>
          <a:xfrm>
            <a:off x="12794673" y="5498932"/>
            <a:ext cx="2147540" cy="623815"/>
          </a:xfrm>
          <a:prstGeom prst="straightConnector1">
            <a:avLst/>
          </a:prstGeom>
          <a:ln w="38100">
            <a:solidFill>
              <a:srgbClr val="152D54"/>
            </a:solidFill>
            <a:tailEnd type="triangle"/>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BC036052-C866-4866-814B-76B38462C5F5}"/>
              </a:ext>
            </a:extLst>
          </p:cNvPr>
          <p:cNvGrpSpPr/>
          <p:nvPr/>
        </p:nvGrpSpPr>
        <p:grpSpPr>
          <a:xfrm>
            <a:off x="2265131" y="6322802"/>
            <a:ext cx="13396482" cy="1259098"/>
            <a:chOff x="2265131" y="6322802"/>
            <a:chExt cx="13396482" cy="1259098"/>
          </a:xfrm>
        </p:grpSpPr>
        <p:cxnSp>
          <p:nvCxnSpPr>
            <p:cNvPr id="48" name="Connector: Elbow 47">
              <a:extLst>
                <a:ext uri="{FF2B5EF4-FFF2-40B4-BE49-F238E27FC236}">
                  <a16:creationId xmlns:a16="http://schemas.microsoft.com/office/drawing/2014/main" id="{15E82B06-C885-4795-A197-08AE892D909A}"/>
                </a:ext>
              </a:extLst>
            </p:cNvPr>
            <p:cNvCxnSpPr>
              <a:stCxn id="27" idx="2"/>
              <a:endCxn id="28" idx="2"/>
            </p:cNvCxnSpPr>
            <p:nvPr/>
          </p:nvCxnSpPr>
          <p:spPr>
            <a:xfrm rot="5400000">
              <a:off x="11655417" y="3575704"/>
              <a:ext cx="1259098" cy="6753294"/>
            </a:xfrm>
            <a:prstGeom prst="bentConnector3">
              <a:avLst>
                <a:gd name="adj1" fmla="val 118156"/>
              </a:avLst>
            </a:prstGeom>
            <a:ln w="38100">
              <a:solidFill>
                <a:srgbClr val="152D54"/>
              </a:solidFill>
              <a:tailEnd type="triangle"/>
            </a:ln>
          </p:spPr>
          <p:style>
            <a:lnRef idx="1">
              <a:schemeClr val="accent1"/>
            </a:lnRef>
            <a:fillRef idx="0">
              <a:schemeClr val="accent1"/>
            </a:fillRef>
            <a:effectRef idx="0">
              <a:schemeClr val="accent1"/>
            </a:effectRef>
            <a:fontRef idx="minor">
              <a:schemeClr val="tx1"/>
            </a:fontRef>
          </p:style>
        </p:cxnSp>
        <p:cxnSp>
          <p:nvCxnSpPr>
            <p:cNvPr id="50" name="Connector: Elbow 49">
              <a:extLst>
                <a:ext uri="{FF2B5EF4-FFF2-40B4-BE49-F238E27FC236}">
                  <a16:creationId xmlns:a16="http://schemas.microsoft.com/office/drawing/2014/main" id="{040E4287-7027-4678-AA76-372A35C9F5AC}"/>
                </a:ext>
              </a:extLst>
            </p:cNvPr>
            <p:cNvCxnSpPr>
              <a:cxnSpLocks/>
            </p:cNvCxnSpPr>
            <p:nvPr/>
          </p:nvCxnSpPr>
          <p:spPr>
            <a:xfrm rot="5400000">
              <a:off x="8817680" y="101355"/>
              <a:ext cx="291384" cy="13396481"/>
            </a:xfrm>
            <a:prstGeom prst="bentConnector3">
              <a:avLst>
                <a:gd name="adj1" fmla="val 396378"/>
              </a:avLst>
            </a:prstGeom>
            <a:ln w="38100">
              <a:solidFill>
                <a:srgbClr val="152D54"/>
              </a:solidFill>
              <a:tailEnd type="triangle"/>
            </a:ln>
          </p:spPr>
          <p:style>
            <a:lnRef idx="1">
              <a:schemeClr val="accent1"/>
            </a:lnRef>
            <a:fillRef idx="0">
              <a:schemeClr val="accent1"/>
            </a:fillRef>
            <a:effectRef idx="0">
              <a:schemeClr val="accent1"/>
            </a:effectRef>
            <a:fontRef idx="minor">
              <a:schemeClr val="tx1"/>
            </a:fontRef>
          </p:style>
        </p:cxnSp>
      </p:grpSp>
      <p:grpSp>
        <p:nvGrpSpPr>
          <p:cNvPr id="75" name="Group 74">
            <a:extLst>
              <a:ext uri="{FF2B5EF4-FFF2-40B4-BE49-F238E27FC236}">
                <a16:creationId xmlns:a16="http://schemas.microsoft.com/office/drawing/2014/main" id="{17FAF79D-88FC-4078-B572-9359F32CD2B2}"/>
              </a:ext>
            </a:extLst>
          </p:cNvPr>
          <p:cNvGrpSpPr/>
          <p:nvPr/>
        </p:nvGrpSpPr>
        <p:grpSpPr>
          <a:xfrm>
            <a:off x="1676400" y="4902279"/>
            <a:ext cx="14704614" cy="3149520"/>
            <a:chOff x="1676400" y="4902279"/>
            <a:chExt cx="14704614" cy="3149520"/>
          </a:xfrm>
        </p:grpSpPr>
        <p:cxnSp>
          <p:nvCxnSpPr>
            <p:cNvPr id="58" name="Connector: Elbow 57">
              <a:extLst>
                <a:ext uri="{FF2B5EF4-FFF2-40B4-BE49-F238E27FC236}">
                  <a16:creationId xmlns:a16="http://schemas.microsoft.com/office/drawing/2014/main" id="{4D2520D8-6D69-4447-B785-08ABC9B6E26D}"/>
                </a:ext>
              </a:extLst>
            </p:cNvPr>
            <p:cNvCxnSpPr>
              <a:cxnSpLocks/>
              <a:stCxn id="25" idx="3"/>
            </p:cNvCxnSpPr>
            <p:nvPr/>
          </p:nvCxnSpPr>
          <p:spPr>
            <a:xfrm flipH="1">
              <a:off x="1676400" y="4902279"/>
              <a:ext cx="14704614" cy="3149520"/>
            </a:xfrm>
            <a:prstGeom prst="bentConnector3">
              <a:avLst>
                <a:gd name="adj1" fmla="val -1555"/>
              </a:avLst>
            </a:prstGeom>
            <a:ln w="38100">
              <a:solidFill>
                <a:srgbClr val="152D54"/>
              </a:solidFill>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8B1FF841-0409-4256-ABF1-052D21EB4A8E}"/>
                </a:ext>
              </a:extLst>
            </p:cNvPr>
            <p:cNvCxnSpPr>
              <a:cxnSpLocks/>
            </p:cNvCxnSpPr>
            <p:nvPr/>
          </p:nvCxnSpPr>
          <p:spPr>
            <a:xfrm flipV="1">
              <a:off x="1676400" y="6921963"/>
              <a:ext cx="0" cy="1129836"/>
            </a:xfrm>
            <a:prstGeom prst="straightConnector1">
              <a:avLst/>
            </a:prstGeom>
            <a:ln w="38100">
              <a:solidFill>
                <a:srgbClr val="152D54"/>
              </a:solidFill>
              <a:tailEnd type="triangle"/>
            </a:ln>
          </p:spPr>
          <p:style>
            <a:lnRef idx="1">
              <a:schemeClr val="accent1"/>
            </a:lnRef>
            <a:fillRef idx="0">
              <a:schemeClr val="accent1"/>
            </a:fillRef>
            <a:effectRef idx="0">
              <a:schemeClr val="accent1"/>
            </a:effectRef>
            <a:fontRef idx="minor">
              <a:schemeClr val="tx1"/>
            </a:fontRef>
          </p:style>
        </p:cxnSp>
      </p:grpSp>
      <p:pic>
        <p:nvPicPr>
          <p:cNvPr id="67" name="Picture 66" descr="A picture containing text, clipart&#10;&#10;Description automatically generated">
            <a:hlinkClick r:id="rId5"/>
            <a:extLst>
              <a:ext uri="{FF2B5EF4-FFF2-40B4-BE49-F238E27FC236}">
                <a16:creationId xmlns:a16="http://schemas.microsoft.com/office/drawing/2014/main" id="{3489BFD8-2770-42D7-8363-9582D1309D7A}"/>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5217966" y="1711514"/>
            <a:ext cx="2025265" cy="791119"/>
          </a:xfrm>
          <a:prstGeom prst="rect">
            <a:avLst/>
          </a:prstGeom>
        </p:spPr>
      </p:pic>
      <p:sp>
        <p:nvSpPr>
          <p:cNvPr id="69" name="TextBox 68">
            <a:extLst>
              <a:ext uri="{FF2B5EF4-FFF2-40B4-BE49-F238E27FC236}">
                <a16:creationId xmlns:a16="http://schemas.microsoft.com/office/drawing/2014/main" id="{0AD07BA3-0AAB-4E31-B2AF-256DA577B554}"/>
              </a:ext>
            </a:extLst>
          </p:cNvPr>
          <p:cNvSpPr txBox="1"/>
          <p:nvPr/>
        </p:nvSpPr>
        <p:spPr>
          <a:xfrm>
            <a:off x="12725443" y="2027515"/>
            <a:ext cx="2286000" cy="830997"/>
          </a:xfrm>
          <a:prstGeom prst="rect">
            <a:avLst/>
          </a:prstGeom>
          <a:noFill/>
        </p:spPr>
        <p:txBody>
          <a:bodyPr wrap="square">
            <a:spAutoFit/>
          </a:bodyPr>
          <a:lstStyle/>
          <a:p>
            <a:pPr algn="r"/>
            <a:r>
              <a:rPr lang="pl-PL" sz="2400" b="1" dirty="0">
                <a:solidFill>
                  <a:srgbClr val="002060"/>
                </a:solidFill>
                <a:latin typeface="Calibri" panose="020F0502020204030204" pitchFamily="34" charset="0"/>
              </a:rPr>
              <a:t>Osobowość  quizy</a:t>
            </a:r>
            <a:endParaRPr lang="en-GB" sz="2400" b="1" dirty="0">
              <a:solidFill>
                <a:srgbClr val="002060"/>
              </a:solidFill>
              <a:latin typeface="Calibri" panose="020F0502020204030204" pitchFamily="34" charset="0"/>
            </a:endParaRPr>
          </a:p>
        </p:txBody>
      </p:sp>
      <p:pic>
        <p:nvPicPr>
          <p:cNvPr id="73" name="Graphic 72">
            <a:hlinkClick r:id="rId7"/>
            <a:extLst>
              <a:ext uri="{FF2B5EF4-FFF2-40B4-BE49-F238E27FC236}">
                <a16:creationId xmlns:a16="http://schemas.microsoft.com/office/drawing/2014/main" id="{4168F420-4159-4CED-8578-4309988E9AF3}"/>
              </a:ext>
            </a:extLst>
          </p:cNvPr>
          <p:cNvPicPr>
            <a:picLocks noChangeAspect="1"/>
          </p:cNvPicPr>
          <p:nvPr/>
        </p:nvPicPr>
        <p:blipFill>
          <a:blip r:embed="rId8" cstate="email">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5217966" y="2664645"/>
            <a:ext cx="2521209" cy="517171"/>
          </a:xfrm>
          <a:prstGeom prst="rect">
            <a:avLst/>
          </a:prstGeom>
        </p:spPr>
      </p:pic>
      <p:sp>
        <p:nvSpPr>
          <p:cNvPr id="33" name="object 2">
            <a:extLst>
              <a:ext uri="{FF2B5EF4-FFF2-40B4-BE49-F238E27FC236}">
                <a16:creationId xmlns:a16="http://schemas.microsoft.com/office/drawing/2014/main" id="{E9729A9B-67D9-4A8C-A95C-FFF3F1BE2D14}"/>
              </a:ext>
            </a:extLst>
          </p:cNvPr>
          <p:cNvSpPr txBox="1">
            <a:spLocks/>
          </p:cNvSpPr>
          <p:nvPr/>
        </p:nvSpPr>
        <p:spPr>
          <a:xfrm>
            <a:off x="11353800" y="647700"/>
            <a:ext cx="6497955" cy="320601"/>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r"/>
            <a:r>
              <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1.	</a:t>
            </a:r>
            <a:r>
              <a:rPr lang="pl-PL"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rPr>
              <a:t>Ocenianie</a:t>
            </a:r>
            <a:endParaRPr lang="en-US" altLang="ko-KR" sz="20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781621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barn(inVertical)">
                                      <p:cBhvr>
                                        <p:cTn id="10" dur="500"/>
                                        <p:tgtEl>
                                          <p:spTgt spid="2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arn(inVertical)">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wipe(left)">
                                      <p:cBhvr>
                                        <p:cTn id="23" dur="500"/>
                                        <p:tgtEl>
                                          <p:spTgt spid="30"/>
                                        </p:tgtEl>
                                      </p:cBhvr>
                                    </p:animEffect>
                                  </p:childTnLst>
                                </p:cTn>
                              </p:par>
                            </p:childTnLst>
                          </p:cTn>
                        </p:par>
                        <p:par>
                          <p:cTn id="24" fill="hold">
                            <p:stCondLst>
                              <p:cond delay="500"/>
                            </p:stCondLst>
                            <p:childTnLst>
                              <p:par>
                                <p:cTn id="25" presetID="16" presetClass="entr" presetSubtype="21"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arn(inVertical)">
                                      <p:cBhvr>
                                        <p:cTn id="27" dur="500"/>
                                        <p:tgtEl>
                                          <p:spTgt spid="15"/>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barn(inVertical)">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wipe(left)">
                                      <p:cBhvr>
                                        <p:cTn id="35" dur="500"/>
                                        <p:tgtEl>
                                          <p:spTgt spid="31"/>
                                        </p:tgtEl>
                                      </p:cBhvr>
                                    </p:animEffect>
                                  </p:childTnLst>
                                </p:cTn>
                              </p:par>
                            </p:childTnLst>
                          </p:cTn>
                        </p:par>
                        <p:par>
                          <p:cTn id="36" fill="hold">
                            <p:stCondLst>
                              <p:cond delay="500"/>
                            </p:stCondLst>
                            <p:childTnLst>
                              <p:par>
                                <p:cTn id="37" presetID="16" presetClass="entr" presetSubtype="21" fill="hold" grpId="0" nodeType="after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barn(inVertical)">
                                      <p:cBhvr>
                                        <p:cTn id="39" dur="5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36"/>
                                        </p:tgtEl>
                                        <p:attrNameLst>
                                          <p:attrName>style.visibility</p:attrName>
                                        </p:attrNameLst>
                                      </p:cBhvr>
                                      <p:to>
                                        <p:strVal val="visible"/>
                                      </p:to>
                                    </p:set>
                                    <p:animEffect transition="in" filter="wipe(left)">
                                      <p:cBhvr>
                                        <p:cTn id="44" dur="500"/>
                                        <p:tgtEl>
                                          <p:spTgt spid="36"/>
                                        </p:tgtEl>
                                      </p:cBhvr>
                                    </p:animEffect>
                                  </p:childTnLst>
                                </p:cTn>
                              </p:par>
                            </p:childTnLst>
                          </p:cTn>
                        </p:par>
                        <p:par>
                          <p:cTn id="45" fill="hold">
                            <p:stCondLst>
                              <p:cond delay="500"/>
                            </p:stCondLst>
                            <p:childTnLst>
                              <p:par>
                                <p:cTn id="46" presetID="16" presetClass="entr" presetSubtype="21" fill="hold" grpId="0" nodeType="after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barn(inVertical)">
                                      <p:cBhvr>
                                        <p:cTn id="48" dur="500"/>
                                        <p:tgtEl>
                                          <p:spTgt spid="21"/>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nodeType="clickEffect">
                                  <p:stCondLst>
                                    <p:cond delay="0"/>
                                  </p:stCondLst>
                                  <p:childTnLst>
                                    <p:set>
                                      <p:cBhvr>
                                        <p:cTn id="52" dur="1" fill="hold">
                                          <p:stCondLst>
                                            <p:cond delay="0"/>
                                          </p:stCondLst>
                                        </p:cTn>
                                        <p:tgtEl>
                                          <p:spTgt spid="39"/>
                                        </p:tgtEl>
                                        <p:attrNameLst>
                                          <p:attrName>style.visibility</p:attrName>
                                        </p:attrNameLst>
                                      </p:cBhvr>
                                      <p:to>
                                        <p:strVal val="visible"/>
                                      </p:to>
                                    </p:set>
                                    <p:animEffect transition="in" filter="wipe(down)">
                                      <p:cBhvr>
                                        <p:cTn id="53" dur="500"/>
                                        <p:tgtEl>
                                          <p:spTgt spid="39"/>
                                        </p:tgtEl>
                                      </p:cBhvr>
                                    </p:animEffect>
                                  </p:childTnLst>
                                </p:cTn>
                              </p:par>
                            </p:childTnLst>
                          </p:cTn>
                        </p:par>
                        <p:par>
                          <p:cTn id="54" fill="hold">
                            <p:stCondLst>
                              <p:cond delay="500"/>
                            </p:stCondLst>
                            <p:childTnLst>
                              <p:par>
                                <p:cTn id="55" presetID="16" presetClass="entr" presetSubtype="21" fill="hold" grpId="0" nodeType="after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barn(inVertical)">
                                      <p:cBhvr>
                                        <p:cTn id="57" dur="500"/>
                                        <p:tgtEl>
                                          <p:spTgt spid="25"/>
                                        </p:tgtEl>
                                      </p:cBhvr>
                                    </p:animEffect>
                                  </p:childTnLst>
                                </p:cTn>
                              </p:par>
                              <p:par>
                                <p:cTn id="58" presetID="16" presetClass="entr" presetSubtype="21" fill="hold" grpId="0" nodeType="with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barn(inVertical)">
                                      <p:cBhvr>
                                        <p:cTn id="60" dur="500"/>
                                        <p:tgtEl>
                                          <p:spTgt spid="23"/>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nodeType="clickEffect">
                                  <p:stCondLst>
                                    <p:cond delay="0"/>
                                  </p:stCondLst>
                                  <p:childTnLst>
                                    <p:set>
                                      <p:cBhvr>
                                        <p:cTn id="64" dur="1" fill="hold">
                                          <p:stCondLst>
                                            <p:cond delay="0"/>
                                          </p:stCondLst>
                                        </p:cTn>
                                        <p:tgtEl>
                                          <p:spTgt spid="42"/>
                                        </p:tgtEl>
                                        <p:attrNameLst>
                                          <p:attrName>style.visibility</p:attrName>
                                        </p:attrNameLst>
                                      </p:cBhvr>
                                      <p:to>
                                        <p:strVal val="visible"/>
                                      </p:to>
                                    </p:set>
                                    <p:animEffect transition="in" filter="wipe(up)">
                                      <p:cBhvr>
                                        <p:cTn id="65" dur="500"/>
                                        <p:tgtEl>
                                          <p:spTgt spid="42"/>
                                        </p:tgtEl>
                                      </p:cBhvr>
                                    </p:animEffect>
                                  </p:childTnLst>
                                </p:cTn>
                              </p:par>
                            </p:childTnLst>
                          </p:cTn>
                        </p:par>
                        <p:par>
                          <p:cTn id="66" fill="hold">
                            <p:stCondLst>
                              <p:cond delay="500"/>
                            </p:stCondLst>
                            <p:childTnLst>
                              <p:par>
                                <p:cTn id="67" presetID="16" presetClass="entr" presetSubtype="21" fill="hold" grpId="0" nodeType="afterEffect">
                                  <p:stCondLst>
                                    <p:cond delay="0"/>
                                  </p:stCondLst>
                                  <p:childTnLst>
                                    <p:set>
                                      <p:cBhvr>
                                        <p:cTn id="68" dur="1" fill="hold">
                                          <p:stCondLst>
                                            <p:cond delay="0"/>
                                          </p:stCondLst>
                                        </p:cTn>
                                        <p:tgtEl>
                                          <p:spTgt spid="27"/>
                                        </p:tgtEl>
                                        <p:attrNameLst>
                                          <p:attrName>style.visibility</p:attrName>
                                        </p:attrNameLst>
                                      </p:cBhvr>
                                      <p:to>
                                        <p:strVal val="visible"/>
                                      </p:to>
                                    </p:set>
                                    <p:animEffect transition="in" filter="barn(inVertical)">
                                      <p:cBhvr>
                                        <p:cTn id="69" dur="500"/>
                                        <p:tgtEl>
                                          <p:spTgt spid="27"/>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2" fill="hold" nodeType="clickEffect">
                                  <p:stCondLst>
                                    <p:cond delay="0"/>
                                  </p:stCondLst>
                                  <p:childTnLst>
                                    <p:set>
                                      <p:cBhvr>
                                        <p:cTn id="73" dur="1" fill="hold">
                                          <p:stCondLst>
                                            <p:cond delay="0"/>
                                          </p:stCondLst>
                                        </p:cTn>
                                        <p:tgtEl>
                                          <p:spTgt spid="75"/>
                                        </p:tgtEl>
                                        <p:attrNameLst>
                                          <p:attrName>style.visibility</p:attrName>
                                        </p:attrNameLst>
                                      </p:cBhvr>
                                      <p:to>
                                        <p:strVal val="visible"/>
                                      </p:to>
                                    </p:set>
                                    <p:animEffect transition="in" filter="wipe(right)">
                                      <p:cBhvr>
                                        <p:cTn id="74" dur="500"/>
                                        <p:tgtEl>
                                          <p:spTgt spid="75"/>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2" fill="hold" nodeType="clickEffect">
                                  <p:stCondLst>
                                    <p:cond delay="0"/>
                                  </p:stCondLst>
                                  <p:childTnLst>
                                    <p:set>
                                      <p:cBhvr>
                                        <p:cTn id="78" dur="1" fill="hold">
                                          <p:stCondLst>
                                            <p:cond delay="0"/>
                                          </p:stCondLst>
                                        </p:cTn>
                                        <p:tgtEl>
                                          <p:spTgt spid="3"/>
                                        </p:tgtEl>
                                        <p:attrNameLst>
                                          <p:attrName>style.visibility</p:attrName>
                                        </p:attrNameLst>
                                      </p:cBhvr>
                                      <p:to>
                                        <p:strVal val="visible"/>
                                      </p:to>
                                    </p:set>
                                    <p:animEffect transition="in" filter="wipe(right)">
                                      <p:cBhvr>
                                        <p:cTn id="79" dur="500"/>
                                        <p:tgtEl>
                                          <p:spTgt spid="3"/>
                                        </p:tgtEl>
                                      </p:cBhvr>
                                    </p:animEffect>
                                  </p:childTnLst>
                                </p:cTn>
                              </p:par>
                            </p:childTnLst>
                          </p:cTn>
                        </p:par>
                        <p:par>
                          <p:cTn id="80" fill="hold">
                            <p:stCondLst>
                              <p:cond delay="500"/>
                            </p:stCondLst>
                            <p:childTnLst>
                              <p:par>
                                <p:cTn id="81" presetID="2" presetClass="entr" presetSubtype="2" fill="hold" grpId="0" nodeType="afterEffect">
                                  <p:stCondLst>
                                    <p:cond delay="0"/>
                                  </p:stCondLst>
                                  <p:childTnLst>
                                    <p:set>
                                      <p:cBhvr>
                                        <p:cTn id="82" dur="1" fill="hold">
                                          <p:stCondLst>
                                            <p:cond delay="0"/>
                                          </p:stCondLst>
                                        </p:cTn>
                                        <p:tgtEl>
                                          <p:spTgt spid="12"/>
                                        </p:tgtEl>
                                        <p:attrNameLst>
                                          <p:attrName>style.visibility</p:attrName>
                                        </p:attrNameLst>
                                      </p:cBhvr>
                                      <p:to>
                                        <p:strVal val="visible"/>
                                      </p:to>
                                    </p:set>
                                    <p:anim calcmode="lin" valueType="num">
                                      <p:cBhvr additive="base">
                                        <p:cTn id="83" dur="500" fill="hold"/>
                                        <p:tgtEl>
                                          <p:spTgt spid="12"/>
                                        </p:tgtEl>
                                        <p:attrNameLst>
                                          <p:attrName>ppt_x</p:attrName>
                                        </p:attrNameLst>
                                      </p:cBhvr>
                                      <p:tavLst>
                                        <p:tav tm="0">
                                          <p:val>
                                            <p:strVal val="1+#ppt_w/2"/>
                                          </p:val>
                                        </p:tav>
                                        <p:tav tm="100000">
                                          <p:val>
                                            <p:strVal val="#ppt_x"/>
                                          </p:val>
                                        </p:tav>
                                      </p:tavLst>
                                    </p:anim>
                                    <p:anim calcmode="lin" valueType="num">
                                      <p:cBhvr additive="base">
                                        <p:cTn id="8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grpId="0" nodeType="clickEffect">
                                  <p:stCondLst>
                                    <p:cond delay="0"/>
                                  </p:stCondLst>
                                  <p:childTnLst>
                                    <p:set>
                                      <p:cBhvr>
                                        <p:cTn id="88" dur="1" fill="hold">
                                          <p:stCondLst>
                                            <p:cond delay="0"/>
                                          </p:stCondLst>
                                        </p:cTn>
                                        <p:tgtEl>
                                          <p:spTgt spid="69"/>
                                        </p:tgtEl>
                                        <p:attrNameLst>
                                          <p:attrName>style.visibility</p:attrName>
                                        </p:attrNameLst>
                                      </p:cBhvr>
                                      <p:to>
                                        <p:strVal val="visible"/>
                                      </p:to>
                                    </p:set>
                                    <p:animEffect transition="in" filter="barn(inVertical)">
                                      <p:cBhvr>
                                        <p:cTn id="89" dur="500"/>
                                        <p:tgtEl>
                                          <p:spTgt spid="69"/>
                                        </p:tgtEl>
                                      </p:cBhvr>
                                    </p:animEffect>
                                  </p:childTnLst>
                                </p:cTn>
                              </p:par>
                              <p:par>
                                <p:cTn id="90" presetID="16" presetClass="entr" presetSubtype="21" fill="hold" nodeType="withEffect">
                                  <p:stCondLst>
                                    <p:cond delay="0"/>
                                  </p:stCondLst>
                                  <p:childTnLst>
                                    <p:set>
                                      <p:cBhvr>
                                        <p:cTn id="91" dur="1" fill="hold">
                                          <p:stCondLst>
                                            <p:cond delay="0"/>
                                          </p:stCondLst>
                                        </p:cTn>
                                        <p:tgtEl>
                                          <p:spTgt spid="67"/>
                                        </p:tgtEl>
                                        <p:attrNameLst>
                                          <p:attrName>style.visibility</p:attrName>
                                        </p:attrNameLst>
                                      </p:cBhvr>
                                      <p:to>
                                        <p:strVal val="visible"/>
                                      </p:to>
                                    </p:set>
                                    <p:animEffect transition="in" filter="barn(inVertical)">
                                      <p:cBhvr>
                                        <p:cTn id="92" dur="500"/>
                                        <p:tgtEl>
                                          <p:spTgt spid="67"/>
                                        </p:tgtEl>
                                      </p:cBhvr>
                                    </p:animEffect>
                                  </p:childTnLst>
                                </p:cTn>
                              </p:par>
                              <p:par>
                                <p:cTn id="93" presetID="16" presetClass="entr" presetSubtype="21" fill="hold" nodeType="withEffect">
                                  <p:stCondLst>
                                    <p:cond delay="0"/>
                                  </p:stCondLst>
                                  <p:childTnLst>
                                    <p:set>
                                      <p:cBhvr>
                                        <p:cTn id="94" dur="1" fill="hold">
                                          <p:stCondLst>
                                            <p:cond delay="0"/>
                                          </p:stCondLst>
                                        </p:cTn>
                                        <p:tgtEl>
                                          <p:spTgt spid="73"/>
                                        </p:tgtEl>
                                        <p:attrNameLst>
                                          <p:attrName>style.visibility</p:attrName>
                                        </p:attrNameLst>
                                      </p:cBhvr>
                                      <p:to>
                                        <p:strVal val="visible"/>
                                      </p:to>
                                    </p:set>
                                    <p:animEffect transition="in" filter="barn(inVertical)">
                                      <p:cBhvr>
                                        <p:cTn id="95"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11" grpId="0"/>
      <p:bldP spid="12" grpId="0"/>
      <p:bldP spid="2" grpId="0"/>
      <p:bldP spid="13" grpId="0" animBg="1"/>
      <p:bldP spid="15" grpId="0"/>
      <p:bldP spid="17" grpId="0" animBg="1"/>
      <p:bldP spid="20" grpId="0" animBg="1"/>
      <p:bldP spid="21" grpId="0" animBg="1"/>
      <p:bldP spid="23" grpId="0"/>
      <p:bldP spid="25" grpId="0" animBg="1"/>
      <p:bldP spid="27" grpId="0" animBg="1"/>
      <p:bldP spid="6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4393</Words>
  <Application>Microsoft Office PowerPoint</Application>
  <PresentationFormat>Personalizado</PresentationFormat>
  <Paragraphs>492</Paragraphs>
  <Slides>29</Slides>
  <Notes>25</Notes>
  <HiddenSlides>0</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29</vt:i4>
      </vt:variant>
    </vt:vector>
  </HeadingPairs>
  <TitlesOfParts>
    <vt:vector size="38" baseType="lpstr">
      <vt:lpstr>Arial</vt:lpstr>
      <vt:lpstr>Calibri</vt:lpstr>
      <vt:lpstr>Symbol</vt:lpstr>
      <vt:lpstr>Tahoma</vt:lpstr>
      <vt:lpstr>Times New Roman</vt:lpstr>
      <vt:lpstr>Wingdings</vt:lpstr>
      <vt:lpstr>YADLjI9qxTA 0</vt:lpstr>
      <vt:lpstr>Office Theme</vt:lpstr>
      <vt:lpstr>1_Office Theme</vt:lpstr>
      <vt:lpstr>Presentación de PowerPoint</vt:lpstr>
      <vt:lpstr>CELE KURSU </vt:lpstr>
      <vt:lpstr>Efekty uczenia się</vt:lpstr>
      <vt:lpstr>INDEKS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Dziękujemy bardzo!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essence RED</dc:title>
  <dc:creator>Monia Coppola</dc:creator>
  <cp:keywords>DAEZM6eZgec,BAEXurJiHZU</cp:keywords>
  <cp:lastModifiedBy>Miriam Internet Web Solutions</cp:lastModifiedBy>
  <cp:revision>59</cp:revision>
  <dcterms:created xsi:type="dcterms:W3CDTF">2021-03-19T11:51:00Z</dcterms:created>
  <dcterms:modified xsi:type="dcterms:W3CDTF">2022-02-14T14:59:00Z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2021-03-19T00:00:00Z</vt:filetime>
  </property>
  <property fmtid="{D5CDD505-2E9C-101B-9397-08002B2CF9AE}" pid="3" name="Creator">
    <vt:lpwstr>Canva</vt:lpwstr>
  </property>
  <property fmtid="{D5CDD505-2E9C-101B-9397-08002B2CF9AE}" pid="4" name="LastSaved">
    <vt:filetime>2021-03-19T00:00:00Z</vt:filetime>
  </property>
</Properties>
</file>