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74"/>
  </p:notesMasterIdLst>
  <p:sldIdLst>
    <p:sldId id="269" r:id="rId3"/>
    <p:sldId id="337" r:id="rId4"/>
    <p:sldId id="338" r:id="rId5"/>
    <p:sldId id="353" r:id="rId6"/>
    <p:sldId id="339" r:id="rId7"/>
    <p:sldId id="340" r:id="rId8"/>
    <p:sldId id="341" r:id="rId9"/>
    <p:sldId id="342" r:id="rId10"/>
    <p:sldId id="343" r:id="rId11"/>
    <p:sldId id="344" r:id="rId12"/>
    <p:sldId id="345" r:id="rId13"/>
    <p:sldId id="327" r:id="rId14"/>
    <p:sldId id="328" r:id="rId15"/>
    <p:sldId id="329" r:id="rId16"/>
    <p:sldId id="330" r:id="rId17"/>
    <p:sldId id="331" r:id="rId18"/>
    <p:sldId id="332" r:id="rId19"/>
    <p:sldId id="333" r:id="rId20"/>
    <p:sldId id="334" r:id="rId21"/>
    <p:sldId id="335" r:id="rId22"/>
    <p:sldId id="346" r:id="rId23"/>
    <p:sldId id="347" r:id="rId24"/>
    <p:sldId id="348" r:id="rId25"/>
    <p:sldId id="349" r:id="rId26"/>
    <p:sldId id="350" r:id="rId27"/>
    <p:sldId id="351" r:id="rId28"/>
    <p:sldId id="352" r:id="rId29"/>
    <p:sldId id="294" r:id="rId30"/>
    <p:sldId id="295" r:id="rId31"/>
    <p:sldId id="311"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297" r:id="rId56"/>
    <p:sldId id="305" r:id="rId57"/>
    <p:sldId id="312" r:id="rId58"/>
    <p:sldId id="313" r:id="rId59"/>
    <p:sldId id="306" r:id="rId60"/>
    <p:sldId id="307" r:id="rId61"/>
    <p:sldId id="314" r:id="rId62"/>
    <p:sldId id="308" r:id="rId63"/>
    <p:sldId id="315" r:id="rId64"/>
    <p:sldId id="316" r:id="rId65"/>
    <p:sldId id="309" r:id="rId66"/>
    <p:sldId id="317" r:id="rId67"/>
    <p:sldId id="318" r:id="rId68"/>
    <p:sldId id="319" r:id="rId69"/>
    <p:sldId id="403" r:id="rId70"/>
    <p:sldId id="404" r:id="rId71"/>
    <p:sldId id="405" r:id="rId72"/>
    <p:sldId id="270" r:id="rId7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227"/>
    <a:srgbClr val="243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5268" autoAdjust="0"/>
  </p:normalViewPr>
  <p:slideViewPr>
    <p:cSldViewPr>
      <p:cViewPr varScale="1">
        <p:scale>
          <a:sx n="77" d="100"/>
          <a:sy n="77" d="100"/>
        </p:scale>
        <p:origin x="43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Kolumna1</c:v>
                </c:pt>
              </c:strCache>
            </c:strRef>
          </c:tx>
          <c:spPr>
            <a:solidFill>
              <a:schemeClr val="accent1"/>
            </a:solidFill>
            <a:ln>
              <a:noFill/>
            </a:ln>
            <a:effectLst/>
          </c:spPr>
          <c:invertIfNegative val="0"/>
          <c:cat>
            <c:strRef>
              <c:f>Arkusz1!$A$2:$A$7</c:f>
              <c:strCache>
                <c:ptCount val="6"/>
                <c:pt idx="0">
                  <c:v>Problem 1</c:v>
                </c:pt>
                <c:pt idx="1">
                  <c:v>Problem 2</c:v>
                </c:pt>
                <c:pt idx="2">
                  <c:v>Problem 3</c:v>
                </c:pt>
                <c:pt idx="3">
                  <c:v>Problem 4</c:v>
                </c:pt>
                <c:pt idx="4">
                  <c:v>Problem 5</c:v>
                </c:pt>
                <c:pt idx="5">
                  <c:v>Problem 6</c:v>
                </c:pt>
              </c:strCache>
            </c:strRef>
          </c:cat>
          <c:val>
            <c:numRef>
              <c:f>Arkusz1!$B$2:$B$7</c:f>
              <c:numCache>
                <c:formatCode>General</c:formatCode>
                <c:ptCount val="6"/>
              </c:numCache>
            </c:numRef>
          </c:val>
          <c:extLst>
            <c:ext xmlns:c16="http://schemas.microsoft.com/office/drawing/2014/chart" uri="{C3380CC4-5D6E-409C-BE32-E72D297353CC}">
              <c16:uniqueId val="{00000000-D779-436B-913D-0A5A40BC958E}"/>
            </c:ext>
          </c:extLst>
        </c:ser>
        <c:ser>
          <c:idx val="1"/>
          <c:order val="1"/>
          <c:tx>
            <c:strRef>
              <c:f>Arkusz1!$C$1</c:f>
              <c:strCache>
                <c:ptCount val="1"/>
                <c:pt idx="0">
                  <c:v>Seria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Problem 1</c:v>
                </c:pt>
                <c:pt idx="1">
                  <c:v>Problem 2</c:v>
                </c:pt>
                <c:pt idx="2">
                  <c:v>Problem 3</c:v>
                </c:pt>
                <c:pt idx="3">
                  <c:v>Problem 4</c:v>
                </c:pt>
                <c:pt idx="4">
                  <c:v>Problem 5</c:v>
                </c:pt>
                <c:pt idx="5">
                  <c:v>Problem 6</c:v>
                </c:pt>
              </c:strCache>
            </c:strRef>
          </c:cat>
          <c:val>
            <c:numRef>
              <c:f>Arkusz1!$C$2:$C$7</c:f>
              <c:numCache>
                <c:formatCode>0.0%</c:formatCode>
                <c:ptCount val="6"/>
                <c:pt idx="0">
                  <c:v>0.34599999999999997</c:v>
                </c:pt>
                <c:pt idx="1">
                  <c:v>0.249</c:v>
                </c:pt>
                <c:pt idx="2">
                  <c:v>0.20499999999999999</c:v>
                </c:pt>
                <c:pt idx="3">
                  <c:v>0.111</c:v>
                </c:pt>
                <c:pt idx="4">
                  <c:v>7.1999999999999995E-2</c:v>
                </c:pt>
                <c:pt idx="5">
                  <c:v>1.7000000000000001E-2</c:v>
                </c:pt>
              </c:numCache>
            </c:numRef>
          </c:val>
          <c:extLst>
            <c:ext xmlns:c16="http://schemas.microsoft.com/office/drawing/2014/chart" uri="{C3380CC4-5D6E-409C-BE32-E72D297353CC}">
              <c16:uniqueId val="{00000001-D779-436B-913D-0A5A40BC958E}"/>
            </c:ext>
          </c:extLst>
        </c:ser>
        <c:dLbls>
          <c:showLegendKey val="0"/>
          <c:showVal val="0"/>
          <c:showCatName val="0"/>
          <c:showSerName val="0"/>
          <c:showPercent val="0"/>
          <c:showBubbleSize val="0"/>
        </c:dLbls>
        <c:gapWidth val="219"/>
        <c:overlap val="-27"/>
        <c:axId val="360602240"/>
        <c:axId val="360657280"/>
      </c:barChart>
      <c:lineChart>
        <c:grouping val="standard"/>
        <c:varyColors val="0"/>
        <c:ser>
          <c:idx val="2"/>
          <c:order val="2"/>
          <c:tx>
            <c:strRef>
              <c:f>Arkusz1!$D$1</c:f>
              <c:strCache>
                <c:ptCount val="1"/>
                <c:pt idx="0">
                  <c:v>Seria 3</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D779-436B-913D-0A5A40BC958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Problem 1</c:v>
                </c:pt>
                <c:pt idx="1">
                  <c:v>Problem 2</c:v>
                </c:pt>
                <c:pt idx="2">
                  <c:v>Problem 3</c:v>
                </c:pt>
                <c:pt idx="3">
                  <c:v>Problem 4</c:v>
                </c:pt>
                <c:pt idx="4">
                  <c:v>Problem 5</c:v>
                </c:pt>
                <c:pt idx="5">
                  <c:v>Problem 6</c:v>
                </c:pt>
              </c:strCache>
            </c:strRef>
          </c:cat>
          <c:val>
            <c:numRef>
              <c:f>Arkusz1!$D$2:$D$7</c:f>
              <c:numCache>
                <c:formatCode>0.0%</c:formatCode>
                <c:ptCount val="6"/>
                <c:pt idx="0">
                  <c:v>0.34599999999999997</c:v>
                </c:pt>
                <c:pt idx="1">
                  <c:v>0.59499999999999997</c:v>
                </c:pt>
                <c:pt idx="2">
                  <c:v>0.8</c:v>
                </c:pt>
                <c:pt idx="3">
                  <c:v>0.91100000000000003</c:v>
                </c:pt>
                <c:pt idx="4">
                  <c:v>0.98299999999999998</c:v>
                </c:pt>
                <c:pt idx="5">
                  <c:v>1</c:v>
                </c:pt>
              </c:numCache>
            </c:numRef>
          </c:val>
          <c:smooth val="0"/>
          <c:extLst>
            <c:ext xmlns:c16="http://schemas.microsoft.com/office/drawing/2014/chart" uri="{C3380CC4-5D6E-409C-BE32-E72D297353CC}">
              <c16:uniqueId val="{00000003-D779-436B-913D-0A5A40BC958E}"/>
            </c:ext>
          </c:extLst>
        </c:ser>
        <c:dLbls>
          <c:showLegendKey val="0"/>
          <c:showVal val="0"/>
          <c:showCatName val="0"/>
          <c:showSerName val="0"/>
          <c:showPercent val="0"/>
          <c:showBubbleSize val="0"/>
        </c:dLbls>
        <c:marker val="1"/>
        <c:smooth val="0"/>
        <c:axId val="360602240"/>
        <c:axId val="360657280"/>
      </c:lineChart>
      <c:catAx>
        <c:axId val="36060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360657280"/>
        <c:crosses val="autoZero"/>
        <c:auto val="1"/>
        <c:lblAlgn val="ctr"/>
        <c:lblOffset val="100"/>
        <c:noMultiLvlLbl val="0"/>
      </c:catAx>
      <c:valAx>
        <c:axId val="360657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360602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B8231-A2FE-4F43-8268-EC649E090AC1}"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pl-PL"/>
        </a:p>
      </dgm:t>
    </dgm:pt>
    <dgm:pt modelId="{C5C85426-1CBB-4F96-9FE0-968C0E9297A8}">
      <dgm:prSet phldrT="[Tekst]" custT="1"/>
      <dgm:spPr/>
      <dgm:t>
        <a:bodyPr/>
        <a:lstStyle/>
        <a:p>
          <a:r>
            <a:rPr lang="pl-PL" sz="3000" b="1" dirty="0" err="1"/>
            <a:t>Complication</a:t>
          </a:r>
          <a:endParaRPr lang="pl-PL" sz="3000" b="1" dirty="0"/>
        </a:p>
      </dgm:t>
    </dgm:pt>
    <dgm:pt modelId="{80FAB3DD-5844-40A4-B0C1-621509383D1E}" type="parTrans" cxnId="{D7EC40BC-FB39-4EE7-9402-14CBFD6317BD}">
      <dgm:prSet/>
      <dgm:spPr/>
      <dgm:t>
        <a:bodyPr/>
        <a:lstStyle/>
        <a:p>
          <a:endParaRPr lang="pl-PL" sz="2000"/>
        </a:p>
      </dgm:t>
    </dgm:pt>
    <dgm:pt modelId="{F956171A-5C2D-4A76-959D-7E17C2654F0A}" type="sibTrans" cxnId="{D7EC40BC-FB39-4EE7-9402-14CBFD6317BD}">
      <dgm:prSet/>
      <dgm:spPr/>
      <dgm:t>
        <a:bodyPr/>
        <a:lstStyle/>
        <a:p>
          <a:endParaRPr lang="pl-PL" sz="2000"/>
        </a:p>
      </dgm:t>
    </dgm:pt>
    <dgm:pt modelId="{83F1DCBE-B1D8-41C0-95B7-F5AD29D9E558}">
      <dgm:prSet phldrT="[Tekst]" custT="1"/>
      <dgm:spPr/>
      <dgm:t>
        <a:bodyPr/>
        <a:lstStyle/>
        <a:p>
          <a:pPr>
            <a:buNone/>
          </a:pPr>
          <a:r>
            <a:rPr lang="pl-PL" sz="2200" b="1" dirty="0"/>
            <a:t>(1) </a:t>
          </a:r>
          <a:r>
            <a:rPr lang="pl-PL" sz="2200" dirty="0" err="1"/>
            <a:t>Complication</a:t>
          </a:r>
          <a:r>
            <a:rPr lang="pl-PL" sz="2200" dirty="0"/>
            <a:t> </a:t>
          </a:r>
          <a:r>
            <a:rPr lang="pl-PL" sz="2200" dirty="0" err="1"/>
            <a:t>means</a:t>
          </a:r>
          <a:r>
            <a:rPr lang="pl-PL" sz="2200" dirty="0"/>
            <a:t> </a:t>
          </a:r>
          <a:r>
            <a:rPr lang="pl-PL" sz="2200" dirty="0" err="1"/>
            <a:t>that</a:t>
          </a:r>
          <a:r>
            <a:rPr lang="pl-PL" sz="2200" dirty="0"/>
            <a:t> </a:t>
          </a:r>
          <a:r>
            <a:rPr lang="pl-PL" sz="2200" dirty="0" err="1"/>
            <a:t>analysed</a:t>
          </a:r>
          <a:r>
            <a:rPr lang="pl-PL" sz="2200" dirty="0"/>
            <a:t> problem </a:t>
          </a:r>
          <a:r>
            <a:rPr lang="pl-PL" sz="2200" dirty="0" err="1"/>
            <a:t>includes</a:t>
          </a:r>
          <a:r>
            <a:rPr lang="pl-PL" sz="2200" dirty="0"/>
            <a:t> </a:t>
          </a:r>
          <a:r>
            <a:rPr lang="pl-PL" sz="2200" dirty="0" err="1"/>
            <a:t>many</a:t>
          </a:r>
          <a:r>
            <a:rPr lang="pl-PL" sz="2200" dirty="0"/>
            <a:t> </a:t>
          </a:r>
          <a:r>
            <a:rPr lang="pl-PL" sz="2200" dirty="0" err="1"/>
            <a:t>parts</a:t>
          </a:r>
          <a:r>
            <a:rPr lang="pl-PL" sz="2200" dirty="0"/>
            <a:t> </a:t>
          </a:r>
          <a:r>
            <a:rPr lang="pl-PL" sz="2200" dirty="0" err="1"/>
            <a:t>precisely</a:t>
          </a:r>
          <a:r>
            <a:rPr lang="pl-PL" sz="2200" dirty="0"/>
            <a:t> </a:t>
          </a:r>
          <a:r>
            <a:rPr lang="pl-PL" sz="2200" dirty="0" err="1"/>
            <a:t>connected</a:t>
          </a:r>
          <a:r>
            <a:rPr lang="pl-PL" sz="2200" dirty="0"/>
            <a:t> one with </a:t>
          </a:r>
          <a:r>
            <a:rPr lang="pl-PL" sz="2200" dirty="0" err="1"/>
            <a:t>another</a:t>
          </a:r>
          <a:r>
            <a:rPr lang="pl-PL" sz="2200" dirty="0"/>
            <a:t>. </a:t>
          </a:r>
        </a:p>
        <a:p>
          <a:pPr>
            <a:buNone/>
          </a:pPr>
          <a:r>
            <a:rPr lang="pl-PL" sz="2200" b="1" dirty="0"/>
            <a:t>(2) </a:t>
          </a:r>
          <a:r>
            <a:rPr lang="pl-PL" sz="2200" dirty="0" err="1"/>
            <a:t>Complication</a:t>
          </a:r>
          <a:r>
            <a:rPr lang="pl-PL" sz="2200" dirty="0"/>
            <a:t> </a:t>
          </a:r>
          <a:r>
            <a:rPr lang="pl-PL" sz="2200" dirty="0" err="1"/>
            <a:t>describes</a:t>
          </a:r>
          <a:r>
            <a:rPr lang="pl-PL" sz="2200" dirty="0"/>
            <a:t> a problem </a:t>
          </a:r>
          <a:r>
            <a:rPr lang="pl-PL" sz="2200" dirty="0" err="1"/>
            <a:t>which</a:t>
          </a:r>
          <a:r>
            <a:rPr lang="pl-PL" sz="2200" dirty="0"/>
            <a:t> </a:t>
          </a:r>
          <a:r>
            <a:rPr lang="pl-PL" sz="2200" dirty="0" err="1"/>
            <a:t>is</a:t>
          </a:r>
          <a:r>
            <a:rPr lang="pl-PL" sz="2200" dirty="0"/>
            <a:t> </a:t>
          </a:r>
          <a:r>
            <a:rPr lang="pl-PL" sz="2200" dirty="0" err="1"/>
            <a:t>difficult</a:t>
          </a:r>
          <a:r>
            <a:rPr lang="pl-PL" sz="2200" dirty="0"/>
            <a:t> to </a:t>
          </a:r>
          <a:r>
            <a:rPr lang="pl-PL" sz="2200" dirty="0" err="1"/>
            <a:t>settle</a:t>
          </a:r>
          <a:r>
            <a:rPr lang="pl-PL" sz="2200" dirty="0"/>
            <a:t>. </a:t>
          </a:r>
          <a:r>
            <a:rPr lang="pl-PL" sz="2200" dirty="0" err="1"/>
            <a:t>Therefore</a:t>
          </a:r>
          <a:r>
            <a:rPr lang="pl-PL" sz="2200" dirty="0"/>
            <a:t>, we </a:t>
          </a:r>
          <a:r>
            <a:rPr lang="pl-PL" sz="2200" dirty="0" err="1"/>
            <a:t>cannot</a:t>
          </a:r>
          <a:r>
            <a:rPr lang="pl-PL" sz="2200" dirty="0"/>
            <a:t> be </a:t>
          </a:r>
          <a:r>
            <a:rPr lang="pl-PL" sz="2200" dirty="0" err="1"/>
            <a:t>sure</a:t>
          </a:r>
          <a:r>
            <a:rPr lang="pl-PL" sz="2200" dirty="0"/>
            <a:t> </a:t>
          </a:r>
          <a:r>
            <a:rPr lang="pl-PL" sz="2200" dirty="0" err="1"/>
            <a:t>that</a:t>
          </a:r>
          <a:r>
            <a:rPr lang="pl-PL" sz="2200" dirty="0"/>
            <a:t> the </a:t>
          </a:r>
          <a:r>
            <a:rPr lang="pl-PL" sz="2200" dirty="0" err="1"/>
            <a:t>solution</a:t>
          </a:r>
          <a:r>
            <a:rPr lang="pl-PL" sz="2200" dirty="0"/>
            <a:t> </a:t>
          </a:r>
          <a:r>
            <a:rPr lang="pl-PL" sz="2200" dirty="0" err="1"/>
            <a:t>is</a:t>
          </a:r>
          <a:r>
            <a:rPr lang="pl-PL" sz="2200" dirty="0"/>
            <a:t> the same as the </a:t>
          </a:r>
          <a:r>
            <a:rPr lang="pl-PL" sz="2200" dirty="0" err="1"/>
            <a:t>guarantee</a:t>
          </a:r>
          <a:r>
            <a:rPr lang="pl-PL" sz="2200" dirty="0"/>
            <a:t> </a:t>
          </a:r>
          <a:r>
            <a:rPr lang="pl-PL" sz="2200" dirty="0" err="1"/>
            <a:t>that</a:t>
          </a:r>
          <a:r>
            <a:rPr lang="pl-PL" sz="2200" dirty="0"/>
            <a:t> the </a:t>
          </a:r>
          <a:r>
            <a:rPr lang="pl-PL" sz="2200" dirty="0" err="1"/>
            <a:t>elements</a:t>
          </a:r>
          <a:r>
            <a:rPr lang="pl-PL" sz="2200" dirty="0"/>
            <a:t> </a:t>
          </a:r>
          <a:r>
            <a:rPr lang="pl-PL" sz="2200" dirty="0" err="1"/>
            <a:t>that</a:t>
          </a:r>
          <a:r>
            <a:rPr lang="pl-PL" sz="2200" dirty="0"/>
            <a:t> </a:t>
          </a:r>
          <a:r>
            <a:rPr lang="pl-PL" sz="2200" dirty="0" err="1"/>
            <a:t>compose</a:t>
          </a:r>
          <a:r>
            <a:rPr lang="pl-PL" sz="2200" dirty="0"/>
            <a:t> </a:t>
          </a:r>
          <a:r>
            <a:rPr lang="pl-PL" sz="2200" dirty="0" err="1"/>
            <a:t>it</a:t>
          </a:r>
          <a:r>
            <a:rPr lang="pl-PL" sz="2200" dirty="0"/>
            <a:t> </a:t>
          </a:r>
          <a:r>
            <a:rPr lang="pl-PL" sz="2200" dirty="0" err="1"/>
            <a:t>have</a:t>
          </a:r>
          <a:r>
            <a:rPr lang="pl-PL" sz="2200" dirty="0"/>
            <a:t> </a:t>
          </a:r>
          <a:r>
            <a:rPr lang="pl-PL" sz="2200" dirty="0" err="1"/>
            <a:t>been</a:t>
          </a:r>
          <a:r>
            <a:rPr lang="pl-PL" sz="2200" dirty="0"/>
            <a:t> </a:t>
          </a:r>
          <a:r>
            <a:rPr lang="pl-PL" sz="2200" dirty="0" err="1"/>
            <a:t>matched</a:t>
          </a:r>
          <a:r>
            <a:rPr lang="pl-PL" sz="2200" dirty="0"/>
            <a:t> with </a:t>
          </a:r>
          <a:r>
            <a:rPr lang="pl-PL" sz="2200" dirty="0" err="1"/>
            <a:t>each</a:t>
          </a:r>
          <a:r>
            <a:rPr lang="pl-PL" sz="2200" dirty="0"/>
            <a:t> </a:t>
          </a:r>
          <a:r>
            <a:rPr lang="pl-PL" sz="2200" dirty="0" err="1"/>
            <a:t>other</a:t>
          </a:r>
          <a:r>
            <a:rPr lang="pl-PL" sz="2200" dirty="0"/>
            <a:t>.</a:t>
          </a:r>
        </a:p>
        <a:p>
          <a:pPr>
            <a:buNone/>
          </a:pPr>
          <a:endParaRPr lang="pl-PL" sz="1500" dirty="0"/>
        </a:p>
        <a:p>
          <a:pPr>
            <a:buFont typeface="Arial" panose="020B0604020202020204" pitchFamily="34" charset="0"/>
            <a:buNone/>
          </a:pPr>
          <a:r>
            <a:rPr lang="pl-PL" sz="2200" b="1" dirty="0" err="1"/>
            <a:t>What</a:t>
          </a:r>
          <a:r>
            <a:rPr lang="pl-PL" sz="2200" b="1" dirty="0"/>
            <a:t> </a:t>
          </a:r>
          <a:r>
            <a:rPr lang="pl-PL" sz="2200" b="1" dirty="0" err="1"/>
            <a:t>is</a:t>
          </a:r>
          <a:r>
            <a:rPr lang="pl-PL" sz="2200" b="1" dirty="0"/>
            <a:t> </a:t>
          </a:r>
          <a:r>
            <a:rPr lang="pl-PL" sz="2200" b="1" dirty="0" err="1"/>
            <a:t>complicated</a:t>
          </a:r>
          <a:r>
            <a:rPr lang="pl-PL" sz="2200" b="1" dirty="0"/>
            <a:t>? </a:t>
          </a:r>
        </a:p>
        <a:p>
          <a:pPr>
            <a:buFont typeface="Arial" panose="020B0604020202020204" pitchFamily="34" charset="0"/>
            <a:buNone/>
          </a:pPr>
          <a:r>
            <a:rPr lang="pl-PL" sz="2200" dirty="0"/>
            <a:t>Airbus A380, </a:t>
          </a:r>
          <a:r>
            <a:rPr lang="pl-PL" sz="2200" dirty="0" err="1"/>
            <a:t>human</a:t>
          </a:r>
          <a:r>
            <a:rPr lang="pl-PL" sz="2200" dirty="0"/>
            <a:t> skeleton, subway network in Paris</a:t>
          </a:r>
          <a:endParaRPr lang="pl-PL" sz="2200" b="0" dirty="0"/>
        </a:p>
      </dgm:t>
    </dgm:pt>
    <dgm:pt modelId="{92BBF39A-FD23-4C37-ACA3-4437CB603F7E}" type="parTrans" cxnId="{7472371C-2A9A-454F-8C39-8E416F31E850}">
      <dgm:prSet/>
      <dgm:spPr/>
      <dgm:t>
        <a:bodyPr/>
        <a:lstStyle/>
        <a:p>
          <a:endParaRPr lang="pl-PL" sz="2000"/>
        </a:p>
      </dgm:t>
    </dgm:pt>
    <dgm:pt modelId="{9D900947-5645-4DF7-8450-6BE4C0705552}" type="sibTrans" cxnId="{7472371C-2A9A-454F-8C39-8E416F31E850}">
      <dgm:prSet/>
      <dgm:spPr/>
      <dgm:t>
        <a:bodyPr/>
        <a:lstStyle/>
        <a:p>
          <a:endParaRPr lang="pl-PL" sz="2000"/>
        </a:p>
      </dgm:t>
    </dgm:pt>
    <dgm:pt modelId="{C1F90FD7-8B09-4A56-A107-B5960F8F7950}">
      <dgm:prSet phldrT="[Tekst]" custT="1"/>
      <dgm:spPr/>
      <dgm:t>
        <a:bodyPr/>
        <a:lstStyle/>
        <a:p>
          <a:r>
            <a:rPr lang="pl-PL" sz="3000" b="1" dirty="0" err="1"/>
            <a:t>Complexity</a:t>
          </a:r>
          <a:endParaRPr lang="pl-PL" sz="3000" b="1" dirty="0"/>
        </a:p>
      </dgm:t>
    </dgm:pt>
    <dgm:pt modelId="{4A8403C8-9D9B-4ED0-9432-47F67B9738D2}" type="parTrans" cxnId="{D4E526FF-A43C-4FF8-976D-7137F1DB0CBB}">
      <dgm:prSet/>
      <dgm:spPr/>
      <dgm:t>
        <a:bodyPr/>
        <a:lstStyle/>
        <a:p>
          <a:endParaRPr lang="pl-PL" sz="2000"/>
        </a:p>
      </dgm:t>
    </dgm:pt>
    <dgm:pt modelId="{F61D310D-B0B6-4063-BBA0-646290B3E650}" type="sibTrans" cxnId="{D4E526FF-A43C-4FF8-976D-7137F1DB0CBB}">
      <dgm:prSet/>
      <dgm:spPr/>
      <dgm:t>
        <a:bodyPr/>
        <a:lstStyle/>
        <a:p>
          <a:endParaRPr lang="pl-PL" sz="2000"/>
        </a:p>
      </dgm:t>
    </dgm:pt>
    <dgm:pt modelId="{481C335B-88FC-445C-B528-8D9E8B8C6656}">
      <dgm:prSet phldrT="[Tekst]" custT="1"/>
      <dgm:spPr/>
      <dgm:t>
        <a:bodyPr/>
        <a:lstStyle/>
        <a:p>
          <a:r>
            <a:rPr lang="pl-PL" sz="2200" b="1" dirty="0"/>
            <a:t>(1) </a:t>
          </a:r>
          <a:r>
            <a:rPr lang="pl-PL" sz="2200" dirty="0" err="1"/>
            <a:t>Complexity</a:t>
          </a:r>
          <a:r>
            <a:rPr lang="pl-PL" sz="2200" dirty="0"/>
            <a:t> </a:t>
          </a:r>
          <a:r>
            <a:rPr lang="pl-PL" sz="2200" dirty="0" err="1"/>
            <a:t>occurs</a:t>
          </a:r>
          <a:r>
            <a:rPr lang="pl-PL" sz="2200" dirty="0"/>
            <a:t> </a:t>
          </a:r>
          <a:r>
            <a:rPr lang="pl-PL" sz="2200" dirty="0" err="1"/>
            <a:t>when</a:t>
          </a:r>
          <a:r>
            <a:rPr lang="pl-PL" sz="2200" dirty="0"/>
            <a:t> </a:t>
          </a:r>
          <a:r>
            <a:rPr lang="pl-PL" sz="2200" dirty="0" err="1"/>
            <a:t>something</a:t>
          </a:r>
          <a:r>
            <a:rPr lang="pl-PL" sz="2200" dirty="0"/>
            <a:t> </a:t>
          </a:r>
          <a:r>
            <a:rPr lang="pl-PL" sz="2200" dirty="0" err="1"/>
            <a:t>works</a:t>
          </a:r>
          <a:r>
            <a:rPr lang="pl-PL" sz="2200" dirty="0"/>
            <a:t> as a system and </a:t>
          </a:r>
          <a:r>
            <a:rPr lang="pl-PL" sz="2200" dirty="0" err="1"/>
            <a:t>exhibits</a:t>
          </a:r>
          <a:r>
            <a:rPr lang="pl-PL" sz="2200" dirty="0"/>
            <a:t> system </a:t>
          </a:r>
          <a:r>
            <a:rPr lang="pl-PL" sz="2200" dirty="0" err="1"/>
            <a:t>properties</a:t>
          </a:r>
          <a:r>
            <a:rPr lang="pl-PL" sz="2200" dirty="0"/>
            <a:t> </a:t>
          </a:r>
          <a:r>
            <a:rPr lang="pl-PL" sz="2200" dirty="0" err="1"/>
            <a:t>which</a:t>
          </a:r>
          <a:r>
            <a:rPr lang="pl-PL" sz="2200" dirty="0"/>
            <a:t> </a:t>
          </a:r>
          <a:r>
            <a:rPr lang="pl-PL" sz="2200" dirty="0" err="1"/>
            <a:t>are</a:t>
          </a:r>
          <a:r>
            <a:rPr lang="pl-PL" sz="2200" dirty="0"/>
            <a:t> not </a:t>
          </a:r>
          <a:r>
            <a:rPr lang="pl-PL" sz="2200" dirty="0" err="1"/>
            <a:t>obvious</a:t>
          </a:r>
          <a:r>
            <a:rPr lang="pl-PL" sz="2200" dirty="0"/>
            <a:t> </a:t>
          </a:r>
          <a:r>
            <a:rPr lang="pl-PL" sz="2200" dirty="0" err="1"/>
            <a:t>at</a:t>
          </a:r>
          <a:r>
            <a:rPr lang="pl-PL" sz="2200" dirty="0"/>
            <a:t> </a:t>
          </a:r>
          <a:r>
            <a:rPr lang="pl-PL" sz="2200" dirty="0" err="1"/>
            <a:t>first</a:t>
          </a:r>
          <a:r>
            <a:rPr lang="pl-PL" sz="2200" dirty="0"/>
            <a:t>.</a:t>
          </a:r>
        </a:p>
        <a:p>
          <a:r>
            <a:rPr lang="pl-PL" sz="2200" b="1" dirty="0"/>
            <a:t>(2) </a:t>
          </a:r>
          <a:r>
            <a:rPr lang="pl-PL" sz="2200" dirty="0" err="1"/>
            <a:t>Complexity</a:t>
          </a:r>
          <a:r>
            <a:rPr lang="pl-PL" sz="2200" dirty="0"/>
            <a:t> </a:t>
          </a:r>
          <a:r>
            <a:rPr lang="pl-PL" sz="2200" dirty="0" err="1"/>
            <a:t>means</a:t>
          </a:r>
          <a:r>
            <a:rPr lang="pl-PL" sz="2200" dirty="0"/>
            <a:t> much </a:t>
          </a:r>
          <a:r>
            <a:rPr lang="pl-PL" sz="2200" dirty="0" err="1"/>
            <a:t>more</a:t>
          </a:r>
          <a:r>
            <a:rPr lang="pl-PL" sz="2200" dirty="0"/>
            <a:t> </a:t>
          </a:r>
          <a:r>
            <a:rPr lang="pl-PL" sz="2200" dirty="0" err="1"/>
            <a:t>than</a:t>
          </a:r>
          <a:r>
            <a:rPr lang="pl-PL" sz="2200" dirty="0"/>
            <a:t> a </a:t>
          </a:r>
          <a:r>
            <a:rPr lang="pl-PL" sz="2200" dirty="0" err="1"/>
            <a:t>simple</a:t>
          </a:r>
          <a:r>
            <a:rPr lang="pl-PL" sz="2200" dirty="0"/>
            <a:t> sum of </a:t>
          </a:r>
          <a:r>
            <a:rPr lang="pl-PL" sz="2200" dirty="0" err="1"/>
            <a:t>bigger</a:t>
          </a:r>
          <a:r>
            <a:rPr lang="pl-PL" sz="2200" dirty="0"/>
            <a:t> </a:t>
          </a:r>
          <a:r>
            <a:rPr lang="pl-PL" sz="2200" dirty="0" err="1"/>
            <a:t>whole</a:t>
          </a:r>
          <a:r>
            <a:rPr lang="pl-PL" sz="2200" dirty="0"/>
            <a:t>. </a:t>
          </a:r>
          <a:r>
            <a:rPr lang="pl-PL" sz="2200" dirty="0" err="1"/>
            <a:t>There</a:t>
          </a:r>
          <a:r>
            <a:rPr lang="pl-PL" sz="2200" dirty="0"/>
            <a:t> </a:t>
          </a:r>
          <a:r>
            <a:rPr lang="pl-PL" sz="2200" dirty="0" err="1"/>
            <a:t>may</a:t>
          </a:r>
          <a:r>
            <a:rPr lang="pl-PL" sz="2200" dirty="0"/>
            <a:t> be </a:t>
          </a:r>
          <a:r>
            <a:rPr lang="pl-PL" sz="2200" dirty="0" err="1"/>
            <a:t>many</a:t>
          </a:r>
          <a:r>
            <a:rPr lang="pl-PL" sz="2200" dirty="0"/>
            <a:t> </a:t>
          </a:r>
          <a:r>
            <a:rPr lang="pl-PL" sz="2200" dirty="0" err="1"/>
            <a:t>or</a:t>
          </a:r>
          <a:r>
            <a:rPr lang="pl-PL" sz="2200" dirty="0"/>
            <a:t> </a:t>
          </a:r>
          <a:r>
            <a:rPr lang="pl-PL" sz="2200" dirty="0" err="1"/>
            <a:t>few</a:t>
          </a:r>
          <a:r>
            <a:rPr lang="pl-PL" sz="2200" dirty="0"/>
            <a:t> </a:t>
          </a:r>
          <a:r>
            <a:rPr lang="pl-PL" sz="2200" dirty="0" err="1"/>
            <a:t>parts</a:t>
          </a:r>
          <a:r>
            <a:rPr lang="pl-PL" sz="2200" dirty="0"/>
            <a:t>, and the </a:t>
          </a:r>
          <a:r>
            <a:rPr lang="pl-PL" sz="2200" dirty="0" err="1"/>
            <a:t>result</a:t>
          </a:r>
          <a:r>
            <a:rPr lang="pl-PL" sz="2200" dirty="0"/>
            <a:t> of </a:t>
          </a:r>
          <a:r>
            <a:rPr lang="pl-PL" sz="2200" dirty="0" err="1"/>
            <a:t>combining</a:t>
          </a:r>
          <a:r>
            <a:rPr lang="pl-PL" sz="2200" dirty="0"/>
            <a:t> </a:t>
          </a:r>
          <a:r>
            <a:rPr lang="pl-PL" sz="2200" dirty="0" err="1"/>
            <a:t>them</a:t>
          </a:r>
          <a:r>
            <a:rPr lang="pl-PL" sz="2200" dirty="0"/>
            <a:t> </a:t>
          </a:r>
          <a:r>
            <a:rPr lang="pl-PL" sz="2200" dirty="0" err="1"/>
            <a:t>is</a:t>
          </a:r>
          <a:r>
            <a:rPr lang="pl-PL" sz="2200" dirty="0"/>
            <a:t> '</a:t>
          </a:r>
          <a:r>
            <a:rPr lang="pl-PL" sz="2200" dirty="0" err="1"/>
            <a:t>something</a:t>
          </a:r>
          <a:r>
            <a:rPr lang="pl-PL" sz="2200" dirty="0"/>
            <a:t>' </a:t>
          </a:r>
          <a:r>
            <a:rPr lang="pl-PL" sz="2200" dirty="0" err="1"/>
            <a:t>obscure</a:t>
          </a:r>
          <a:r>
            <a:rPr lang="pl-PL" sz="2200" dirty="0"/>
            <a:t> </a:t>
          </a:r>
          <a:r>
            <a:rPr lang="pl-PL" sz="2200" dirty="0" err="1"/>
            <a:t>that</a:t>
          </a:r>
          <a:r>
            <a:rPr lang="pl-PL" sz="2200" dirty="0"/>
            <a:t>, in </a:t>
          </a:r>
          <a:r>
            <a:rPr lang="pl-PL" sz="2200" dirty="0" err="1"/>
            <a:t>some</a:t>
          </a:r>
          <a:r>
            <a:rPr lang="pl-PL" sz="2200" dirty="0"/>
            <a:t> </a:t>
          </a:r>
          <a:r>
            <a:rPr lang="pl-PL" sz="2200" dirty="0" err="1"/>
            <a:t>way</a:t>
          </a:r>
          <a:r>
            <a:rPr lang="pl-PL" sz="2200" dirty="0"/>
            <a:t>, </a:t>
          </a:r>
          <a:r>
            <a:rPr lang="pl-PL" sz="2200" dirty="0" err="1"/>
            <a:t>comes</a:t>
          </a:r>
          <a:r>
            <a:rPr lang="pl-PL" sz="2200" dirty="0"/>
            <a:t> to live a life of </a:t>
          </a:r>
          <a:r>
            <a:rPr lang="pl-PL" sz="2200" dirty="0" err="1"/>
            <a:t>its</a:t>
          </a:r>
          <a:r>
            <a:rPr lang="pl-PL" sz="2200" dirty="0"/>
            <a:t> </a:t>
          </a:r>
          <a:r>
            <a:rPr lang="pl-PL" sz="2200" dirty="0" err="1"/>
            <a:t>own</a:t>
          </a:r>
          <a:r>
            <a:rPr lang="pl-PL" sz="2200" dirty="0"/>
            <a:t>.</a:t>
          </a:r>
        </a:p>
        <a:p>
          <a:endParaRPr lang="pl-PL" sz="1500" dirty="0"/>
        </a:p>
        <a:p>
          <a:r>
            <a:rPr lang="pl-PL" sz="2200" b="1" dirty="0" err="1"/>
            <a:t>What</a:t>
          </a:r>
          <a:r>
            <a:rPr lang="pl-PL" sz="2200" b="1" dirty="0"/>
            <a:t> </a:t>
          </a:r>
          <a:r>
            <a:rPr lang="pl-PL" sz="2200" b="1" dirty="0" err="1"/>
            <a:t>is</a:t>
          </a:r>
          <a:r>
            <a:rPr lang="pl-PL" sz="2200" b="1" dirty="0"/>
            <a:t> </a:t>
          </a:r>
          <a:r>
            <a:rPr lang="pl-PL" sz="2200" b="1" dirty="0" err="1"/>
            <a:t>complex</a:t>
          </a:r>
          <a:r>
            <a:rPr lang="pl-PL" sz="2200" b="1" dirty="0"/>
            <a:t>? </a:t>
          </a:r>
        </a:p>
        <a:p>
          <a:r>
            <a:rPr lang="pl-PL" sz="2200" b="0" dirty="0" err="1"/>
            <a:t>Jellyfish</a:t>
          </a:r>
          <a:r>
            <a:rPr lang="pl-PL" sz="2200" b="0" dirty="0"/>
            <a:t>, </a:t>
          </a:r>
          <a:r>
            <a:rPr lang="pl-PL" sz="2200" b="0" dirty="0" err="1"/>
            <a:t>human</a:t>
          </a:r>
          <a:r>
            <a:rPr lang="pl-PL" sz="2200" b="0" dirty="0"/>
            <a:t>, </a:t>
          </a:r>
          <a:r>
            <a:rPr lang="pl-PL" sz="2200" b="0" dirty="0" err="1"/>
            <a:t>way</a:t>
          </a:r>
          <a:r>
            <a:rPr lang="pl-PL" sz="2200" b="0" dirty="0"/>
            <a:t> to </a:t>
          </a:r>
          <a:r>
            <a:rPr lang="pl-PL" sz="2200" b="0" dirty="0" err="1"/>
            <a:t>use</a:t>
          </a:r>
          <a:r>
            <a:rPr lang="pl-PL" sz="2200" b="0" dirty="0"/>
            <a:t> the subway</a:t>
          </a:r>
        </a:p>
      </dgm:t>
    </dgm:pt>
    <dgm:pt modelId="{6C877B4F-960C-4690-8BE9-FB6520BA8ADF}" type="parTrans" cxnId="{E66DA494-52C7-4738-AA03-87B2F6C778B3}">
      <dgm:prSet/>
      <dgm:spPr/>
      <dgm:t>
        <a:bodyPr/>
        <a:lstStyle/>
        <a:p>
          <a:endParaRPr lang="pl-PL" sz="2000"/>
        </a:p>
      </dgm:t>
    </dgm:pt>
    <dgm:pt modelId="{AC110743-ADA8-4C40-B51D-8B4BDD35E0DD}" type="sibTrans" cxnId="{E66DA494-52C7-4738-AA03-87B2F6C778B3}">
      <dgm:prSet/>
      <dgm:spPr/>
      <dgm:t>
        <a:bodyPr/>
        <a:lstStyle/>
        <a:p>
          <a:endParaRPr lang="pl-PL" sz="2000"/>
        </a:p>
      </dgm:t>
    </dgm:pt>
    <dgm:pt modelId="{595DCE90-7514-4532-9752-F7292035F077}" type="pres">
      <dgm:prSet presAssocID="{61EB8231-A2FE-4F43-8268-EC649E090AC1}" presName="Name0" presStyleCnt="0">
        <dgm:presLayoutVars>
          <dgm:dir/>
          <dgm:animLvl val="lvl"/>
          <dgm:resizeHandles val="exact"/>
        </dgm:presLayoutVars>
      </dgm:prSet>
      <dgm:spPr/>
    </dgm:pt>
    <dgm:pt modelId="{3F4654EB-E5F1-4FDB-A4B1-FCBA058934CB}" type="pres">
      <dgm:prSet presAssocID="{C5C85426-1CBB-4F96-9FE0-968C0E9297A8}" presName="compositeNode" presStyleCnt="0">
        <dgm:presLayoutVars>
          <dgm:bulletEnabled val="1"/>
        </dgm:presLayoutVars>
      </dgm:prSet>
      <dgm:spPr/>
    </dgm:pt>
    <dgm:pt modelId="{4E460108-9A8D-4677-8EAC-930863D19A56}" type="pres">
      <dgm:prSet presAssocID="{C5C85426-1CBB-4F96-9FE0-968C0E9297A8}" presName="bgRect" presStyleLbl="node1" presStyleIdx="0" presStyleCnt="2"/>
      <dgm:spPr/>
    </dgm:pt>
    <dgm:pt modelId="{9113D22E-9FC1-46F4-B345-4A2544E8A758}" type="pres">
      <dgm:prSet presAssocID="{C5C85426-1CBB-4F96-9FE0-968C0E9297A8}" presName="parentNode" presStyleLbl="node1" presStyleIdx="0" presStyleCnt="2">
        <dgm:presLayoutVars>
          <dgm:chMax val="0"/>
          <dgm:bulletEnabled val="1"/>
        </dgm:presLayoutVars>
      </dgm:prSet>
      <dgm:spPr/>
    </dgm:pt>
    <dgm:pt modelId="{17AC6465-A9C3-4938-B5A6-CD281E9010F2}" type="pres">
      <dgm:prSet presAssocID="{C5C85426-1CBB-4F96-9FE0-968C0E9297A8}" presName="childNode" presStyleLbl="node1" presStyleIdx="0" presStyleCnt="2">
        <dgm:presLayoutVars>
          <dgm:bulletEnabled val="1"/>
        </dgm:presLayoutVars>
      </dgm:prSet>
      <dgm:spPr/>
    </dgm:pt>
    <dgm:pt modelId="{C8062716-7911-4CC7-B44D-8A6B0D1AA54E}" type="pres">
      <dgm:prSet presAssocID="{F956171A-5C2D-4A76-959D-7E17C2654F0A}" presName="hSp" presStyleCnt="0"/>
      <dgm:spPr/>
    </dgm:pt>
    <dgm:pt modelId="{F75314B1-D71E-4308-8386-C730CE6E42A8}" type="pres">
      <dgm:prSet presAssocID="{F956171A-5C2D-4A76-959D-7E17C2654F0A}" presName="vProcSp" presStyleCnt="0"/>
      <dgm:spPr/>
    </dgm:pt>
    <dgm:pt modelId="{5894A019-CAC5-4413-A2DB-A6BC30F17A8A}" type="pres">
      <dgm:prSet presAssocID="{F956171A-5C2D-4A76-959D-7E17C2654F0A}" presName="vSp1" presStyleCnt="0"/>
      <dgm:spPr/>
    </dgm:pt>
    <dgm:pt modelId="{ED48FF5C-97D7-447F-A082-72AED9B86449}" type="pres">
      <dgm:prSet presAssocID="{F956171A-5C2D-4A76-959D-7E17C2654F0A}" presName="simulatedConn" presStyleLbl="solidFgAcc1" presStyleIdx="0" presStyleCnt="1"/>
      <dgm:spPr/>
    </dgm:pt>
    <dgm:pt modelId="{B187F7C3-7E59-474A-8F38-953ACADC8226}" type="pres">
      <dgm:prSet presAssocID="{F956171A-5C2D-4A76-959D-7E17C2654F0A}" presName="vSp2" presStyleCnt="0"/>
      <dgm:spPr/>
    </dgm:pt>
    <dgm:pt modelId="{BF3D111D-4F93-49EF-944A-A3949EEE8F04}" type="pres">
      <dgm:prSet presAssocID="{F956171A-5C2D-4A76-959D-7E17C2654F0A}" presName="sibTrans" presStyleCnt="0"/>
      <dgm:spPr/>
    </dgm:pt>
    <dgm:pt modelId="{91E6876F-DD30-4C9E-88C6-E336E9AF1712}" type="pres">
      <dgm:prSet presAssocID="{C1F90FD7-8B09-4A56-A107-B5960F8F7950}" presName="compositeNode" presStyleCnt="0">
        <dgm:presLayoutVars>
          <dgm:bulletEnabled val="1"/>
        </dgm:presLayoutVars>
      </dgm:prSet>
      <dgm:spPr/>
    </dgm:pt>
    <dgm:pt modelId="{E7CE3D94-767B-4C76-928F-9673BDCD9388}" type="pres">
      <dgm:prSet presAssocID="{C1F90FD7-8B09-4A56-A107-B5960F8F7950}" presName="bgRect" presStyleLbl="node1" presStyleIdx="1" presStyleCnt="2"/>
      <dgm:spPr/>
    </dgm:pt>
    <dgm:pt modelId="{8EB2C8DE-09FC-451F-833D-C77621F1CBB5}" type="pres">
      <dgm:prSet presAssocID="{C1F90FD7-8B09-4A56-A107-B5960F8F7950}" presName="parentNode" presStyleLbl="node1" presStyleIdx="1" presStyleCnt="2">
        <dgm:presLayoutVars>
          <dgm:chMax val="0"/>
          <dgm:bulletEnabled val="1"/>
        </dgm:presLayoutVars>
      </dgm:prSet>
      <dgm:spPr/>
    </dgm:pt>
    <dgm:pt modelId="{A02C2759-5E94-443C-B476-5C720373EAC6}" type="pres">
      <dgm:prSet presAssocID="{C1F90FD7-8B09-4A56-A107-B5960F8F7950}" presName="childNode" presStyleLbl="node1" presStyleIdx="1" presStyleCnt="2">
        <dgm:presLayoutVars>
          <dgm:bulletEnabled val="1"/>
        </dgm:presLayoutVars>
      </dgm:prSet>
      <dgm:spPr/>
    </dgm:pt>
  </dgm:ptLst>
  <dgm:cxnLst>
    <dgm:cxn modelId="{D1116408-A9D9-4BD4-8D30-17D594846135}" type="presOf" srcId="{481C335B-88FC-445C-B528-8D9E8B8C6656}" destId="{A02C2759-5E94-443C-B476-5C720373EAC6}" srcOrd="0" destOrd="0" presId="urn:microsoft.com/office/officeart/2005/8/layout/hProcess7"/>
    <dgm:cxn modelId="{7472371C-2A9A-454F-8C39-8E416F31E850}" srcId="{C5C85426-1CBB-4F96-9FE0-968C0E9297A8}" destId="{83F1DCBE-B1D8-41C0-95B7-F5AD29D9E558}" srcOrd="0" destOrd="0" parTransId="{92BBF39A-FD23-4C37-ACA3-4437CB603F7E}" sibTransId="{9D900947-5645-4DF7-8450-6BE4C0705552}"/>
    <dgm:cxn modelId="{3DA7B93A-0475-460D-800B-ED77164E1CCE}" type="presOf" srcId="{C5C85426-1CBB-4F96-9FE0-968C0E9297A8}" destId="{4E460108-9A8D-4677-8EAC-930863D19A56}" srcOrd="0" destOrd="0" presId="urn:microsoft.com/office/officeart/2005/8/layout/hProcess7"/>
    <dgm:cxn modelId="{C0E00B8B-C392-464F-AB98-9D3D83CB430E}" type="presOf" srcId="{C5C85426-1CBB-4F96-9FE0-968C0E9297A8}" destId="{9113D22E-9FC1-46F4-B345-4A2544E8A758}" srcOrd="1" destOrd="0" presId="urn:microsoft.com/office/officeart/2005/8/layout/hProcess7"/>
    <dgm:cxn modelId="{CF8D8993-BBAD-4FF8-88E3-B2E5C4707449}" type="presOf" srcId="{83F1DCBE-B1D8-41C0-95B7-F5AD29D9E558}" destId="{17AC6465-A9C3-4938-B5A6-CD281E9010F2}" srcOrd="0" destOrd="0" presId="urn:microsoft.com/office/officeart/2005/8/layout/hProcess7"/>
    <dgm:cxn modelId="{E66DA494-52C7-4738-AA03-87B2F6C778B3}" srcId="{C1F90FD7-8B09-4A56-A107-B5960F8F7950}" destId="{481C335B-88FC-445C-B528-8D9E8B8C6656}" srcOrd="0" destOrd="0" parTransId="{6C877B4F-960C-4690-8BE9-FB6520BA8ADF}" sibTransId="{AC110743-ADA8-4C40-B51D-8B4BDD35E0DD}"/>
    <dgm:cxn modelId="{39AB86B1-5251-428A-B232-DE26500B15D3}" type="presOf" srcId="{C1F90FD7-8B09-4A56-A107-B5960F8F7950}" destId="{8EB2C8DE-09FC-451F-833D-C77621F1CBB5}" srcOrd="1" destOrd="0" presId="urn:microsoft.com/office/officeart/2005/8/layout/hProcess7"/>
    <dgm:cxn modelId="{D7EC40BC-FB39-4EE7-9402-14CBFD6317BD}" srcId="{61EB8231-A2FE-4F43-8268-EC649E090AC1}" destId="{C5C85426-1CBB-4F96-9FE0-968C0E9297A8}" srcOrd="0" destOrd="0" parTransId="{80FAB3DD-5844-40A4-B0C1-621509383D1E}" sibTransId="{F956171A-5C2D-4A76-959D-7E17C2654F0A}"/>
    <dgm:cxn modelId="{E86103BE-504D-4005-B388-52D4E2931A34}" type="presOf" srcId="{61EB8231-A2FE-4F43-8268-EC649E090AC1}" destId="{595DCE90-7514-4532-9752-F7292035F077}" srcOrd="0" destOrd="0" presId="urn:microsoft.com/office/officeart/2005/8/layout/hProcess7"/>
    <dgm:cxn modelId="{3FC0F0D8-8988-4775-9A47-A1715368C71B}" type="presOf" srcId="{C1F90FD7-8B09-4A56-A107-B5960F8F7950}" destId="{E7CE3D94-767B-4C76-928F-9673BDCD9388}" srcOrd="0" destOrd="0" presId="urn:microsoft.com/office/officeart/2005/8/layout/hProcess7"/>
    <dgm:cxn modelId="{D4E526FF-A43C-4FF8-976D-7137F1DB0CBB}" srcId="{61EB8231-A2FE-4F43-8268-EC649E090AC1}" destId="{C1F90FD7-8B09-4A56-A107-B5960F8F7950}" srcOrd="1" destOrd="0" parTransId="{4A8403C8-9D9B-4ED0-9432-47F67B9738D2}" sibTransId="{F61D310D-B0B6-4063-BBA0-646290B3E650}"/>
    <dgm:cxn modelId="{D93E8714-C9A4-41E0-B026-23B549FBBFA0}" type="presParOf" srcId="{595DCE90-7514-4532-9752-F7292035F077}" destId="{3F4654EB-E5F1-4FDB-A4B1-FCBA058934CB}" srcOrd="0" destOrd="0" presId="urn:microsoft.com/office/officeart/2005/8/layout/hProcess7"/>
    <dgm:cxn modelId="{3F16CA26-E960-4C85-AF59-79DFF6590D48}" type="presParOf" srcId="{3F4654EB-E5F1-4FDB-A4B1-FCBA058934CB}" destId="{4E460108-9A8D-4677-8EAC-930863D19A56}" srcOrd="0" destOrd="0" presId="urn:microsoft.com/office/officeart/2005/8/layout/hProcess7"/>
    <dgm:cxn modelId="{A04BA01C-A98B-43F4-B3AA-F6F653A09B09}" type="presParOf" srcId="{3F4654EB-E5F1-4FDB-A4B1-FCBA058934CB}" destId="{9113D22E-9FC1-46F4-B345-4A2544E8A758}" srcOrd="1" destOrd="0" presId="urn:microsoft.com/office/officeart/2005/8/layout/hProcess7"/>
    <dgm:cxn modelId="{140C5967-883E-4F7C-AE7A-600B9C5CE08A}" type="presParOf" srcId="{3F4654EB-E5F1-4FDB-A4B1-FCBA058934CB}" destId="{17AC6465-A9C3-4938-B5A6-CD281E9010F2}" srcOrd="2" destOrd="0" presId="urn:microsoft.com/office/officeart/2005/8/layout/hProcess7"/>
    <dgm:cxn modelId="{A83DEA45-D442-41A7-B276-D0E8C1F79F0C}" type="presParOf" srcId="{595DCE90-7514-4532-9752-F7292035F077}" destId="{C8062716-7911-4CC7-B44D-8A6B0D1AA54E}" srcOrd="1" destOrd="0" presId="urn:microsoft.com/office/officeart/2005/8/layout/hProcess7"/>
    <dgm:cxn modelId="{ED12DC2F-1F37-474E-B017-EBAE44DA5AA4}" type="presParOf" srcId="{595DCE90-7514-4532-9752-F7292035F077}" destId="{F75314B1-D71E-4308-8386-C730CE6E42A8}" srcOrd="2" destOrd="0" presId="urn:microsoft.com/office/officeart/2005/8/layout/hProcess7"/>
    <dgm:cxn modelId="{5C6C46BC-B41E-444E-8916-4863C61601D9}" type="presParOf" srcId="{F75314B1-D71E-4308-8386-C730CE6E42A8}" destId="{5894A019-CAC5-4413-A2DB-A6BC30F17A8A}" srcOrd="0" destOrd="0" presId="urn:microsoft.com/office/officeart/2005/8/layout/hProcess7"/>
    <dgm:cxn modelId="{7DADE18D-4FC0-4765-B6F4-8C7E129124F1}" type="presParOf" srcId="{F75314B1-D71E-4308-8386-C730CE6E42A8}" destId="{ED48FF5C-97D7-447F-A082-72AED9B86449}" srcOrd="1" destOrd="0" presId="urn:microsoft.com/office/officeart/2005/8/layout/hProcess7"/>
    <dgm:cxn modelId="{56139658-2EEF-4B8C-97AF-31C07AD39322}" type="presParOf" srcId="{F75314B1-D71E-4308-8386-C730CE6E42A8}" destId="{B187F7C3-7E59-474A-8F38-953ACADC8226}" srcOrd="2" destOrd="0" presId="urn:microsoft.com/office/officeart/2005/8/layout/hProcess7"/>
    <dgm:cxn modelId="{CC7515C7-5FDC-4BA5-A31A-DEE23C659427}" type="presParOf" srcId="{595DCE90-7514-4532-9752-F7292035F077}" destId="{BF3D111D-4F93-49EF-944A-A3949EEE8F04}" srcOrd="3" destOrd="0" presId="urn:microsoft.com/office/officeart/2005/8/layout/hProcess7"/>
    <dgm:cxn modelId="{59DF2478-1353-41D2-AC4C-BAC611D5A643}" type="presParOf" srcId="{595DCE90-7514-4532-9752-F7292035F077}" destId="{91E6876F-DD30-4C9E-88C6-E336E9AF1712}" srcOrd="4" destOrd="0" presId="urn:microsoft.com/office/officeart/2005/8/layout/hProcess7"/>
    <dgm:cxn modelId="{058567E7-E039-4038-A194-74785361E4F5}" type="presParOf" srcId="{91E6876F-DD30-4C9E-88C6-E336E9AF1712}" destId="{E7CE3D94-767B-4C76-928F-9673BDCD9388}" srcOrd="0" destOrd="0" presId="urn:microsoft.com/office/officeart/2005/8/layout/hProcess7"/>
    <dgm:cxn modelId="{A22AE3A9-4475-492D-8441-8DF580A2D56C}" type="presParOf" srcId="{91E6876F-DD30-4C9E-88C6-E336E9AF1712}" destId="{8EB2C8DE-09FC-451F-833D-C77621F1CBB5}" srcOrd="1" destOrd="0" presId="urn:microsoft.com/office/officeart/2005/8/layout/hProcess7"/>
    <dgm:cxn modelId="{335F28DE-E129-4852-BF7A-D9D21EF8918F}" type="presParOf" srcId="{91E6876F-DD30-4C9E-88C6-E336E9AF1712}" destId="{A02C2759-5E94-443C-B476-5C720373EAC6}"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EBDBDD-E94E-4805-A6A6-D862E5DD6240}" type="doc">
      <dgm:prSet loTypeId="urn:microsoft.com/office/officeart/2008/layout/HorizontalMultiLevelHierarchy" loCatId="hierarchy" qsTypeId="urn:microsoft.com/office/officeart/2005/8/quickstyle/simple2" qsCatId="simple" csTypeId="urn:microsoft.com/office/officeart/2005/8/colors/accent0_1" csCatId="mainScheme" phldr="1"/>
      <dgm:spPr/>
      <dgm:t>
        <a:bodyPr/>
        <a:lstStyle/>
        <a:p>
          <a:endParaRPr lang="pl-PL"/>
        </a:p>
      </dgm:t>
    </dgm:pt>
    <dgm:pt modelId="{A3541791-F5B1-45C7-87DE-BE2D21F95C23}">
      <dgm:prSet phldrT="[Tekst]" custT="1"/>
      <dgm:spPr>
        <a:solidFill>
          <a:srgbClr val="E12227"/>
        </a:solidFill>
      </dgm:spPr>
      <dgm:t>
        <a:bodyPr/>
        <a:lstStyle/>
        <a:p>
          <a:r>
            <a:rPr lang="pl-PL" sz="2500" b="1" dirty="0"/>
            <a:t>PDCA</a:t>
          </a:r>
        </a:p>
      </dgm:t>
    </dgm:pt>
    <dgm:pt modelId="{92DEDC33-A2A0-4D28-A354-A9DAC00D8EDE}" type="parTrans" cxnId="{2A1CB631-395F-444B-B3A9-1231C941FF8D}">
      <dgm:prSet/>
      <dgm:spPr/>
      <dgm:t>
        <a:bodyPr/>
        <a:lstStyle/>
        <a:p>
          <a:endParaRPr lang="pl-PL" sz="2200"/>
        </a:p>
      </dgm:t>
    </dgm:pt>
    <dgm:pt modelId="{C067052C-13D4-4B4E-991A-1AB9BC1A794D}" type="sibTrans" cxnId="{2A1CB631-395F-444B-B3A9-1231C941FF8D}">
      <dgm:prSet/>
      <dgm:spPr/>
      <dgm:t>
        <a:bodyPr/>
        <a:lstStyle/>
        <a:p>
          <a:endParaRPr lang="pl-PL" sz="2200"/>
        </a:p>
      </dgm:t>
    </dgm:pt>
    <dgm:pt modelId="{84D18E6A-F740-4188-B6C2-95C2D82B98D0}">
      <dgm:prSet phldrT="[Tekst]" custT="1"/>
      <dgm:spPr/>
      <dgm:t>
        <a:bodyPr/>
        <a:lstStyle/>
        <a:p>
          <a:pPr marL="185738" indent="0" algn="l"/>
          <a:r>
            <a:rPr lang="pl-PL" sz="2200" b="1" dirty="0"/>
            <a:t>P-Plan.</a:t>
          </a:r>
          <a:r>
            <a:rPr lang="pl-PL" sz="2200" dirty="0"/>
            <a:t> </a:t>
          </a:r>
          <a:r>
            <a:rPr lang="pl-PL" sz="2200" dirty="0" err="1"/>
            <a:t>Document</a:t>
          </a:r>
          <a:r>
            <a:rPr lang="pl-PL" sz="2200" dirty="0"/>
            <a:t> the </a:t>
          </a:r>
          <a:r>
            <a:rPr lang="pl-PL" sz="2200" dirty="0" err="1"/>
            <a:t>current</a:t>
          </a:r>
          <a:r>
            <a:rPr lang="pl-PL" sz="2200" dirty="0"/>
            <a:t> </a:t>
          </a:r>
          <a:r>
            <a:rPr lang="pl-PL" sz="2200" dirty="0" err="1"/>
            <a:t>state</a:t>
          </a:r>
          <a:r>
            <a:rPr lang="pl-PL" sz="2200" dirty="0"/>
            <a:t> of the problem, </a:t>
          </a:r>
          <a:r>
            <a:rPr lang="pl-PL" sz="2200" dirty="0" err="1"/>
            <a:t>then</a:t>
          </a:r>
          <a:r>
            <a:rPr lang="pl-PL" sz="2200" dirty="0"/>
            <a:t> </a:t>
          </a:r>
          <a:r>
            <a:rPr lang="pl-PL" sz="2200" dirty="0" err="1"/>
            <a:t>define</a:t>
          </a:r>
          <a:r>
            <a:rPr lang="pl-PL" sz="2200" dirty="0"/>
            <a:t> the target </a:t>
          </a:r>
          <a:r>
            <a:rPr lang="pl-PL" sz="2200" dirty="0" err="1"/>
            <a:t>state</a:t>
          </a:r>
          <a:r>
            <a:rPr lang="pl-PL" sz="2200" dirty="0"/>
            <a:t> with </a:t>
          </a:r>
          <a:r>
            <a:rPr lang="pl-PL" sz="2200" dirty="0" err="1"/>
            <a:t>measurable</a:t>
          </a:r>
          <a:r>
            <a:rPr lang="pl-PL" sz="2200" dirty="0"/>
            <a:t> </a:t>
          </a:r>
          <a:r>
            <a:rPr lang="pl-PL" sz="2200" dirty="0" err="1"/>
            <a:t>goals</a:t>
          </a:r>
          <a:r>
            <a:rPr lang="pl-PL" sz="2200" dirty="0"/>
            <a:t> to be </a:t>
          </a:r>
          <a:r>
            <a:rPr lang="pl-PL" sz="2200" dirty="0" err="1"/>
            <a:t>achieved</a:t>
          </a:r>
          <a:r>
            <a:rPr lang="pl-PL" sz="2200" dirty="0"/>
            <a:t>, </a:t>
          </a:r>
          <a:r>
            <a:rPr lang="pl-PL" sz="2200" dirty="0" err="1"/>
            <a:t>identify</a:t>
          </a:r>
          <a:r>
            <a:rPr lang="pl-PL" sz="2200" dirty="0"/>
            <a:t> </a:t>
          </a:r>
          <a:r>
            <a:rPr lang="pl-PL" sz="2200" dirty="0" err="1"/>
            <a:t>solutions</a:t>
          </a:r>
          <a:r>
            <a:rPr lang="pl-PL" sz="2200" dirty="0"/>
            <a:t> </a:t>
          </a:r>
          <a:r>
            <a:rPr lang="pl-PL" sz="2200" dirty="0" err="1"/>
            <a:t>or</a:t>
          </a:r>
          <a:r>
            <a:rPr lang="pl-PL" sz="2200" dirty="0"/>
            <a:t> </a:t>
          </a:r>
          <a:r>
            <a:rPr lang="pl-PL" sz="2200" dirty="0" err="1"/>
            <a:t>improvements</a:t>
          </a:r>
          <a:r>
            <a:rPr lang="pl-PL" sz="2200" dirty="0"/>
            <a:t> and </a:t>
          </a:r>
          <a:r>
            <a:rPr lang="pl-PL" sz="2200" dirty="0" err="1"/>
            <a:t>develop</a:t>
          </a:r>
          <a:r>
            <a:rPr lang="pl-PL" sz="2200" dirty="0"/>
            <a:t> </a:t>
          </a:r>
          <a:r>
            <a:rPr lang="pl-PL" sz="2200" dirty="0" err="1"/>
            <a:t>an</a:t>
          </a:r>
          <a:r>
            <a:rPr lang="pl-PL" sz="2200" dirty="0"/>
            <a:t> </a:t>
          </a:r>
          <a:r>
            <a:rPr lang="pl-PL" sz="2200" dirty="0" err="1"/>
            <a:t>action</a:t>
          </a:r>
          <a:r>
            <a:rPr lang="pl-PL" sz="2200" dirty="0"/>
            <a:t> plan</a:t>
          </a:r>
        </a:p>
      </dgm:t>
    </dgm:pt>
    <dgm:pt modelId="{D081858F-CA0F-49DF-A152-676D43D4D2DF}" type="parTrans" cxnId="{C3321BC3-F4D2-4C29-A1F3-1C9AED7DBBF9}">
      <dgm:prSet custT="1"/>
      <dgm:spPr/>
      <dgm:t>
        <a:bodyPr/>
        <a:lstStyle/>
        <a:p>
          <a:endParaRPr lang="pl-PL" sz="2200"/>
        </a:p>
      </dgm:t>
    </dgm:pt>
    <dgm:pt modelId="{A786F26A-4A8B-4AF0-AF49-F274F446D776}" type="sibTrans" cxnId="{C3321BC3-F4D2-4C29-A1F3-1C9AED7DBBF9}">
      <dgm:prSet/>
      <dgm:spPr/>
      <dgm:t>
        <a:bodyPr/>
        <a:lstStyle/>
        <a:p>
          <a:endParaRPr lang="pl-PL" sz="2200"/>
        </a:p>
      </dgm:t>
    </dgm:pt>
    <dgm:pt modelId="{490B8950-2C43-43AA-9EEF-8C20A4DC160A}">
      <dgm:prSet phldrT="[Tekst]" custT="1"/>
      <dgm:spPr/>
      <dgm:t>
        <a:bodyPr/>
        <a:lstStyle/>
        <a:p>
          <a:pPr marL="185738" indent="0" algn="l"/>
          <a:r>
            <a:rPr lang="pl-PL" sz="2200" b="1" dirty="0"/>
            <a:t>C-</a:t>
          </a:r>
          <a:r>
            <a:rPr lang="pl-PL" sz="2200" b="1" dirty="0" err="1"/>
            <a:t>Check</a:t>
          </a:r>
          <a:r>
            <a:rPr lang="pl-PL" sz="2200" dirty="0"/>
            <a:t>. </a:t>
          </a:r>
          <a:r>
            <a:rPr lang="pl-PL" sz="2200" dirty="0" err="1"/>
            <a:t>Analyze</a:t>
          </a:r>
          <a:r>
            <a:rPr lang="pl-PL" sz="2200" dirty="0"/>
            <a:t> the </a:t>
          </a:r>
          <a:r>
            <a:rPr lang="pl-PL" sz="2200" dirty="0" err="1"/>
            <a:t>results</a:t>
          </a:r>
          <a:r>
            <a:rPr lang="pl-PL" sz="2200" dirty="0"/>
            <a:t> </a:t>
          </a:r>
          <a:r>
            <a:rPr lang="pl-PL" sz="2200" dirty="0" err="1"/>
            <a:t>against</a:t>
          </a:r>
          <a:r>
            <a:rPr lang="pl-PL" sz="2200" dirty="0"/>
            <a:t> the </a:t>
          </a:r>
          <a:r>
            <a:rPr lang="pl-PL" sz="2200" dirty="0" err="1"/>
            <a:t>goals</a:t>
          </a:r>
          <a:r>
            <a:rPr lang="pl-PL" sz="2200" dirty="0"/>
            <a:t> set in the Plan </a:t>
          </a:r>
          <a:r>
            <a:rPr lang="pl-PL" sz="2200" dirty="0" err="1"/>
            <a:t>phase</a:t>
          </a:r>
          <a:r>
            <a:rPr lang="pl-PL" sz="2200" dirty="0"/>
            <a:t>. </a:t>
          </a:r>
          <a:r>
            <a:rPr lang="pl-PL" sz="2200" dirty="0" err="1"/>
            <a:t>Check</a:t>
          </a:r>
          <a:r>
            <a:rPr lang="pl-PL" sz="2200" dirty="0"/>
            <a:t> </a:t>
          </a:r>
          <a:r>
            <a:rPr lang="pl-PL" sz="2200" dirty="0" err="1"/>
            <a:t>if</a:t>
          </a:r>
          <a:r>
            <a:rPr lang="pl-PL" sz="2200" dirty="0"/>
            <a:t> the </a:t>
          </a:r>
          <a:r>
            <a:rPr lang="pl-PL" sz="2200" dirty="0" err="1"/>
            <a:t>state</a:t>
          </a:r>
          <a:r>
            <a:rPr lang="pl-PL" sz="2200" dirty="0"/>
            <a:t> </a:t>
          </a:r>
          <a:r>
            <a:rPr lang="pl-PL" sz="2200" dirty="0" err="1"/>
            <a:t>after</a:t>
          </a:r>
          <a:r>
            <a:rPr lang="pl-PL" sz="2200" dirty="0"/>
            <a:t> </a:t>
          </a:r>
          <a:r>
            <a:rPr lang="pl-PL" sz="2200" dirty="0" err="1"/>
            <a:t>implementation</a:t>
          </a:r>
          <a:r>
            <a:rPr lang="pl-PL" sz="2200" dirty="0"/>
            <a:t> </a:t>
          </a:r>
          <a:r>
            <a:rPr lang="pl-PL" sz="2200" dirty="0" err="1"/>
            <a:t>is</a:t>
          </a:r>
          <a:r>
            <a:rPr lang="pl-PL" sz="2200" dirty="0"/>
            <a:t> </a:t>
          </a:r>
          <a:r>
            <a:rPr lang="pl-PL" sz="2200" dirty="0" err="1"/>
            <a:t>consistent</a:t>
          </a:r>
          <a:r>
            <a:rPr lang="pl-PL" sz="2200" dirty="0"/>
            <a:t> with the </a:t>
          </a:r>
          <a:r>
            <a:rPr lang="pl-PL" sz="2200" dirty="0" err="1"/>
            <a:t>planned</a:t>
          </a:r>
          <a:r>
            <a:rPr lang="pl-PL" sz="2200" dirty="0"/>
            <a:t> </a:t>
          </a:r>
          <a:r>
            <a:rPr lang="pl-PL" sz="2200" dirty="0" err="1"/>
            <a:t>future</a:t>
          </a:r>
          <a:r>
            <a:rPr lang="pl-PL" sz="2200" dirty="0"/>
            <a:t> </a:t>
          </a:r>
          <a:r>
            <a:rPr lang="pl-PL" sz="2200" dirty="0" err="1"/>
            <a:t>state</a:t>
          </a:r>
          <a:endParaRPr lang="pl-PL" sz="2200" dirty="0"/>
        </a:p>
      </dgm:t>
    </dgm:pt>
    <dgm:pt modelId="{D92FA0F1-AE62-46DB-ABE1-DC8EE80C23B8}" type="parTrans" cxnId="{CC6438C9-E7CB-4C6C-A5E8-5DAA57B5BAD3}">
      <dgm:prSet custT="1"/>
      <dgm:spPr/>
      <dgm:t>
        <a:bodyPr/>
        <a:lstStyle/>
        <a:p>
          <a:endParaRPr lang="pl-PL" sz="2200"/>
        </a:p>
      </dgm:t>
    </dgm:pt>
    <dgm:pt modelId="{284A439F-3604-4679-9C8F-7437220A8025}" type="sibTrans" cxnId="{CC6438C9-E7CB-4C6C-A5E8-5DAA57B5BAD3}">
      <dgm:prSet/>
      <dgm:spPr/>
      <dgm:t>
        <a:bodyPr/>
        <a:lstStyle/>
        <a:p>
          <a:endParaRPr lang="pl-PL" sz="2200"/>
        </a:p>
      </dgm:t>
    </dgm:pt>
    <dgm:pt modelId="{F50785C4-D82D-4DF9-A0CB-7CF01AF9D5AA}">
      <dgm:prSet phldrT="[Tekst]" custT="1"/>
      <dgm:spPr/>
      <dgm:t>
        <a:bodyPr/>
        <a:lstStyle/>
        <a:p>
          <a:pPr marL="185738" indent="0" algn="l"/>
          <a:r>
            <a:rPr lang="pl-PL" sz="2200" b="1" dirty="0"/>
            <a:t>A-</a:t>
          </a:r>
          <a:r>
            <a:rPr lang="pl-PL" sz="2200" b="1" dirty="0" err="1"/>
            <a:t>Act</a:t>
          </a:r>
          <a:r>
            <a:rPr lang="pl-PL" sz="2200" b="1" dirty="0"/>
            <a:t>. </a:t>
          </a:r>
          <a:r>
            <a:rPr lang="pl-PL" sz="2200" dirty="0" err="1"/>
            <a:t>If</a:t>
          </a:r>
          <a:r>
            <a:rPr lang="pl-PL" sz="2200" dirty="0"/>
            <a:t> the </a:t>
          </a:r>
          <a:r>
            <a:rPr lang="pl-PL" sz="2200" dirty="0" err="1"/>
            <a:t>new</a:t>
          </a:r>
          <a:r>
            <a:rPr lang="pl-PL" sz="2200" dirty="0"/>
            <a:t> </a:t>
          </a:r>
          <a:r>
            <a:rPr lang="pl-PL" sz="2200" dirty="0" err="1"/>
            <a:t>method</a:t>
          </a:r>
          <a:r>
            <a:rPr lang="pl-PL" sz="2200" dirty="0"/>
            <a:t> </a:t>
          </a:r>
          <a:r>
            <a:rPr lang="pl-PL" sz="2200" dirty="0" err="1"/>
            <a:t>turned</a:t>
          </a:r>
          <a:r>
            <a:rPr lang="pl-PL" sz="2200" dirty="0"/>
            <a:t> out to be </a:t>
          </a:r>
          <a:r>
            <a:rPr lang="pl-PL" sz="2200" dirty="0" err="1"/>
            <a:t>effective</a:t>
          </a:r>
          <a:r>
            <a:rPr lang="pl-PL" sz="2200" dirty="0"/>
            <a:t> (</a:t>
          </a:r>
          <a:r>
            <a:rPr lang="pl-PL" sz="2200" dirty="0" err="1"/>
            <a:t>results</a:t>
          </a:r>
          <a:r>
            <a:rPr lang="pl-PL" sz="2200" dirty="0"/>
            <a:t> of the </a:t>
          </a:r>
          <a:r>
            <a:rPr lang="pl-PL" sz="2200" dirty="0" err="1"/>
            <a:t>Check</a:t>
          </a:r>
          <a:r>
            <a:rPr lang="pl-PL" sz="2200" dirty="0"/>
            <a:t> </a:t>
          </a:r>
          <a:r>
            <a:rPr lang="pl-PL" sz="2200" dirty="0" err="1"/>
            <a:t>phase</a:t>
          </a:r>
          <a:r>
            <a:rPr lang="pl-PL" sz="2200" dirty="0"/>
            <a:t>) </a:t>
          </a:r>
          <a:r>
            <a:rPr lang="pl-PL" sz="2200" dirty="0" err="1"/>
            <a:t>then</a:t>
          </a:r>
          <a:r>
            <a:rPr lang="pl-PL" sz="2200" dirty="0"/>
            <a:t> </a:t>
          </a:r>
          <a:r>
            <a:rPr lang="pl-PL" sz="2200" dirty="0" err="1"/>
            <a:t>adopt</a:t>
          </a:r>
          <a:r>
            <a:rPr lang="pl-PL" sz="2200" dirty="0"/>
            <a:t> and </a:t>
          </a:r>
          <a:r>
            <a:rPr lang="pl-PL" sz="2200" dirty="0" err="1"/>
            <a:t>standardize</a:t>
          </a:r>
          <a:r>
            <a:rPr lang="pl-PL" sz="2200" dirty="0"/>
            <a:t> </a:t>
          </a:r>
          <a:r>
            <a:rPr lang="pl-PL" sz="2200" dirty="0" err="1"/>
            <a:t>it</a:t>
          </a:r>
          <a:r>
            <a:rPr lang="pl-PL" sz="2200" dirty="0"/>
            <a:t>, </a:t>
          </a:r>
          <a:r>
            <a:rPr lang="pl-PL" sz="2200" dirty="0" err="1"/>
            <a:t>otherwise</a:t>
          </a:r>
          <a:r>
            <a:rPr lang="pl-PL" sz="2200" dirty="0"/>
            <a:t> </a:t>
          </a:r>
          <a:r>
            <a:rPr lang="pl-PL" sz="2200" dirty="0" err="1"/>
            <a:t>identify</a:t>
          </a:r>
          <a:r>
            <a:rPr lang="pl-PL" sz="2200" dirty="0"/>
            <a:t> the </a:t>
          </a:r>
          <a:r>
            <a:rPr lang="pl-PL" sz="2200" dirty="0" err="1"/>
            <a:t>changes</a:t>
          </a:r>
          <a:r>
            <a:rPr lang="pl-PL" sz="2200" dirty="0"/>
            <a:t> </a:t>
          </a:r>
          <a:r>
            <a:rPr lang="pl-PL" sz="2200" dirty="0" err="1"/>
            <a:t>that</a:t>
          </a:r>
          <a:r>
            <a:rPr lang="pl-PL" sz="2200" dirty="0"/>
            <a:t> </a:t>
          </a:r>
          <a:r>
            <a:rPr lang="pl-PL" sz="2200" dirty="0" err="1"/>
            <a:t>need</a:t>
          </a:r>
          <a:r>
            <a:rPr lang="pl-PL" sz="2200" dirty="0"/>
            <a:t> to be </a:t>
          </a:r>
          <a:r>
            <a:rPr lang="pl-PL" sz="2200" dirty="0" err="1"/>
            <a:t>implemented</a:t>
          </a:r>
          <a:r>
            <a:rPr lang="pl-PL" sz="2200" dirty="0"/>
            <a:t> and </a:t>
          </a:r>
          <a:r>
            <a:rPr lang="pl-PL" sz="2200" dirty="0" err="1"/>
            <a:t>then</a:t>
          </a:r>
          <a:r>
            <a:rPr lang="pl-PL" sz="2200" dirty="0"/>
            <a:t> start a </a:t>
          </a:r>
          <a:r>
            <a:rPr lang="pl-PL" sz="2200" dirty="0" err="1"/>
            <a:t>new</a:t>
          </a:r>
          <a:r>
            <a:rPr lang="pl-PL" sz="2200" dirty="0"/>
            <a:t> PDCA </a:t>
          </a:r>
          <a:r>
            <a:rPr lang="pl-PL" sz="2200" dirty="0" err="1"/>
            <a:t>cycle</a:t>
          </a:r>
          <a:endParaRPr lang="pl-PL" sz="2200" dirty="0"/>
        </a:p>
      </dgm:t>
    </dgm:pt>
    <dgm:pt modelId="{44A4448E-6A02-4E55-BEBE-AD3AECED91E4}" type="parTrans" cxnId="{67B73307-5A64-481E-B144-23060761D9E9}">
      <dgm:prSet custT="1"/>
      <dgm:spPr/>
      <dgm:t>
        <a:bodyPr/>
        <a:lstStyle/>
        <a:p>
          <a:endParaRPr lang="pl-PL" sz="2200"/>
        </a:p>
      </dgm:t>
    </dgm:pt>
    <dgm:pt modelId="{961AE630-8B14-48F8-B328-2F41682C0A94}" type="sibTrans" cxnId="{67B73307-5A64-481E-B144-23060761D9E9}">
      <dgm:prSet/>
      <dgm:spPr/>
      <dgm:t>
        <a:bodyPr/>
        <a:lstStyle/>
        <a:p>
          <a:endParaRPr lang="pl-PL" sz="2200"/>
        </a:p>
      </dgm:t>
    </dgm:pt>
    <dgm:pt modelId="{6DD24C8A-C2F6-43DB-8F61-22FDB8A43D12}">
      <dgm:prSet custT="1"/>
      <dgm:spPr/>
      <dgm:t>
        <a:bodyPr/>
        <a:lstStyle/>
        <a:p>
          <a:pPr marL="185738" indent="0" algn="l"/>
          <a:r>
            <a:rPr lang="pl-PL" sz="2200" b="1" dirty="0"/>
            <a:t>D-Do. </a:t>
          </a:r>
          <a:r>
            <a:rPr lang="pl-PL" sz="2200" dirty="0" err="1"/>
            <a:t>Execute</a:t>
          </a:r>
          <a:r>
            <a:rPr lang="pl-PL" sz="2200" dirty="0"/>
            <a:t> the plan, monitor the </a:t>
          </a:r>
          <a:r>
            <a:rPr lang="pl-PL" sz="2200" dirty="0" err="1"/>
            <a:t>process</a:t>
          </a:r>
          <a:r>
            <a:rPr lang="pl-PL" sz="2200" dirty="0"/>
            <a:t> </a:t>
          </a:r>
          <a:r>
            <a:rPr lang="pl-PL" sz="2200" dirty="0" err="1"/>
            <a:t>during</a:t>
          </a:r>
          <a:r>
            <a:rPr lang="pl-PL" sz="2200" dirty="0"/>
            <a:t> </a:t>
          </a:r>
          <a:r>
            <a:rPr lang="pl-PL" sz="2200" dirty="0" err="1"/>
            <a:t>implementation</a:t>
          </a:r>
          <a:r>
            <a:rPr lang="pl-PL" sz="2200" dirty="0"/>
            <a:t>. </a:t>
          </a:r>
          <a:r>
            <a:rPr lang="pl-PL" sz="2200" dirty="0" err="1"/>
            <a:t>Document</a:t>
          </a:r>
          <a:r>
            <a:rPr lang="pl-PL" sz="2200" dirty="0"/>
            <a:t> </a:t>
          </a:r>
          <a:r>
            <a:rPr lang="pl-PL" sz="2200" dirty="0" err="1"/>
            <a:t>problems</a:t>
          </a:r>
          <a:r>
            <a:rPr lang="pl-PL" sz="2200" dirty="0"/>
            <a:t> and </a:t>
          </a:r>
          <a:r>
            <a:rPr lang="pl-PL" sz="2200" dirty="0" err="1"/>
            <a:t>unforeseen</a:t>
          </a:r>
          <a:r>
            <a:rPr lang="pl-PL" sz="2200" dirty="0"/>
            <a:t> </a:t>
          </a:r>
          <a:r>
            <a:rPr lang="pl-PL" sz="2200" dirty="0" err="1"/>
            <a:t>events</a:t>
          </a:r>
          <a:endParaRPr lang="pl-PL" sz="2200" dirty="0"/>
        </a:p>
      </dgm:t>
    </dgm:pt>
    <dgm:pt modelId="{4D444AD4-1028-431D-8D3B-C27DC99D263D}" type="parTrans" cxnId="{8002AE7F-7E6D-4BCA-9D43-10DB1B405EEF}">
      <dgm:prSet custT="1"/>
      <dgm:spPr/>
      <dgm:t>
        <a:bodyPr/>
        <a:lstStyle/>
        <a:p>
          <a:endParaRPr lang="pl-PL" sz="2200"/>
        </a:p>
      </dgm:t>
    </dgm:pt>
    <dgm:pt modelId="{EBA102E5-5196-44D5-8942-156AB1CE46E3}" type="sibTrans" cxnId="{8002AE7F-7E6D-4BCA-9D43-10DB1B405EEF}">
      <dgm:prSet/>
      <dgm:spPr/>
      <dgm:t>
        <a:bodyPr/>
        <a:lstStyle/>
        <a:p>
          <a:endParaRPr lang="pl-PL" sz="2200"/>
        </a:p>
      </dgm:t>
    </dgm:pt>
    <dgm:pt modelId="{D3145D20-0A03-4DED-ACAF-E92C804C87E8}" type="pres">
      <dgm:prSet presAssocID="{89EBDBDD-E94E-4805-A6A6-D862E5DD6240}" presName="Name0" presStyleCnt="0">
        <dgm:presLayoutVars>
          <dgm:chPref val="1"/>
          <dgm:dir/>
          <dgm:animOne val="branch"/>
          <dgm:animLvl val="lvl"/>
          <dgm:resizeHandles val="exact"/>
        </dgm:presLayoutVars>
      </dgm:prSet>
      <dgm:spPr/>
    </dgm:pt>
    <dgm:pt modelId="{1508AEE5-EA38-4385-9244-CE267C20D455}" type="pres">
      <dgm:prSet presAssocID="{A3541791-F5B1-45C7-87DE-BE2D21F95C23}" presName="root1" presStyleCnt="0"/>
      <dgm:spPr/>
    </dgm:pt>
    <dgm:pt modelId="{D4BCCE0E-F0C6-4B1B-83B7-791FCADEAA64}" type="pres">
      <dgm:prSet presAssocID="{A3541791-F5B1-45C7-87DE-BE2D21F95C23}" presName="LevelOneTextNode" presStyleLbl="node0" presStyleIdx="0" presStyleCnt="1">
        <dgm:presLayoutVars>
          <dgm:chPref val="3"/>
        </dgm:presLayoutVars>
      </dgm:prSet>
      <dgm:spPr/>
    </dgm:pt>
    <dgm:pt modelId="{4A45C942-C470-4014-A79F-C36028D62103}" type="pres">
      <dgm:prSet presAssocID="{A3541791-F5B1-45C7-87DE-BE2D21F95C23}" presName="level2hierChild" presStyleCnt="0"/>
      <dgm:spPr/>
    </dgm:pt>
    <dgm:pt modelId="{2563A1BD-3C40-4ED3-A4A0-ACCEFEEF4ECC}" type="pres">
      <dgm:prSet presAssocID="{D081858F-CA0F-49DF-A152-676D43D4D2DF}" presName="conn2-1" presStyleLbl="parChTrans1D2" presStyleIdx="0" presStyleCnt="4"/>
      <dgm:spPr/>
    </dgm:pt>
    <dgm:pt modelId="{F31B71A2-8984-4FB6-AA04-32D832FE5F0A}" type="pres">
      <dgm:prSet presAssocID="{D081858F-CA0F-49DF-A152-676D43D4D2DF}" presName="connTx" presStyleLbl="parChTrans1D2" presStyleIdx="0" presStyleCnt="4"/>
      <dgm:spPr/>
    </dgm:pt>
    <dgm:pt modelId="{C090C84A-31D3-45E5-919E-314646E36629}" type="pres">
      <dgm:prSet presAssocID="{84D18E6A-F740-4188-B6C2-95C2D82B98D0}" presName="root2" presStyleCnt="0"/>
      <dgm:spPr/>
    </dgm:pt>
    <dgm:pt modelId="{CBD85F90-D075-469F-8D86-D3F7BB2114C3}" type="pres">
      <dgm:prSet presAssocID="{84D18E6A-F740-4188-B6C2-95C2D82B98D0}" presName="LevelTwoTextNode" presStyleLbl="node2" presStyleIdx="0" presStyleCnt="4" custScaleX="433520">
        <dgm:presLayoutVars>
          <dgm:chPref val="3"/>
        </dgm:presLayoutVars>
      </dgm:prSet>
      <dgm:spPr/>
    </dgm:pt>
    <dgm:pt modelId="{1BA4C8D8-1302-485E-8D82-86C2988E5DE0}" type="pres">
      <dgm:prSet presAssocID="{84D18E6A-F740-4188-B6C2-95C2D82B98D0}" presName="level3hierChild" presStyleCnt="0"/>
      <dgm:spPr/>
    </dgm:pt>
    <dgm:pt modelId="{6207D171-8A9E-497D-B374-1CE4532BCC3A}" type="pres">
      <dgm:prSet presAssocID="{4D444AD4-1028-431D-8D3B-C27DC99D263D}" presName="conn2-1" presStyleLbl="parChTrans1D2" presStyleIdx="1" presStyleCnt="4"/>
      <dgm:spPr/>
    </dgm:pt>
    <dgm:pt modelId="{7A273576-86DE-482C-B128-66127E81E358}" type="pres">
      <dgm:prSet presAssocID="{4D444AD4-1028-431D-8D3B-C27DC99D263D}" presName="connTx" presStyleLbl="parChTrans1D2" presStyleIdx="1" presStyleCnt="4"/>
      <dgm:spPr/>
    </dgm:pt>
    <dgm:pt modelId="{2F3A4F9B-D5A1-4B74-ADAF-4E84FDA4CC3E}" type="pres">
      <dgm:prSet presAssocID="{6DD24C8A-C2F6-43DB-8F61-22FDB8A43D12}" presName="root2" presStyleCnt="0"/>
      <dgm:spPr/>
    </dgm:pt>
    <dgm:pt modelId="{3F41B338-C905-449A-B183-921AC58B5C85}" type="pres">
      <dgm:prSet presAssocID="{6DD24C8A-C2F6-43DB-8F61-22FDB8A43D12}" presName="LevelTwoTextNode" presStyleLbl="node2" presStyleIdx="1" presStyleCnt="4" custScaleX="433520">
        <dgm:presLayoutVars>
          <dgm:chPref val="3"/>
        </dgm:presLayoutVars>
      </dgm:prSet>
      <dgm:spPr/>
    </dgm:pt>
    <dgm:pt modelId="{430B439B-CBA5-4994-8F94-F39EA46E213C}" type="pres">
      <dgm:prSet presAssocID="{6DD24C8A-C2F6-43DB-8F61-22FDB8A43D12}" presName="level3hierChild" presStyleCnt="0"/>
      <dgm:spPr/>
    </dgm:pt>
    <dgm:pt modelId="{3B8F2FD1-3875-4ED2-88A9-0C598DC2081B}" type="pres">
      <dgm:prSet presAssocID="{D92FA0F1-AE62-46DB-ABE1-DC8EE80C23B8}" presName="conn2-1" presStyleLbl="parChTrans1D2" presStyleIdx="2" presStyleCnt="4"/>
      <dgm:spPr/>
    </dgm:pt>
    <dgm:pt modelId="{B8BB9520-267A-42F4-AB08-6DD06262D9F1}" type="pres">
      <dgm:prSet presAssocID="{D92FA0F1-AE62-46DB-ABE1-DC8EE80C23B8}" presName="connTx" presStyleLbl="parChTrans1D2" presStyleIdx="2" presStyleCnt="4"/>
      <dgm:spPr/>
    </dgm:pt>
    <dgm:pt modelId="{378FA930-A36B-4B22-AF2F-FF09530E4EC1}" type="pres">
      <dgm:prSet presAssocID="{490B8950-2C43-43AA-9EEF-8C20A4DC160A}" presName="root2" presStyleCnt="0"/>
      <dgm:spPr/>
    </dgm:pt>
    <dgm:pt modelId="{39D4E244-726E-42D7-9B00-0C177DD66C25}" type="pres">
      <dgm:prSet presAssocID="{490B8950-2C43-43AA-9EEF-8C20A4DC160A}" presName="LevelTwoTextNode" presStyleLbl="node2" presStyleIdx="2" presStyleCnt="4" custScaleX="433520">
        <dgm:presLayoutVars>
          <dgm:chPref val="3"/>
        </dgm:presLayoutVars>
      </dgm:prSet>
      <dgm:spPr/>
    </dgm:pt>
    <dgm:pt modelId="{3D09CD48-B416-4B55-8780-F67C15B3D539}" type="pres">
      <dgm:prSet presAssocID="{490B8950-2C43-43AA-9EEF-8C20A4DC160A}" presName="level3hierChild" presStyleCnt="0"/>
      <dgm:spPr/>
    </dgm:pt>
    <dgm:pt modelId="{49F153CC-6939-41C5-B46D-B0BC2FE846A7}" type="pres">
      <dgm:prSet presAssocID="{44A4448E-6A02-4E55-BEBE-AD3AECED91E4}" presName="conn2-1" presStyleLbl="parChTrans1D2" presStyleIdx="3" presStyleCnt="4"/>
      <dgm:spPr/>
    </dgm:pt>
    <dgm:pt modelId="{D3BC0A6D-1DB1-4C93-82E1-83BA64629495}" type="pres">
      <dgm:prSet presAssocID="{44A4448E-6A02-4E55-BEBE-AD3AECED91E4}" presName="connTx" presStyleLbl="parChTrans1D2" presStyleIdx="3" presStyleCnt="4"/>
      <dgm:spPr/>
    </dgm:pt>
    <dgm:pt modelId="{76D3CE9A-8DA6-4C9D-8844-E60564F140C3}" type="pres">
      <dgm:prSet presAssocID="{F50785C4-D82D-4DF9-A0CB-7CF01AF9D5AA}" presName="root2" presStyleCnt="0"/>
      <dgm:spPr/>
    </dgm:pt>
    <dgm:pt modelId="{07A077A4-0797-4ED6-BA26-39A9084EBE23}" type="pres">
      <dgm:prSet presAssocID="{F50785C4-D82D-4DF9-A0CB-7CF01AF9D5AA}" presName="LevelTwoTextNode" presStyleLbl="node2" presStyleIdx="3" presStyleCnt="4" custScaleX="433520">
        <dgm:presLayoutVars>
          <dgm:chPref val="3"/>
        </dgm:presLayoutVars>
      </dgm:prSet>
      <dgm:spPr/>
    </dgm:pt>
    <dgm:pt modelId="{D7B8BEE5-17A0-4E82-8AF6-89042A4E2227}" type="pres">
      <dgm:prSet presAssocID="{F50785C4-D82D-4DF9-A0CB-7CF01AF9D5AA}" presName="level3hierChild" presStyleCnt="0"/>
      <dgm:spPr/>
    </dgm:pt>
  </dgm:ptLst>
  <dgm:cxnLst>
    <dgm:cxn modelId="{67B73307-5A64-481E-B144-23060761D9E9}" srcId="{A3541791-F5B1-45C7-87DE-BE2D21F95C23}" destId="{F50785C4-D82D-4DF9-A0CB-7CF01AF9D5AA}" srcOrd="3" destOrd="0" parTransId="{44A4448E-6A02-4E55-BEBE-AD3AECED91E4}" sibTransId="{961AE630-8B14-48F8-B328-2F41682C0A94}"/>
    <dgm:cxn modelId="{7B85E709-BADB-4366-90B4-BA910F782ADA}" type="presOf" srcId="{44A4448E-6A02-4E55-BEBE-AD3AECED91E4}" destId="{49F153CC-6939-41C5-B46D-B0BC2FE846A7}" srcOrd="0" destOrd="0" presId="urn:microsoft.com/office/officeart/2008/layout/HorizontalMultiLevelHierarchy"/>
    <dgm:cxn modelId="{613F6521-DC46-4FF9-A9A2-43D7B8A5F5C0}" type="presOf" srcId="{A3541791-F5B1-45C7-87DE-BE2D21F95C23}" destId="{D4BCCE0E-F0C6-4B1B-83B7-791FCADEAA64}" srcOrd="0" destOrd="0" presId="urn:microsoft.com/office/officeart/2008/layout/HorizontalMultiLevelHierarchy"/>
    <dgm:cxn modelId="{2A1CB631-395F-444B-B3A9-1231C941FF8D}" srcId="{89EBDBDD-E94E-4805-A6A6-D862E5DD6240}" destId="{A3541791-F5B1-45C7-87DE-BE2D21F95C23}" srcOrd="0" destOrd="0" parTransId="{92DEDC33-A2A0-4D28-A354-A9DAC00D8EDE}" sibTransId="{C067052C-13D4-4B4E-991A-1AB9BC1A794D}"/>
    <dgm:cxn modelId="{D1A5BB40-7895-46C0-85F0-E27D6A5B039B}" type="presOf" srcId="{4D444AD4-1028-431D-8D3B-C27DC99D263D}" destId="{7A273576-86DE-482C-B128-66127E81E358}" srcOrd="1" destOrd="0" presId="urn:microsoft.com/office/officeart/2008/layout/HorizontalMultiLevelHierarchy"/>
    <dgm:cxn modelId="{9D226864-02E9-4955-982B-5765E1A2F2F7}" type="presOf" srcId="{89EBDBDD-E94E-4805-A6A6-D862E5DD6240}" destId="{D3145D20-0A03-4DED-ACAF-E92C804C87E8}" srcOrd="0" destOrd="0" presId="urn:microsoft.com/office/officeart/2008/layout/HorizontalMultiLevelHierarchy"/>
    <dgm:cxn modelId="{33194C47-EFA9-48D5-90C9-846E1049ACDB}" type="presOf" srcId="{D081858F-CA0F-49DF-A152-676D43D4D2DF}" destId="{F31B71A2-8984-4FB6-AA04-32D832FE5F0A}" srcOrd="1" destOrd="0" presId="urn:microsoft.com/office/officeart/2008/layout/HorizontalMultiLevelHierarchy"/>
    <dgm:cxn modelId="{A8A9FD4D-A871-4014-9C0F-CBD8DBFCED52}" type="presOf" srcId="{490B8950-2C43-43AA-9EEF-8C20A4DC160A}" destId="{39D4E244-726E-42D7-9B00-0C177DD66C25}" srcOrd="0" destOrd="0" presId="urn:microsoft.com/office/officeart/2008/layout/HorizontalMultiLevelHierarchy"/>
    <dgm:cxn modelId="{7A632B73-3615-48A1-9556-50818C2EC495}" type="presOf" srcId="{F50785C4-D82D-4DF9-A0CB-7CF01AF9D5AA}" destId="{07A077A4-0797-4ED6-BA26-39A9084EBE23}" srcOrd="0" destOrd="0" presId="urn:microsoft.com/office/officeart/2008/layout/HorizontalMultiLevelHierarchy"/>
    <dgm:cxn modelId="{7BA1FE78-E36E-47FE-BC19-D4D492A35E87}" type="presOf" srcId="{4D444AD4-1028-431D-8D3B-C27DC99D263D}" destId="{6207D171-8A9E-497D-B374-1CE4532BCC3A}" srcOrd="0" destOrd="0" presId="urn:microsoft.com/office/officeart/2008/layout/HorizontalMultiLevelHierarchy"/>
    <dgm:cxn modelId="{8002AE7F-7E6D-4BCA-9D43-10DB1B405EEF}" srcId="{A3541791-F5B1-45C7-87DE-BE2D21F95C23}" destId="{6DD24C8A-C2F6-43DB-8F61-22FDB8A43D12}" srcOrd="1" destOrd="0" parTransId="{4D444AD4-1028-431D-8D3B-C27DC99D263D}" sibTransId="{EBA102E5-5196-44D5-8942-156AB1CE46E3}"/>
    <dgm:cxn modelId="{E99A1F8B-4D6C-4A68-92B3-AB97EC0B68FB}" type="presOf" srcId="{D92FA0F1-AE62-46DB-ABE1-DC8EE80C23B8}" destId="{B8BB9520-267A-42F4-AB08-6DD06262D9F1}" srcOrd="1" destOrd="0" presId="urn:microsoft.com/office/officeart/2008/layout/HorizontalMultiLevelHierarchy"/>
    <dgm:cxn modelId="{CA1FA19D-3A46-4F81-B7C5-197B2050EC54}" type="presOf" srcId="{44A4448E-6A02-4E55-BEBE-AD3AECED91E4}" destId="{D3BC0A6D-1DB1-4C93-82E1-83BA64629495}" srcOrd="1" destOrd="0" presId="urn:microsoft.com/office/officeart/2008/layout/HorizontalMultiLevelHierarchy"/>
    <dgm:cxn modelId="{447CECA5-5F8F-4205-8A06-2CB7F067ACC4}" type="presOf" srcId="{D92FA0F1-AE62-46DB-ABE1-DC8EE80C23B8}" destId="{3B8F2FD1-3875-4ED2-88A9-0C598DC2081B}" srcOrd="0" destOrd="0" presId="urn:microsoft.com/office/officeart/2008/layout/HorizontalMultiLevelHierarchy"/>
    <dgm:cxn modelId="{C6F4BDAD-D4AE-4E1E-9EB1-E1D60A20D202}" type="presOf" srcId="{D081858F-CA0F-49DF-A152-676D43D4D2DF}" destId="{2563A1BD-3C40-4ED3-A4A0-ACCEFEEF4ECC}" srcOrd="0" destOrd="0" presId="urn:microsoft.com/office/officeart/2008/layout/HorizontalMultiLevelHierarchy"/>
    <dgm:cxn modelId="{208331BC-13CC-4F5A-9A7B-6515C8C47F74}" type="presOf" srcId="{6DD24C8A-C2F6-43DB-8F61-22FDB8A43D12}" destId="{3F41B338-C905-449A-B183-921AC58B5C85}" srcOrd="0" destOrd="0" presId="urn:microsoft.com/office/officeart/2008/layout/HorizontalMultiLevelHierarchy"/>
    <dgm:cxn modelId="{F478D3BF-DB94-411A-AC00-F0F91EBFE5A3}" type="presOf" srcId="{84D18E6A-F740-4188-B6C2-95C2D82B98D0}" destId="{CBD85F90-D075-469F-8D86-D3F7BB2114C3}" srcOrd="0" destOrd="0" presId="urn:microsoft.com/office/officeart/2008/layout/HorizontalMultiLevelHierarchy"/>
    <dgm:cxn modelId="{C3321BC3-F4D2-4C29-A1F3-1C9AED7DBBF9}" srcId="{A3541791-F5B1-45C7-87DE-BE2D21F95C23}" destId="{84D18E6A-F740-4188-B6C2-95C2D82B98D0}" srcOrd="0" destOrd="0" parTransId="{D081858F-CA0F-49DF-A152-676D43D4D2DF}" sibTransId="{A786F26A-4A8B-4AF0-AF49-F274F446D776}"/>
    <dgm:cxn modelId="{CC6438C9-E7CB-4C6C-A5E8-5DAA57B5BAD3}" srcId="{A3541791-F5B1-45C7-87DE-BE2D21F95C23}" destId="{490B8950-2C43-43AA-9EEF-8C20A4DC160A}" srcOrd="2" destOrd="0" parTransId="{D92FA0F1-AE62-46DB-ABE1-DC8EE80C23B8}" sibTransId="{284A439F-3604-4679-9C8F-7437220A8025}"/>
    <dgm:cxn modelId="{2FB7255A-EF56-46F3-A931-259F269A985F}" type="presParOf" srcId="{D3145D20-0A03-4DED-ACAF-E92C804C87E8}" destId="{1508AEE5-EA38-4385-9244-CE267C20D455}" srcOrd="0" destOrd="0" presId="urn:microsoft.com/office/officeart/2008/layout/HorizontalMultiLevelHierarchy"/>
    <dgm:cxn modelId="{0EC88643-D866-45D1-BDD9-E0B81B0600D8}" type="presParOf" srcId="{1508AEE5-EA38-4385-9244-CE267C20D455}" destId="{D4BCCE0E-F0C6-4B1B-83B7-791FCADEAA64}" srcOrd="0" destOrd="0" presId="urn:microsoft.com/office/officeart/2008/layout/HorizontalMultiLevelHierarchy"/>
    <dgm:cxn modelId="{BB16DBF4-B71D-44DB-A999-ECBF8840C274}" type="presParOf" srcId="{1508AEE5-EA38-4385-9244-CE267C20D455}" destId="{4A45C942-C470-4014-A79F-C36028D62103}" srcOrd="1" destOrd="0" presId="urn:microsoft.com/office/officeart/2008/layout/HorizontalMultiLevelHierarchy"/>
    <dgm:cxn modelId="{5D21AB84-39CA-406E-BB33-7608222B957D}" type="presParOf" srcId="{4A45C942-C470-4014-A79F-C36028D62103}" destId="{2563A1BD-3C40-4ED3-A4A0-ACCEFEEF4ECC}" srcOrd="0" destOrd="0" presId="urn:microsoft.com/office/officeart/2008/layout/HorizontalMultiLevelHierarchy"/>
    <dgm:cxn modelId="{B7EE7451-AE04-4B57-8726-F9ED05290FC4}" type="presParOf" srcId="{2563A1BD-3C40-4ED3-A4A0-ACCEFEEF4ECC}" destId="{F31B71A2-8984-4FB6-AA04-32D832FE5F0A}" srcOrd="0" destOrd="0" presId="urn:microsoft.com/office/officeart/2008/layout/HorizontalMultiLevelHierarchy"/>
    <dgm:cxn modelId="{776C1250-C731-4E18-8758-E4AE2659BB98}" type="presParOf" srcId="{4A45C942-C470-4014-A79F-C36028D62103}" destId="{C090C84A-31D3-45E5-919E-314646E36629}" srcOrd="1" destOrd="0" presId="urn:microsoft.com/office/officeart/2008/layout/HorizontalMultiLevelHierarchy"/>
    <dgm:cxn modelId="{CB11C9D8-62E3-426A-B438-FDA2819A0D34}" type="presParOf" srcId="{C090C84A-31D3-45E5-919E-314646E36629}" destId="{CBD85F90-D075-469F-8D86-D3F7BB2114C3}" srcOrd="0" destOrd="0" presId="urn:microsoft.com/office/officeart/2008/layout/HorizontalMultiLevelHierarchy"/>
    <dgm:cxn modelId="{C13ED42B-556C-457E-B548-A070878F31DE}" type="presParOf" srcId="{C090C84A-31D3-45E5-919E-314646E36629}" destId="{1BA4C8D8-1302-485E-8D82-86C2988E5DE0}" srcOrd="1" destOrd="0" presId="urn:microsoft.com/office/officeart/2008/layout/HorizontalMultiLevelHierarchy"/>
    <dgm:cxn modelId="{FEC81BF5-F691-43BF-9B94-EDC41B080934}" type="presParOf" srcId="{4A45C942-C470-4014-A79F-C36028D62103}" destId="{6207D171-8A9E-497D-B374-1CE4532BCC3A}" srcOrd="2" destOrd="0" presId="urn:microsoft.com/office/officeart/2008/layout/HorizontalMultiLevelHierarchy"/>
    <dgm:cxn modelId="{C012F377-934F-4C79-B86F-69EA6112C813}" type="presParOf" srcId="{6207D171-8A9E-497D-B374-1CE4532BCC3A}" destId="{7A273576-86DE-482C-B128-66127E81E358}" srcOrd="0" destOrd="0" presId="urn:microsoft.com/office/officeart/2008/layout/HorizontalMultiLevelHierarchy"/>
    <dgm:cxn modelId="{A355F820-DCBA-41D7-8A33-A7B68251B1B8}" type="presParOf" srcId="{4A45C942-C470-4014-A79F-C36028D62103}" destId="{2F3A4F9B-D5A1-4B74-ADAF-4E84FDA4CC3E}" srcOrd="3" destOrd="0" presId="urn:microsoft.com/office/officeart/2008/layout/HorizontalMultiLevelHierarchy"/>
    <dgm:cxn modelId="{EA6D973D-EB4F-4E84-A9D9-95E5AB7F1F51}" type="presParOf" srcId="{2F3A4F9B-D5A1-4B74-ADAF-4E84FDA4CC3E}" destId="{3F41B338-C905-449A-B183-921AC58B5C85}" srcOrd="0" destOrd="0" presId="urn:microsoft.com/office/officeart/2008/layout/HorizontalMultiLevelHierarchy"/>
    <dgm:cxn modelId="{5AA28E30-E2EF-4124-9F4D-3E2AFB7C86A8}" type="presParOf" srcId="{2F3A4F9B-D5A1-4B74-ADAF-4E84FDA4CC3E}" destId="{430B439B-CBA5-4994-8F94-F39EA46E213C}" srcOrd="1" destOrd="0" presId="urn:microsoft.com/office/officeart/2008/layout/HorizontalMultiLevelHierarchy"/>
    <dgm:cxn modelId="{1491E563-E3B8-4B46-B74E-AF691E6BD751}" type="presParOf" srcId="{4A45C942-C470-4014-A79F-C36028D62103}" destId="{3B8F2FD1-3875-4ED2-88A9-0C598DC2081B}" srcOrd="4" destOrd="0" presId="urn:microsoft.com/office/officeart/2008/layout/HorizontalMultiLevelHierarchy"/>
    <dgm:cxn modelId="{0F269AC6-D839-4A60-84F9-9C1D93D666EC}" type="presParOf" srcId="{3B8F2FD1-3875-4ED2-88A9-0C598DC2081B}" destId="{B8BB9520-267A-42F4-AB08-6DD06262D9F1}" srcOrd="0" destOrd="0" presId="urn:microsoft.com/office/officeart/2008/layout/HorizontalMultiLevelHierarchy"/>
    <dgm:cxn modelId="{B35725F7-C4F5-4AE2-8838-76D5A307B1C3}" type="presParOf" srcId="{4A45C942-C470-4014-A79F-C36028D62103}" destId="{378FA930-A36B-4B22-AF2F-FF09530E4EC1}" srcOrd="5" destOrd="0" presId="urn:microsoft.com/office/officeart/2008/layout/HorizontalMultiLevelHierarchy"/>
    <dgm:cxn modelId="{CF7D4375-7A0E-40CB-95E8-B74BC608CE1E}" type="presParOf" srcId="{378FA930-A36B-4B22-AF2F-FF09530E4EC1}" destId="{39D4E244-726E-42D7-9B00-0C177DD66C25}" srcOrd="0" destOrd="0" presId="urn:microsoft.com/office/officeart/2008/layout/HorizontalMultiLevelHierarchy"/>
    <dgm:cxn modelId="{F0871DAB-DC29-4FCA-B11F-F1A08E92C986}" type="presParOf" srcId="{378FA930-A36B-4B22-AF2F-FF09530E4EC1}" destId="{3D09CD48-B416-4B55-8780-F67C15B3D539}" srcOrd="1" destOrd="0" presId="urn:microsoft.com/office/officeart/2008/layout/HorizontalMultiLevelHierarchy"/>
    <dgm:cxn modelId="{CBFDCB41-38E2-4432-AB6B-C75B3EDC7597}" type="presParOf" srcId="{4A45C942-C470-4014-A79F-C36028D62103}" destId="{49F153CC-6939-41C5-B46D-B0BC2FE846A7}" srcOrd="6" destOrd="0" presId="urn:microsoft.com/office/officeart/2008/layout/HorizontalMultiLevelHierarchy"/>
    <dgm:cxn modelId="{88A3C266-EBE1-41E1-874B-1F332F0AE53A}" type="presParOf" srcId="{49F153CC-6939-41C5-B46D-B0BC2FE846A7}" destId="{D3BC0A6D-1DB1-4C93-82E1-83BA64629495}" srcOrd="0" destOrd="0" presId="urn:microsoft.com/office/officeart/2008/layout/HorizontalMultiLevelHierarchy"/>
    <dgm:cxn modelId="{4BED0686-A9C2-4083-9247-7B1B6C589F28}" type="presParOf" srcId="{4A45C942-C470-4014-A79F-C36028D62103}" destId="{76D3CE9A-8DA6-4C9D-8844-E60564F140C3}" srcOrd="7" destOrd="0" presId="urn:microsoft.com/office/officeart/2008/layout/HorizontalMultiLevelHierarchy"/>
    <dgm:cxn modelId="{6E175774-BAC7-4E13-AB64-F097651717DE}" type="presParOf" srcId="{76D3CE9A-8DA6-4C9D-8844-E60564F140C3}" destId="{07A077A4-0797-4ED6-BA26-39A9084EBE23}" srcOrd="0" destOrd="0" presId="urn:microsoft.com/office/officeart/2008/layout/HorizontalMultiLevelHierarchy"/>
    <dgm:cxn modelId="{ACF60747-180F-4205-9D26-E9F631C5801B}" type="presParOf" srcId="{76D3CE9A-8DA6-4C9D-8844-E60564F140C3}" destId="{D7B8BEE5-17A0-4E82-8AF6-89042A4E2227}"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F44676-4857-43AF-968A-C8FF0FB9A391}"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pl-PL"/>
        </a:p>
      </dgm:t>
    </dgm:pt>
    <dgm:pt modelId="{9182DB0D-4D25-4FDC-9BDD-381164FDEAA6}">
      <dgm:prSet phldrT="[Tekst]" custT="1"/>
      <dgm:spPr/>
      <dgm:t>
        <a:bodyPr/>
        <a:lstStyle/>
        <a:p>
          <a:pPr algn="r"/>
          <a:r>
            <a:rPr lang="pl-PL" sz="2300" b="1" dirty="0" err="1"/>
            <a:t>Stage</a:t>
          </a:r>
          <a:r>
            <a:rPr lang="pl-PL" sz="2300" b="1" dirty="0"/>
            <a:t> no. 1</a:t>
          </a:r>
          <a:endParaRPr lang="pl-PL" sz="2300" dirty="0"/>
        </a:p>
      </dgm:t>
    </dgm:pt>
    <dgm:pt modelId="{19BA563A-D491-4B78-A01E-15FD1A12B677}" type="parTrans" cxnId="{86FE6A46-84D9-4DA1-A637-3E97A5AA6518}">
      <dgm:prSet/>
      <dgm:spPr/>
      <dgm:t>
        <a:bodyPr/>
        <a:lstStyle/>
        <a:p>
          <a:endParaRPr lang="pl-PL" sz="2200">
            <a:solidFill>
              <a:schemeClr val="tx1"/>
            </a:solidFill>
          </a:endParaRPr>
        </a:p>
      </dgm:t>
    </dgm:pt>
    <dgm:pt modelId="{26714F94-DC5A-4EAB-BB21-1D1FC26E208A}" type="sibTrans" cxnId="{86FE6A46-84D9-4DA1-A637-3E97A5AA6518}">
      <dgm:prSet/>
      <dgm:spPr/>
      <dgm:t>
        <a:bodyPr/>
        <a:lstStyle/>
        <a:p>
          <a:endParaRPr lang="pl-PL" sz="2200">
            <a:solidFill>
              <a:schemeClr val="tx1"/>
            </a:solidFill>
          </a:endParaRPr>
        </a:p>
      </dgm:t>
    </dgm:pt>
    <dgm:pt modelId="{8A56D060-0916-468D-A197-44A053534AEA}">
      <dgm:prSet phldrT="[Tekst]" custT="1"/>
      <dgm:spPr/>
      <dgm:t>
        <a:bodyPr/>
        <a:lstStyle/>
        <a:p>
          <a:pPr marL="273050" indent="-273050">
            <a:buFont typeface="+mj-lt"/>
            <a:buNone/>
          </a:pPr>
          <a:r>
            <a:rPr lang="pl-PL" sz="2300" b="1" dirty="0" err="1"/>
            <a:t>Initiation</a:t>
          </a:r>
          <a:r>
            <a:rPr lang="pl-PL" sz="2300" b="1" dirty="0"/>
            <a:t> of </a:t>
          </a:r>
          <a:r>
            <a:rPr lang="pl-PL" sz="2300" b="1" dirty="0" err="1"/>
            <a:t>change</a:t>
          </a:r>
          <a:r>
            <a:rPr lang="pl-PL" sz="2300" b="1" dirty="0"/>
            <a:t> </a:t>
          </a:r>
          <a:r>
            <a:rPr lang="pl-PL" sz="2300" b="0" dirty="0"/>
            <a:t>/</a:t>
          </a:r>
          <a:r>
            <a:rPr lang="pl-PL" sz="2300" b="0" dirty="0" err="1"/>
            <a:t>includes</a:t>
          </a:r>
          <a:r>
            <a:rPr lang="pl-PL" sz="2300" b="0" dirty="0"/>
            <a:t> /</a:t>
          </a:r>
          <a:endParaRPr lang="pl-PL" sz="2300" b="1" dirty="0"/>
        </a:p>
        <a:p>
          <a:pPr marL="273050" indent="-273050">
            <a:buFont typeface="+mj-lt"/>
            <a:buNone/>
          </a:pPr>
          <a:r>
            <a:rPr lang="pl-PL" sz="2200" dirty="0"/>
            <a:t>1) </a:t>
          </a:r>
          <a:r>
            <a:rPr lang="pl-PL" sz="2200" dirty="0" err="1"/>
            <a:t>knowledge</a:t>
          </a:r>
          <a:r>
            <a:rPr lang="pl-PL" sz="2200" dirty="0"/>
            <a:t> </a:t>
          </a:r>
          <a:r>
            <a:rPr lang="pl-PL" sz="2200" dirty="0" err="1"/>
            <a:t>stage</a:t>
          </a:r>
          <a:r>
            <a:rPr lang="pl-PL" sz="2200" dirty="0"/>
            <a:t> </a:t>
          </a:r>
          <a:r>
            <a:rPr lang="pl-PL" sz="2200" dirty="0" err="1"/>
            <a:t>aimed</a:t>
          </a:r>
          <a:r>
            <a:rPr lang="pl-PL" sz="2200" dirty="0"/>
            <a:t> </a:t>
          </a:r>
          <a:r>
            <a:rPr lang="pl-PL" sz="2200" dirty="0" err="1"/>
            <a:t>at</a:t>
          </a:r>
          <a:r>
            <a:rPr lang="pl-PL" sz="2200" dirty="0"/>
            <a:t> </a:t>
          </a:r>
          <a:r>
            <a:rPr lang="pl-PL" sz="2200" dirty="0" err="1"/>
            <a:t>instilling</a:t>
          </a:r>
          <a:r>
            <a:rPr lang="pl-PL" sz="2200" dirty="0"/>
            <a:t> </a:t>
          </a:r>
          <a:r>
            <a:rPr lang="pl-PL" sz="2200" dirty="0" err="1"/>
            <a:t>awareness</a:t>
          </a:r>
          <a:r>
            <a:rPr lang="pl-PL" sz="2200" dirty="0"/>
            <a:t> of the </a:t>
          </a:r>
          <a:r>
            <a:rPr lang="pl-PL" sz="2200" dirty="0" err="1"/>
            <a:t>need</a:t>
          </a:r>
          <a:r>
            <a:rPr lang="pl-PL" sz="2200" dirty="0"/>
            <a:t> for </a:t>
          </a:r>
          <a:r>
            <a:rPr lang="pl-PL" sz="2200" dirty="0" err="1"/>
            <a:t>change</a:t>
          </a:r>
          <a:r>
            <a:rPr lang="pl-PL" sz="2200" dirty="0"/>
            <a:t> and the </a:t>
          </a:r>
          <a:r>
            <a:rPr lang="pl-PL" sz="2200" dirty="0" err="1"/>
            <a:t>possibility</a:t>
          </a:r>
          <a:r>
            <a:rPr lang="pl-PL" sz="2200" dirty="0"/>
            <a:t> of </a:t>
          </a:r>
          <a:r>
            <a:rPr lang="pl-PL" sz="2200" dirty="0" err="1"/>
            <a:t>its</a:t>
          </a:r>
          <a:r>
            <a:rPr lang="pl-PL" sz="2200" dirty="0"/>
            <a:t> </a:t>
          </a:r>
          <a:r>
            <a:rPr lang="pl-PL" sz="2200" dirty="0" err="1"/>
            <a:t>application</a:t>
          </a:r>
          <a:r>
            <a:rPr lang="pl-PL" sz="2200" dirty="0"/>
            <a:t>,</a:t>
          </a:r>
        </a:p>
      </dgm:t>
    </dgm:pt>
    <dgm:pt modelId="{A9A2FEA9-AD81-4205-8F74-03CB25055404}" type="parTrans" cxnId="{01B4354C-FF03-4883-A428-AECFFBD04FB3}">
      <dgm:prSet/>
      <dgm:spPr/>
      <dgm:t>
        <a:bodyPr/>
        <a:lstStyle/>
        <a:p>
          <a:endParaRPr lang="pl-PL" sz="2200">
            <a:solidFill>
              <a:schemeClr val="tx1"/>
            </a:solidFill>
          </a:endParaRPr>
        </a:p>
      </dgm:t>
    </dgm:pt>
    <dgm:pt modelId="{B3B30900-1425-4D44-86FE-26DE5725310D}" type="sibTrans" cxnId="{01B4354C-FF03-4883-A428-AECFFBD04FB3}">
      <dgm:prSet/>
      <dgm:spPr/>
      <dgm:t>
        <a:bodyPr/>
        <a:lstStyle/>
        <a:p>
          <a:endParaRPr lang="pl-PL" sz="2200">
            <a:solidFill>
              <a:schemeClr val="tx1"/>
            </a:solidFill>
          </a:endParaRPr>
        </a:p>
      </dgm:t>
    </dgm:pt>
    <dgm:pt modelId="{C7E7CA0B-7419-4DB5-B446-A79B45655DBA}">
      <dgm:prSet phldrT="[Tekst]" custT="1"/>
      <dgm:spPr/>
      <dgm:t>
        <a:bodyPr/>
        <a:lstStyle/>
        <a:p>
          <a:pPr algn="r"/>
          <a:r>
            <a:rPr lang="pl-PL" sz="2300" b="1" dirty="0" err="1"/>
            <a:t>Stage</a:t>
          </a:r>
          <a:r>
            <a:rPr lang="pl-PL" sz="2300" b="1" dirty="0"/>
            <a:t> no. 2</a:t>
          </a:r>
          <a:endParaRPr lang="pl-PL" sz="2300" dirty="0">
            <a:solidFill>
              <a:schemeClr val="tx1"/>
            </a:solidFill>
          </a:endParaRPr>
        </a:p>
      </dgm:t>
    </dgm:pt>
    <dgm:pt modelId="{8F30E5A4-9908-4731-B388-2EFA72B7B970}" type="parTrans" cxnId="{D0929CF3-55D4-414D-A100-6C2E3F114EAF}">
      <dgm:prSet/>
      <dgm:spPr/>
      <dgm:t>
        <a:bodyPr/>
        <a:lstStyle/>
        <a:p>
          <a:endParaRPr lang="pl-PL" sz="2200">
            <a:solidFill>
              <a:schemeClr val="tx1"/>
            </a:solidFill>
          </a:endParaRPr>
        </a:p>
      </dgm:t>
    </dgm:pt>
    <dgm:pt modelId="{631F3F99-A99A-4B6B-809D-D477F4C56E6D}" type="sibTrans" cxnId="{D0929CF3-55D4-414D-A100-6C2E3F114EAF}">
      <dgm:prSet/>
      <dgm:spPr/>
      <dgm:t>
        <a:bodyPr/>
        <a:lstStyle/>
        <a:p>
          <a:endParaRPr lang="pl-PL" sz="2200">
            <a:solidFill>
              <a:schemeClr val="tx1"/>
            </a:solidFill>
          </a:endParaRPr>
        </a:p>
      </dgm:t>
    </dgm:pt>
    <dgm:pt modelId="{0F65DF9A-0F40-4DCF-93E0-D11AE09A580A}">
      <dgm:prSet phldrT="[Tekst]" custT="1"/>
      <dgm:spPr/>
      <dgm:t>
        <a:bodyPr/>
        <a:lstStyle/>
        <a:p>
          <a:pPr marL="0"/>
          <a:r>
            <a:rPr lang="pl-PL" sz="2300" b="1" dirty="0" err="1"/>
            <a:t>Implementation</a:t>
          </a:r>
          <a:r>
            <a:rPr lang="pl-PL" sz="2300" b="1" dirty="0"/>
            <a:t> of </a:t>
          </a:r>
          <a:r>
            <a:rPr lang="pl-PL" sz="2300" b="1" dirty="0" err="1"/>
            <a:t>change</a:t>
          </a:r>
          <a:r>
            <a:rPr lang="pl-PL" sz="2300" b="1" dirty="0"/>
            <a:t> </a:t>
          </a:r>
          <a:r>
            <a:rPr lang="pl-PL" sz="2300" b="1" dirty="0" err="1"/>
            <a:t>into</a:t>
          </a:r>
          <a:r>
            <a:rPr lang="pl-PL" sz="2300" b="1" dirty="0"/>
            <a:t> </a:t>
          </a:r>
          <a:r>
            <a:rPr lang="pl-PL" sz="2300" b="1" dirty="0" err="1"/>
            <a:t>action</a:t>
          </a:r>
          <a:r>
            <a:rPr lang="pl-PL" sz="2300" b="1" dirty="0"/>
            <a:t> </a:t>
          </a:r>
          <a:r>
            <a:rPr lang="pl-PL" sz="2300" b="0" dirty="0"/>
            <a:t>/</a:t>
          </a:r>
          <a:r>
            <a:rPr lang="pl-PL" sz="2300" b="0" dirty="0" err="1"/>
            <a:t>includes</a:t>
          </a:r>
          <a:r>
            <a:rPr lang="pl-PL" sz="2300" b="0" dirty="0"/>
            <a:t>/ </a:t>
          </a:r>
          <a:endParaRPr lang="pl-PL" sz="2300" b="1" dirty="0"/>
        </a:p>
        <a:p>
          <a:pPr marL="273050" indent="-273050"/>
          <a:r>
            <a:rPr lang="pl-PL" sz="2200" b="0" dirty="0"/>
            <a:t>1) </a:t>
          </a:r>
          <a:r>
            <a:rPr lang="pl-PL" sz="2200" b="0" dirty="0" err="1"/>
            <a:t>initiation</a:t>
          </a:r>
          <a:r>
            <a:rPr lang="pl-PL" sz="2200" b="0" dirty="0"/>
            <a:t> </a:t>
          </a:r>
          <a:r>
            <a:rPr lang="pl-PL" sz="2200" b="0" dirty="0" err="1"/>
            <a:t>stage</a:t>
          </a:r>
          <a:r>
            <a:rPr lang="pl-PL" sz="2200" b="0" dirty="0"/>
            <a:t>, in </a:t>
          </a:r>
          <a:r>
            <a:rPr lang="pl-PL" sz="2200" b="0" dirty="0" err="1"/>
            <a:t>which</a:t>
          </a:r>
          <a:r>
            <a:rPr lang="pl-PL" sz="2200" b="0" dirty="0"/>
            <a:t> the </a:t>
          </a:r>
          <a:r>
            <a:rPr lang="pl-PL" sz="2200" b="0" dirty="0" err="1"/>
            <a:t>actual</a:t>
          </a:r>
          <a:r>
            <a:rPr lang="pl-PL" sz="2200" b="0" dirty="0"/>
            <a:t> </a:t>
          </a:r>
          <a:r>
            <a:rPr lang="pl-PL" sz="2200" b="0" dirty="0" err="1"/>
            <a:t>assimilation</a:t>
          </a:r>
          <a:r>
            <a:rPr lang="pl-PL" sz="2200" b="0" dirty="0"/>
            <a:t> of </a:t>
          </a:r>
          <a:r>
            <a:rPr lang="pl-PL" sz="2200" b="0" dirty="0" err="1"/>
            <a:t>change</a:t>
          </a:r>
          <a:r>
            <a:rPr lang="pl-PL" sz="2200" b="0" dirty="0"/>
            <a:t> </a:t>
          </a:r>
          <a:r>
            <a:rPr lang="pl-PL" sz="2200" b="0" dirty="0" err="1"/>
            <a:t>is</a:t>
          </a:r>
          <a:r>
            <a:rPr lang="pl-PL" sz="2200" b="0" dirty="0"/>
            <a:t> </a:t>
          </a:r>
          <a:r>
            <a:rPr lang="pl-PL" sz="2200" b="0" dirty="0" err="1"/>
            <a:t>tested</a:t>
          </a:r>
          <a:r>
            <a:rPr lang="pl-PL" sz="2200" b="0" dirty="0"/>
            <a:t>, </a:t>
          </a:r>
        </a:p>
        <a:p>
          <a:pPr marL="273050" indent="-273050"/>
          <a:r>
            <a:rPr lang="pl-PL" sz="2200" b="0" dirty="0"/>
            <a:t>2) </a:t>
          </a:r>
          <a:r>
            <a:rPr lang="pl-PL" sz="2200" b="0" dirty="0" err="1"/>
            <a:t>continuation</a:t>
          </a:r>
          <a:r>
            <a:rPr lang="pl-PL" sz="2200" b="0" dirty="0"/>
            <a:t> </a:t>
          </a:r>
          <a:r>
            <a:rPr lang="pl-PL" sz="2200" b="0" dirty="0" err="1"/>
            <a:t>stage</a:t>
          </a:r>
          <a:r>
            <a:rPr lang="pl-PL" sz="2200" b="0" dirty="0"/>
            <a:t>, in </a:t>
          </a:r>
          <a:r>
            <a:rPr lang="pl-PL" sz="2200" b="0" dirty="0" err="1"/>
            <a:t>which</a:t>
          </a:r>
          <a:r>
            <a:rPr lang="pl-PL" sz="2200" b="0" dirty="0"/>
            <a:t> </a:t>
          </a:r>
          <a:r>
            <a:rPr lang="pl-PL" sz="2200" b="0" dirty="0" err="1"/>
            <a:t>decision-makers</a:t>
          </a:r>
          <a:r>
            <a:rPr lang="pl-PL" sz="2200" b="0" dirty="0"/>
            <a:t> </a:t>
          </a:r>
          <a:r>
            <a:rPr lang="pl-PL" sz="2200" b="0" dirty="0" err="1"/>
            <a:t>define</a:t>
          </a:r>
          <a:r>
            <a:rPr lang="pl-PL" sz="2200" b="0" dirty="0"/>
            <a:t> </a:t>
          </a:r>
          <a:r>
            <a:rPr lang="pl-PL" sz="2200" b="0" dirty="0" err="1"/>
            <a:t>strategies</a:t>
          </a:r>
          <a:r>
            <a:rPr lang="pl-PL" sz="2200" b="0" dirty="0"/>
            <a:t> for </a:t>
          </a:r>
          <a:r>
            <a:rPr lang="pl-PL" sz="2200" b="0" dirty="0" err="1"/>
            <a:t>introducing</a:t>
          </a:r>
          <a:r>
            <a:rPr lang="pl-PL" sz="2200" b="0" dirty="0"/>
            <a:t> </a:t>
          </a:r>
          <a:r>
            <a:rPr lang="pl-PL" sz="2200" b="0" dirty="0" err="1"/>
            <a:t>change</a:t>
          </a:r>
          <a:r>
            <a:rPr lang="pl-PL" sz="2200" b="0" dirty="0"/>
            <a:t>, </a:t>
          </a:r>
          <a:r>
            <a:rPr lang="pl-PL" sz="2200" b="0" dirty="0" err="1"/>
            <a:t>taking</a:t>
          </a:r>
          <a:r>
            <a:rPr lang="pl-PL" sz="2200" b="0" dirty="0"/>
            <a:t> </a:t>
          </a:r>
          <a:r>
            <a:rPr lang="pl-PL" sz="2200" b="0" dirty="0" err="1"/>
            <a:t>into</a:t>
          </a:r>
          <a:r>
            <a:rPr lang="pl-PL" sz="2200" b="0" dirty="0"/>
            <a:t> </a:t>
          </a:r>
          <a:r>
            <a:rPr lang="pl-PL" sz="2200" b="0" dirty="0" err="1"/>
            <a:t>account</a:t>
          </a:r>
          <a:r>
            <a:rPr lang="pl-PL" sz="2200" b="0" dirty="0"/>
            <a:t> the </a:t>
          </a:r>
          <a:r>
            <a:rPr lang="pl-PL" sz="2200" b="0" dirty="0" err="1"/>
            <a:t>actions</a:t>
          </a:r>
          <a:r>
            <a:rPr lang="pl-PL" sz="2200" b="0" dirty="0"/>
            <a:t> of the </a:t>
          </a:r>
          <a:r>
            <a:rPr lang="pl-PL" sz="2200" b="0" dirty="0" err="1"/>
            <a:t>spokesperson</a:t>
          </a:r>
          <a:r>
            <a:rPr lang="pl-PL" sz="2200" b="0" dirty="0"/>
            <a:t> for </a:t>
          </a:r>
          <a:r>
            <a:rPr lang="pl-PL" sz="2200" b="0" dirty="0" err="1"/>
            <a:t>this</a:t>
          </a:r>
          <a:r>
            <a:rPr lang="pl-PL" sz="2200" b="0" dirty="0"/>
            <a:t> </a:t>
          </a:r>
          <a:r>
            <a:rPr lang="pl-PL" sz="2200" b="0" dirty="0" err="1"/>
            <a:t>change</a:t>
          </a:r>
          <a:r>
            <a:rPr lang="pl-PL" sz="2200" b="0" dirty="0"/>
            <a:t> and the </a:t>
          </a:r>
          <a:r>
            <a:rPr lang="pl-PL" sz="2200" b="0" dirty="0" err="1"/>
            <a:t>implementation</a:t>
          </a:r>
          <a:r>
            <a:rPr lang="pl-PL" sz="2200" b="0" dirty="0"/>
            <a:t> of the </a:t>
          </a:r>
          <a:r>
            <a:rPr lang="pl-PL" sz="2200" b="0" dirty="0" err="1"/>
            <a:t>prepared</a:t>
          </a:r>
          <a:r>
            <a:rPr lang="pl-PL" sz="2200" b="0" dirty="0"/>
            <a:t> </a:t>
          </a:r>
          <a:r>
            <a:rPr lang="pl-PL" sz="2200" b="0" dirty="0" err="1"/>
            <a:t>change</a:t>
          </a:r>
          <a:r>
            <a:rPr lang="pl-PL" sz="2200" b="0" dirty="0"/>
            <a:t> </a:t>
          </a:r>
          <a:r>
            <a:rPr lang="pl-PL" sz="2200" b="0" dirty="0" err="1"/>
            <a:t>adaptation</a:t>
          </a:r>
          <a:r>
            <a:rPr lang="pl-PL" sz="2200" b="0" dirty="0"/>
            <a:t> plan.</a:t>
          </a:r>
          <a:endParaRPr lang="pl-PL" sz="2200" b="0" dirty="0">
            <a:solidFill>
              <a:schemeClr val="tx1"/>
            </a:solidFill>
          </a:endParaRPr>
        </a:p>
      </dgm:t>
    </dgm:pt>
    <dgm:pt modelId="{36505A55-F72A-4F57-8C71-AA4B55B6F3A7}" type="parTrans" cxnId="{14417496-AF10-4711-A727-7F4227F1BBE1}">
      <dgm:prSet/>
      <dgm:spPr/>
      <dgm:t>
        <a:bodyPr/>
        <a:lstStyle/>
        <a:p>
          <a:endParaRPr lang="pl-PL" sz="2200">
            <a:solidFill>
              <a:schemeClr val="tx1"/>
            </a:solidFill>
          </a:endParaRPr>
        </a:p>
      </dgm:t>
    </dgm:pt>
    <dgm:pt modelId="{5B3D6243-A746-421B-8C86-C3452319CC85}" type="sibTrans" cxnId="{14417496-AF10-4711-A727-7F4227F1BBE1}">
      <dgm:prSet/>
      <dgm:spPr/>
      <dgm:t>
        <a:bodyPr/>
        <a:lstStyle/>
        <a:p>
          <a:endParaRPr lang="pl-PL" sz="2200">
            <a:solidFill>
              <a:schemeClr val="tx1"/>
            </a:solidFill>
          </a:endParaRPr>
        </a:p>
      </dgm:t>
    </dgm:pt>
    <dgm:pt modelId="{80211B43-9556-4950-A914-6031875346D6}">
      <dgm:prSet custT="1"/>
      <dgm:spPr/>
      <dgm:t>
        <a:bodyPr/>
        <a:lstStyle/>
        <a:p>
          <a:pPr marL="273050" indent="-273050">
            <a:buFont typeface="+mj-lt"/>
            <a:buNone/>
          </a:pPr>
          <a:r>
            <a:rPr lang="pl-PL" sz="2200" dirty="0"/>
            <a:t>2) </a:t>
          </a:r>
          <a:r>
            <a:rPr lang="pl-PL" sz="2200" dirty="0" err="1"/>
            <a:t>creating</a:t>
          </a:r>
          <a:r>
            <a:rPr lang="pl-PL" sz="2200" dirty="0"/>
            <a:t> </a:t>
          </a:r>
          <a:r>
            <a:rPr lang="pl-PL" sz="2200" dirty="0" err="1"/>
            <a:t>attitudes</a:t>
          </a:r>
          <a:r>
            <a:rPr lang="pl-PL" sz="2200" dirty="0"/>
            <a:t> </a:t>
          </a:r>
          <a:r>
            <a:rPr lang="pl-PL" sz="2200" dirty="0" err="1"/>
            <a:t>towards</a:t>
          </a:r>
          <a:r>
            <a:rPr lang="pl-PL" sz="2200" dirty="0"/>
            <a:t> </a:t>
          </a:r>
          <a:r>
            <a:rPr lang="pl-PL" sz="2200" dirty="0" err="1"/>
            <a:t>change</a:t>
          </a:r>
          <a:r>
            <a:rPr lang="pl-PL" sz="2200" dirty="0"/>
            <a:t> - </a:t>
          </a:r>
          <a:r>
            <a:rPr lang="pl-PL" sz="2200" dirty="0" err="1"/>
            <a:t>at</a:t>
          </a:r>
          <a:r>
            <a:rPr lang="pl-PL" sz="2200" dirty="0"/>
            <a:t> </a:t>
          </a:r>
          <a:r>
            <a:rPr lang="pl-PL" sz="2200" dirty="0" err="1"/>
            <a:t>this</a:t>
          </a:r>
          <a:r>
            <a:rPr lang="pl-PL" sz="2200" dirty="0"/>
            <a:t> </a:t>
          </a:r>
          <a:r>
            <a:rPr lang="pl-PL" sz="2200" dirty="0" err="1"/>
            <a:t>stage</a:t>
          </a:r>
          <a:r>
            <a:rPr lang="pl-PL" sz="2200" dirty="0"/>
            <a:t>, </a:t>
          </a:r>
          <a:r>
            <a:rPr lang="pl-PL" sz="2200" dirty="0" err="1"/>
            <a:t>coalitions</a:t>
          </a:r>
          <a:r>
            <a:rPr lang="pl-PL" sz="2200" dirty="0"/>
            <a:t> of </a:t>
          </a:r>
          <a:r>
            <a:rPr lang="pl-PL" sz="2200" dirty="0" err="1"/>
            <a:t>supporters</a:t>
          </a:r>
          <a:r>
            <a:rPr lang="pl-PL" sz="2200" dirty="0"/>
            <a:t> and </a:t>
          </a:r>
          <a:r>
            <a:rPr lang="pl-PL" sz="2200" dirty="0" err="1"/>
            <a:t>opponents</a:t>
          </a:r>
          <a:r>
            <a:rPr lang="pl-PL" sz="2200" dirty="0"/>
            <a:t> of </a:t>
          </a:r>
          <a:r>
            <a:rPr lang="pl-PL" sz="2200" dirty="0" err="1"/>
            <a:t>change</a:t>
          </a:r>
          <a:r>
            <a:rPr lang="pl-PL" sz="2200" dirty="0"/>
            <a:t> </a:t>
          </a:r>
          <a:r>
            <a:rPr lang="pl-PL" sz="2200" dirty="0" err="1"/>
            <a:t>are</a:t>
          </a:r>
          <a:r>
            <a:rPr lang="pl-PL" sz="2200" dirty="0"/>
            <a:t> </a:t>
          </a:r>
          <a:r>
            <a:rPr lang="pl-PL" sz="2200" dirty="0" err="1"/>
            <a:t>formed</a:t>
          </a:r>
          <a:r>
            <a:rPr lang="pl-PL" sz="2200" dirty="0"/>
            <a:t>, </a:t>
          </a:r>
        </a:p>
        <a:p>
          <a:pPr marL="273050" indent="-273050">
            <a:buFont typeface="+mj-lt"/>
            <a:buNone/>
          </a:pPr>
          <a:r>
            <a:rPr lang="pl-PL" sz="2200" dirty="0"/>
            <a:t>3) the </a:t>
          </a:r>
          <a:r>
            <a:rPr lang="pl-PL" sz="2200" dirty="0" err="1"/>
            <a:t>decision-making</a:t>
          </a:r>
          <a:r>
            <a:rPr lang="pl-PL" sz="2200" dirty="0"/>
            <a:t> </a:t>
          </a:r>
          <a:r>
            <a:rPr lang="pl-PL" sz="2200" dirty="0" err="1"/>
            <a:t>stage</a:t>
          </a:r>
          <a:r>
            <a:rPr lang="pl-PL" sz="2200" dirty="0"/>
            <a:t> </a:t>
          </a:r>
          <a:r>
            <a:rPr lang="pl-PL" sz="2200" dirty="0" err="1"/>
            <a:t>depends</a:t>
          </a:r>
          <a:r>
            <a:rPr lang="pl-PL" sz="2200" dirty="0"/>
            <a:t> on the </a:t>
          </a:r>
          <a:r>
            <a:rPr lang="pl-PL" sz="2200" dirty="0" err="1"/>
            <a:t>determination</a:t>
          </a:r>
          <a:r>
            <a:rPr lang="pl-PL" sz="2200" dirty="0"/>
            <a:t> of the management, </a:t>
          </a:r>
          <a:r>
            <a:rPr lang="pl-PL" sz="2200" dirty="0" err="1"/>
            <a:t>employees</a:t>
          </a:r>
          <a:r>
            <a:rPr lang="pl-PL" sz="2200" dirty="0"/>
            <a:t>' </a:t>
          </a:r>
          <a:r>
            <a:rPr lang="pl-PL" sz="2200" dirty="0" err="1"/>
            <a:t>approval</a:t>
          </a:r>
          <a:r>
            <a:rPr lang="pl-PL" sz="2200" dirty="0"/>
            <a:t> and </a:t>
          </a:r>
          <a:r>
            <a:rPr lang="pl-PL" sz="2200" dirty="0" err="1"/>
            <a:t>pressure</a:t>
          </a:r>
          <a:r>
            <a:rPr lang="pl-PL" sz="2200" dirty="0"/>
            <a:t> from the environment.</a:t>
          </a:r>
        </a:p>
      </dgm:t>
    </dgm:pt>
    <dgm:pt modelId="{359B9D5E-8559-43C0-8D30-E3F506514D95}" type="parTrans" cxnId="{D2CF7B45-BBD0-4096-8866-FE8F4FED1C69}">
      <dgm:prSet/>
      <dgm:spPr/>
      <dgm:t>
        <a:bodyPr/>
        <a:lstStyle/>
        <a:p>
          <a:endParaRPr lang="pl-PL"/>
        </a:p>
      </dgm:t>
    </dgm:pt>
    <dgm:pt modelId="{5DCCABC9-FC6B-4989-A90A-B606A5956708}" type="sibTrans" cxnId="{D2CF7B45-BBD0-4096-8866-FE8F4FED1C69}">
      <dgm:prSet/>
      <dgm:spPr/>
      <dgm:t>
        <a:bodyPr/>
        <a:lstStyle/>
        <a:p>
          <a:endParaRPr lang="pl-PL"/>
        </a:p>
      </dgm:t>
    </dgm:pt>
    <dgm:pt modelId="{EBA92FAD-9F1A-4CE8-88CC-5E2A37582225}">
      <dgm:prSet custT="1"/>
      <dgm:spPr/>
      <dgm:t>
        <a:bodyPr/>
        <a:lstStyle/>
        <a:p>
          <a:pPr marL="273050" indent="-273050">
            <a:buNone/>
          </a:pPr>
          <a:endParaRPr lang="pl-PL" sz="2200" dirty="0">
            <a:solidFill>
              <a:schemeClr val="tx1"/>
            </a:solidFill>
          </a:endParaRPr>
        </a:p>
      </dgm:t>
    </dgm:pt>
    <dgm:pt modelId="{95586A20-1ADF-4F64-B54E-3F4648136F30}" type="parTrans" cxnId="{8C7183F7-77D7-4BF0-BF17-ADAEF29EDD7A}">
      <dgm:prSet/>
      <dgm:spPr/>
      <dgm:t>
        <a:bodyPr/>
        <a:lstStyle/>
        <a:p>
          <a:endParaRPr lang="pl-PL"/>
        </a:p>
      </dgm:t>
    </dgm:pt>
    <dgm:pt modelId="{FEB432E4-E6DD-44E1-B4CF-2D16B3AA724F}" type="sibTrans" cxnId="{8C7183F7-77D7-4BF0-BF17-ADAEF29EDD7A}">
      <dgm:prSet/>
      <dgm:spPr/>
      <dgm:t>
        <a:bodyPr/>
        <a:lstStyle/>
        <a:p>
          <a:endParaRPr lang="pl-PL"/>
        </a:p>
      </dgm:t>
    </dgm:pt>
    <dgm:pt modelId="{8F0204F1-E182-4187-819B-4FB8CD6D175B}" type="pres">
      <dgm:prSet presAssocID="{F3F44676-4857-43AF-968A-C8FF0FB9A391}" presName="Name0" presStyleCnt="0">
        <dgm:presLayoutVars>
          <dgm:dir/>
          <dgm:animLvl val="lvl"/>
          <dgm:resizeHandles val="exact"/>
        </dgm:presLayoutVars>
      </dgm:prSet>
      <dgm:spPr/>
    </dgm:pt>
    <dgm:pt modelId="{89D0AB5B-09C8-4FAD-81E7-D05F97A0EA20}" type="pres">
      <dgm:prSet presAssocID="{9182DB0D-4D25-4FDC-9BDD-381164FDEAA6}" presName="compositeNode" presStyleCnt="0">
        <dgm:presLayoutVars>
          <dgm:bulletEnabled val="1"/>
        </dgm:presLayoutVars>
      </dgm:prSet>
      <dgm:spPr/>
    </dgm:pt>
    <dgm:pt modelId="{2145C19A-04EE-40C4-ACA0-50AB382E6397}" type="pres">
      <dgm:prSet presAssocID="{9182DB0D-4D25-4FDC-9BDD-381164FDEAA6}" presName="bgRect" presStyleLbl="node1" presStyleIdx="0" presStyleCnt="2"/>
      <dgm:spPr/>
    </dgm:pt>
    <dgm:pt modelId="{15841497-C245-4424-AA50-5AA01D501178}" type="pres">
      <dgm:prSet presAssocID="{9182DB0D-4D25-4FDC-9BDD-381164FDEAA6}" presName="parentNode" presStyleLbl="node1" presStyleIdx="0" presStyleCnt="2">
        <dgm:presLayoutVars>
          <dgm:chMax val="0"/>
          <dgm:bulletEnabled val="1"/>
        </dgm:presLayoutVars>
      </dgm:prSet>
      <dgm:spPr/>
    </dgm:pt>
    <dgm:pt modelId="{B319DA14-8A52-4726-A5AC-162FF172324F}" type="pres">
      <dgm:prSet presAssocID="{9182DB0D-4D25-4FDC-9BDD-381164FDEAA6}" presName="childNode" presStyleLbl="node1" presStyleIdx="0" presStyleCnt="2">
        <dgm:presLayoutVars>
          <dgm:bulletEnabled val="1"/>
        </dgm:presLayoutVars>
      </dgm:prSet>
      <dgm:spPr/>
    </dgm:pt>
    <dgm:pt modelId="{BC3EBB77-1CF9-474A-83D6-EE106A2A7B53}" type="pres">
      <dgm:prSet presAssocID="{26714F94-DC5A-4EAB-BB21-1D1FC26E208A}" presName="hSp" presStyleCnt="0"/>
      <dgm:spPr/>
    </dgm:pt>
    <dgm:pt modelId="{5093C0DA-9214-42FC-8594-2759C63E7D61}" type="pres">
      <dgm:prSet presAssocID="{26714F94-DC5A-4EAB-BB21-1D1FC26E208A}" presName="vProcSp" presStyleCnt="0"/>
      <dgm:spPr/>
    </dgm:pt>
    <dgm:pt modelId="{8A541015-1438-42BB-A9D9-7500A790A8AD}" type="pres">
      <dgm:prSet presAssocID="{26714F94-DC5A-4EAB-BB21-1D1FC26E208A}" presName="vSp1" presStyleCnt="0"/>
      <dgm:spPr/>
    </dgm:pt>
    <dgm:pt modelId="{3B2CCE8D-7D8B-4C1D-B952-A134E41C2D2F}" type="pres">
      <dgm:prSet presAssocID="{26714F94-DC5A-4EAB-BB21-1D1FC26E208A}" presName="simulatedConn" presStyleLbl="solidFgAcc1" presStyleIdx="0" presStyleCnt="1"/>
      <dgm:spPr/>
    </dgm:pt>
    <dgm:pt modelId="{9A60CF72-B798-47E4-B728-33920AFE3CFC}" type="pres">
      <dgm:prSet presAssocID="{26714F94-DC5A-4EAB-BB21-1D1FC26E208A}" presName="vSp2" presStyleCnt="0"/>
      <dgm:spPr/>
    </dgm:pt>
    <dgm:pt modelId="{A93FD835-A544-4972-87D6-C4403986C071}" type="pres">
      <dgm:prSet presAssocID="{26714F94-DC5A-4EAB-BB21-1D1FC26E208A}" presName="sibTrans" presStyleCnt="0"/>
      <dgm:spPr/>
    </dgm:pt>
    <dgm:pt modelId="{A193161D-064D-4282-84B9-9184D8528EEA}" type="pres">
      <dgm:prSet presAssocID="{C7E7CA0B-7419-4DB5-B446-A79B45655DBA}" presName="compositeNode" presStyleCnt="0">
        <dgm:presLayoutVars>
          <dgm:bulletEnabled val="1"/>
        </dgm:presLayoutVars>
      </dgm:prSet>
      <dgm:spPr/>
    </dgm:pt>
    <dgm:pt modelId="{21EAD0A1-31F6-4B67-A138-5671F5DAD9B5}" type="pres">
      <dgm:prSet presAssocID="{C7E7CA0B-7419-4DB5-B446-A79B45655DBA}" presName="bgRect" presStyleLbl="node1" presStyleIdx="1" presStyleCnt="2"/>
      <dgm:spPr/>
    </dgm:pt>
    <dgm:pt modelId="{B5472D3C-89FF-4941-9955-F8EDC873BD9E}" type="pres">
      <dgm:prSet presAssocID="{C7E7CA0B-7419-4DB5-B446-A79B45655DBA}" presName="parentNode" presStyleLbl="node1" presStyleIdx="1" presStyleCnt="2">
        <dgm:presLayoutVars>
          <dgm:chMax val="0"/>
          <dgm:bulletEnabled val="1"/>
        </dgm:presLayoutVars>
      </dgm:prSet>
      <dgm:spPr/>
    </dgm:pt>
    <dgm:pt modelId="{A166EF05-BC90-4F0F-ACCD-849C9741FB74}" type="pres">
      <dgm:prSet presAssocID="{C7E7CA0B-7419-4DB5-B446-A79B45655DBA}" presName="childNode" presStyleLbl="node1" presStyleIdx="1" presStyleCnt="2">
        <dgm:presLayoutVars>
          <dgm:bulletEnabled val="1"/>
        </dgm:presLayoutVars>
      </dgm:prSet>
      <dgm:spPr/>
    </dgm:pt>
  </dgm:ptLst>
  <dgm:cxnLst>
    <dgm:cxn modelId="{F9080708-F742-4D10-AB6E-7C12429E8C8A}" type="presOf" srcId="{C7E7CA0B-7419-4DB5-B446-A79B45655DBA}" destId="{B5472D3C-89FF-4941-9955-F8EDC873BD9E}" srcOrd="1" destOrd="0" presId="urn:microsoft.com/office/officeart/2005/8/layout/hProcess7"/>
    <dgm:cxn modelId="{A25FEB12-64B6-4031-9C89-1B648D47E587}" type="presOf" srcId="{0F65DF9A-0F40-4DCF-93E0-D11AE09A580A}" destId="{A166EF05-BC90-4F0F-ACCD-849C9741FB74}" srcOrd="0" destOrd="0" presId="urn:microsoft.com/office/officeart/2005/8/layout/hProcess7"/>
    <dgm:cxn modelId="{6D2BE343-A3FB-4276-B5D4-73AD9444EEB5}" type="presOf" srcId="{9182DB0D-4D25-4FDC-9BDD-381164FDEAA6}" destId="{2145C19A-04EE-40C4-ACA0-50AB382E6397}" srcOrd="0" destOrd="0" presId="urn:microsoft.com/office/officeart/2005/8/layout/hProcess7"/>
    <dgm:cxn modelId="{D2CF7B45-BBD0-4096-8866-FE8F4FED1C69}" srcId="{9182DB0D-4D25-4FDC-9BDD-381164FDEAA6}" destId="{80211B43-9556-4950-A914-6031875346D6}" srcOrd="1" destOrd="0" parTransId="{359B9D5E-8559-43C0-8D30-E3F506514D95}" sibTransId="{5DCCABC9-FC6B-4989-A90A-B606A5956708}"/>
    <dgm:cxn modelId="{86FE6A46-84D9-4DA1-A637-3E97A5AA6518}" srcId="{F3F44676-4857-43AF-968A-C8FF0FB9A391}" destId="{9182DB0D-4D25-4FDC-9BDD-381164FDEAA6}" srcOrd="0" destOrd="0" parTransId="{19BA563A-D491-4B78-A01E-15FD1A12B677}" sibTransId="{26714F94-DC5A-4EAB-BB21-1D1FC26E208A}"/>
    <dgm:cxn modelId="{01B4354C-FF03-4883-A428-AECFFBD04FB3}" srcId="{9182DB0D-4D25-4FDC-9BDD-381164FDEAA6}" destId="{8A56D060-0916-468D-A197-44A053534AEA}" srcOrd="0" destOrd="0" parTransId="{A9A2FEA9-AD81-4205-8F74-03CB25055404}" sibTransId="{B3B30900-1425-4D44-86FE-26DE5725310D}"/>
    <dgm:cxn modelId="{8D364551-E40B-41D6-97FB-D10D8F43C22A}" type="presOf" srcId="{C7E7CA0B-7419-4DB5-B446-A79B45655DBA}" destId="{21EAD0A1-31F6-4B67-A138-5671F5DAD9B5}" srcOrd="0" destOrd="0" presId="urn:microsoft.com/office/officeart/2005/8/layout/hProcess7"/>
    <dgm:cxn modelId="{8275DA80-CC1E-4BB2-9EB2-FD2558EE4CFA}" type="presOf" srcId="{F3F44676-4857-43AF-968A-C8FF0FB9A391}" destId="{8F0204F1-E182-4187-819B-4FB8CD6D175B}" srcOrd="0" destOrd="0" presId="urn:microsoft.com/office/officeart/2005/8/layout/hProcess7"/>
    <dgm:cxn modelId="{14417496-AF10-4711-A727-7F4227F1BBE1}" srcId="{C7E7CA0B-7419-4DB5-B446-A79B45655DBA}" destId="{0F65DF9A-0F40-4DCF-93E0-D11AE09A580A}" srcOrd="0" destOrd="0" parTransId="{36505A55-F72A-4F57-8C71-AA4B55B6F3A7}" sibTransId="{5B3D6243-A746-421B-8C86-C3452319CC85}"/>
    <dgm:cxn modelId="{984CC3BE-A27D-41ED-BAD0-495C2B26DB6A}" type="presOf" srcId="{9182DB0D-4D25-4FDC-9BDD-381164FDEAA6}" destId="{15841497-C245-4424-AA50-5AA01D501178}" srcOrd="1" destOrd="0" presId="urn:microsoft.com/office/officeart/2005/8/layout/hProcess7"/>
    <dgm:cxn modelId="{9CF515D7-38BB-44E0-90D5-9F35E6897F73}" type="presOf" srcId="{8A56D060-0916-468D-A197-44A053534AEA}" destId="{B319DA14-8A52-4726-A5AC-162FF172324F}" srcOrd="0" destOrd="0" presId="urn:microsoft.com/office/officeart/2005/8/layout/hProcess7"/>
    <dgm:cxn modelId="{EDD019E9-0384-448D-8263-18993667F54B}" type="presOf" srcId="{EBA92FAD-9F1A-4CE8-88CC-5E2A37582225}" destId="{B319DA14-8A52-4726-A5AC-162FF172324F}" srcOrd="0" destOrd="2" presId="urn:microsoft.com/office/officeart/2005/8/layout/hProcess7"/>
    <dgm:cxn modelId="{ADE13FEB-6D94-46C3-B14A-9110C49ABFED}" type="presOf" srcId="{80211B43-9556-4950-A914-6031875346D6}" destId="{B319DA14-8A52-4726-A5AC-162FF172324F}" srcOrd="0" destOrd="1" presId="urn:microsoft.com/office/officeart/2005/8/layout/hProcess7"/>
    <dgm:cxn modelId="{D0929CF3-55D4-414D-A100-6C2E3F114EAF}" srcId="{F3F44676-4857-43AF-968A-C8FF0FB9A391}" destId="{C7E7CA0B-7419-4DB5-B446-A79B45655DBA}" srcOrd="1" destOrd="0" parTransId="{8F30E5A4-9908-4731-B388-2EFA72B7B970}" sibTransId="{631F3F99-A99A-4B6B-809D-D477F4C56E6D}"/>
    <dgm:cxn modelId="{8C7183F7-77D7-4BF0-BF17-ADAEF29EDD7A}" srcId="{9182DB0D-4D25-4FDC-9BDD-381164FDEAA6}" destId="{EBA92FAD-9F1A-4CE8-88CC-5E2A37582225}" srcOrd="2" destOrd="0" parTransId="{95586A20-1ADF-4F64-B54E-3F4648136F30}" sibTransId="{FEB432E4-E6DD-44E1-B4CF-2D16B3AA724F}"/>
    <dgm:cxn modelId="{B1A9A4E4-BDFC-47C2-A9DA-639BCFBA2F8C}" type="presParOf" srcId="{8F0204F1-E182-4187-819B-4FB8CD6D175B}" destId="{89D0AB5B-09C8-4FAD-81E7-D05F97A0EA20}" srcOrd="0" destOrd="0" presId="urn:microsoft.com/office/officeart/2005/8/layout/hProcess7"/>
    <dgm:cxn modelId="{FE5133F6-794D-47EB-9DC4-A188AD58C019}" type="presParOf" srcId="{89D0AB5B-09C8-4FAD-81E7-D05F97A0EA20}" destId="{2145C19A-04EE-40C4-ACA0-50AB382E6397}" srcOrd="0" destOrd="0" presId="urn:microsoft.com/office/officeart/2005/8/layout/hProcess7"/>
    <dgm:cxn modelId="{9E095D99-1C93-4249-9F8D-739D62F1D572}" type="presParOf" srcId="{89D0AB5B-09C8-4FAD-81E7-D05F97A0EA20}" destId="{15841497-C245-4424-AA50-5AA01D501178}" srcOrd="1" destOrd="0" presId="urn:microsoft.com/office/officeart/2005/8/layout/hProcess7"/>
    <dgm:cxn modelId="{28EB445F-E5F8-4AD4-A63D-7AC661586BD3}" type="presParOf" srcId="{89D0AB5B-09C8-4FAD-81E7-D05F97A0EA20}" destId="{B319DA14-8A52-4726-A5AC-162FF172324F}" srcOrd="2" destOrd="0" presId="urn:microsoft.com/office/officeart/2005/8/layout/hProcess7"/>
    <dgm:cxn modelId="{7A71196F-B10F-4D40-A0A5-BE698ED11348}" type="presParOf" srcId="{8F0204F1-E182-4187-819B-4FB8CD6D175B}" destId="{BC3EBB77-1CF9-474A-83D6-EE106A2A7B53}" srcOrd="1" destOrd="0" presId="urn:microsoft.com/office/officeart/2005/8/layout/hProcess7"/>
    <dgm:cxn modelId="{57CF673C-A73B-4BED-BAF2-6C21897B07B7}" type="presParOf" srcId="{8F0204F1-E182-4187-819B-4FB8CD6D175B}" destId="{5093C0DA-9214-42FC-8594-2759C63E7D61}" srcOrd="2" destOrd="0" presId="urn:microsoft.com/office/officeart/2005/8/layout/hProcess7"/>
    <dgm:cxn modelId="{748FB068-AEB6-4BF3-8732-4FB457EDA306}" type="presParOf" srcId="{5093C0DA-9214-42FC-8594-2759C63E7D61}" destId="{8A541015-1438-42BB-A9D9-7500A790A8AD}" srcOrd="0" destOrd="0" presId="urn:microsoft.com/office/officeart/2005/8/layout/hProcess7"/>
    <dgm:cxn modelId="{E63D6E37-1CB3-4755-818C-2A53121CA47D}" type="presParOf" srcId="{5093C0DA-9214-42FC-8594-2759C63E7D61}" destId="{3B2CCE8D-7D8B-4C1D-B952-A134E41C2D2F}" srcOrd="1" destOrd="0" presId="urn:microsoft.com/office/officeart/2005/8/layout/hProcess7"/>
    <dgm:cxn modelId="{A571CA1F-1642-4AA7-ACDE-D9D3E15A2000}" type="presParOf" srcId="{5093C0DA-9214-42FC-8594-2759C63E7D61}" destId="{9A60CF72-B798-47E4-B728-33920AFE3CFC}" srcOrd="2" destOrd="0" presId="urn:microsoft.com/office/officeart/2005/8/layout/hProcess7"/>
    <dgm:cxn modelId="{2B398D5D-87F7-4544-AC9C-4BF82B3C1BE0}" type="presParOf" srcId="{8F0204F1-E182-4187-819B-4FB8CD6D175B}" destId="{A93FD835-A544-4972-87D6-C4403986C071}" srcOrd="3" destOrd="0" presId="urn:microsoft.com/office/officeart/2005/8/layout/hProcess7"/>
    <dgm:cxn modelId="{57D2B89A-4E63-451E-B3DE-8A222D45A46A}" type="presParOf" srcId="{8F0204F1-E182-4187-819B-4FB8CD6D175B}" destId="{A193161D-064D-4282-84B9-9184D8528EEA}" srcOrd="4" destOrd="0" presId="urn:microsoft.com/office/officeart/2005/8/layout/hProcess7"/>
    <dgm:cxn modelId="{A138EBAC-E72F-43CA-AB9C-1D7B1327A7C6}" type="presParOf" srcId="{A193161D-064D-4282-84B9-9184D8528EEA}" destId="{21EAD0A1-31F6-4B67-A138-5671F5DAD9B5}" srcOrd="0" destOrd="0" presId="urn:microsoft.com/office/officeart/2005/8/layout/hProcess7"/>
    <dgm:cxn modelId="{FCE95892-9920-48AE-8A14-91125457A2F1}" type="presParOf" srcId="{A193161D-064D-4282-84B9-9184D8528EEA}" destId="{B5472D3C-89FF-4941-9955-F8EDC873BD9E}" srcOrd="1" destOrd="0" presId="urn:microsoft.com/office/officeart/2005/8/layout/hProcess7"/>
    <dgm:cxn modelId="{E3C7FB83-8389-4C25-BDC1-05D840901F62}" type="presParOf" srcId="{A193161D-064D-4282-84B9-9184D8528EEA}" destId="{A166EF05-BC90-4F0F-ACCD-849C9741FB74}"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61E904-5947-4F31-A5E3-EBB43AF60A56}" type="doc">
      <dgm:prSet loTypeId="urn:microsoft.com/office/officeart/2008/layout/CircleAccentTimeline" loCatId="process" qsTypeId="urn:microsoft.com/office/officeart/2005/8/quickstyle/simple4" qsCatId="simple" csTypeId="urn:microsoft.com/office/officeart/2005/8/colors/accent0_3" csCatId="mainScheme" phldr="0"/>
      <dgm:spPr/>
      <dgm:t>
        <a:bodyPr/>
        <a:lstStyle/>
        <a:p>
          <a:endParaRPr lang="pl-PL"/>
        </a:p>
      </dgm:t>
    </dgm:pt>
    <dgm:pt modelId="{13A34D85-9E06-4D88-97BD-58AAC397DFB7}">
      <dgm:prSet phldrT="[Tekst]" phldr="1"/>
      <dgm:spPr/>
      <dgm:t>
        <a:bodyPr/>
        <a:lstStyle/>
        <a:p>
          <a:endParaRPr lang="pl-PL"/>
        </a:p>
      </dgm:t>
    </dgm:pt>
    <dgm:pt modelId="{E563695D-6F1D-4405-B56E-BD9FB7CF9DBC}" type="parTrans" cxnId="{3E8CB8F1-FABE-4B39-A615-E8C7692BC76E}">
      <dgm:prSet/>
      <dgm:spPr/>
      <dgm:t>
        <a:bodyPr/>
        <a:lstStyle/>
        <a:p>
          <a:endParaRPr lang="pl-PL"/>
        </a:p>
      </dgm:t>
    </dgm:pt>
    <dgm:pt modelId="{795A0FD6-AA29-448F-89BF-F38D0787F904}" type="sibTrans" cxnId="{3E8CB8F1-FABE-4B39-A615-E8C7692BC76E}">
      <dgm:prSet/>
      <dgm:spPr/>
      <dgm:t>
        <a:bodyPr/>
        <a:lstStyle/>
        <a:p>
          <a:endParaRPr lang="pl-PL"/>
        </a:p>
      </dgm:t>
    </dgm:pt>
    <dgm:pt modelId="{3351FBC5-35ED-453B-A29A-A2E2485A7DFD}">
      <dgm:prSet phldrT="[Tekst]" phldr="1"/>
      <dgm:spPr/>
      <dgm:t>
        <a:bodyPr/>
        <a:lstStyle/>
        <a:p>
          <a:endParaRPr lang="pl-PL"/>
        </a:p>
      </dgm:t>
    </dgm:pt>
    <dgm:pt modelId="{F3D36433-60BF-4F2C-A5F9-028EB0EC40D8}" type="parTrans" cxnId="{803CC162-4A8C-4157-9BB0-148A5A347684}">
      <dgm:prSet/>
      <dgm:spPr/>
      <dgm:t>
        <a:bodyPr/>
        <a:lstStyle/>
        <a:p>
          <a:endParaRPr lang="pl-PL"/>
        </a:p>
      </dgm:t>
    </dgm:pt>
    <dgm:pt modelId="{62DAE682-004C-48B4-BB16-F628B3173956}" type="sibTrans" cxnId="{803CC162-4A8C-4157-9BB0-148A5A347684}">
      <dgm:prSet/>
      <dgm:spPr/>
      <dgm:t>
        <a:bodyPr/>
        <a:lstStyle/>
        <a:p>
          <a:endParaRPr lang="pl-PL"/>
        </a:p>
      </dgm:t>
    </dgm:pt>
    <dgm:pt modelId="{E0BC27C3-D01D-4EE7-B81A-FE3D4659B954}">
      <dgm:prSet phldrT="[Tekst]" phldr="1"/>
      <dgm:spPr/>
      <dgm:t>
        <a:bodyPr/>
        <a:lstStyle/>
        <a:p>
          <a:endParaRPr lang="pl-PL"/>
        </a:p>
      </dgm:t>
    </dgm:pt>
    <dgm:pt modelId="{DB21F103-1116-448D-9699-95004AE44C02}" type="parTrans" cxnId="{9D4FF07B-8EAA-4B3F-BDDB-7E5339ED24D7}">
      <dgm:prSet/>
      <dgm:spPr/>
      <dgm:t>
        <a:bodyPr/>
        <a:lstStyle/>
        <a:p>
          <a:endParaRPr lang="pl-PL"/>
        </a:p>
      </dgm:t>
    </dgm:pt>
    <dgm:pt modelId="{1E86BDD0-4087-4512-9802-7115E7C7CD51}" type="sibTrans" cxnId="{9D4FF07B-8EAA-4B3F-BDDB-7E5339ED24D7}">
      <dgm:prSet/>
      <dgm:spPr/>
      <dgm:t>
        <a:bodyPr/>
        <a:lstStyle/>
        <a:p>
          <a:endParaRPr lang="pl-PL"/>
        </a:p>
      </dgm:t>
    </dgm:pt>
    <dgm:pt modelId="{239062F2-8555-4F62-ADF1-0359BE315517}">
      <dgm:prSet phldrT="[Tekst]" phldr="1"/>
      <dgm:spPr/>
      <dgm:t>
        <a:bodyPr/>
        <a:lstStyle/>
        <a:p>
          <a:endParaRPr lang="pl-PL"/>
        </a:p>
      </dgm:t>
    </dgm:pt>
    <dgm:pt modelId="{FB890549-702F-4A49-8A2D-61F989DDC6A4}" type="parTrans" cxnId="{29E1C042-D3F0-4949-A1D9-C39F970B2BD8}">
      <dgm:prSet/>
      <dgm:spPr/>
      <dgm:t>
        <a:bodyPr/>
        <a:lstStyle/>
        <a:p>
          <a:endParaRPr lang="pl-PL"/>
        </a:p>
      </dgm:t>
    </dgm:pt>
    <dgm:pt modelId="{23E3232B-C98D-4855-A72C-34B99FF6C42F}" type="sibTrans" cxnId="{29E1C042-D3F0-4949-A1D9-C39F970B2BD8}">
      <dgm:prSet/>
      <dgm:spPr/>
      <dgm:t>
        <a:bodyPr/>
        <a:lstStyle/>
        <a:p>
          <a:endParaRPr lang="pl-PL"/>
        </a:p>
      </dgm:t>
    </dgm:pt>
    <dgm:pt modelId="{DD3E83B1-A0E7-4070-B55E-2A7CFF18CFD2}">
      <dgm:prSet phldrT="[Tekst]" phldr="1"/>
      <dgm:spPr/>
      <dgm:t>
        <a:bodyPr/>
        <a:lstStyle/>
        <a:p>
          <a:endParaRPr lang="pl-PL"/>
        </a:p>
      </dgm:t>
    </dgm:pt>
    <dgm:pt modelId="{24D71B12-7666-47FA-9107-D29A7A1732EB}" type="parTrans" cxnId="{269AD46C-75C2-4D0D-9AB3-F31F50038608}">
      <dgm:prSet/>
      <dgm:spPr/>
      <dgm:t>
        <a:bodyPr/>
        <a:lstStyle/>
        <a:p>
          <a:endParaRPr lang="pl-PL"/>
        </a:p>
      </dgm:t>
    </dgm:pt>
    <dgm:pt modelId="{B6AB4262-F0D6-470F-8263-ED1E2270BA20}" type="sibTrans" cxnId="{269AD46C-75C2-4D0D-9AB3-F31F50038608}">
      <dgm:prSet/>
      <dgm:spPr/>
      <dgm:t>
        <a:bodyPr/>
        <a:lstStyle/>
        <a:p>
          <a:endParaRPr lang="pl-PL"/>
        </a:p>
      </dgm:t>
    </dgm:pt>
    <dgm:pt modelId="{02F28A28-F8AB-4DD4-B2D7-3E8AB19B5ECE}">
      <dgm:prSet phldrT="[Tekst]" phldr="1"/>
      <dgm:spPr/>
      <dgm:t>
        <a:bodyPr/>
        <a:lstStyle/>
        <a:p>
          <a:endParaRPr lang="pl-PL"/>
        </a:p>
      </dgm:t>
    </dgm:pt>
    <dgm:pt modelId="{35571394-F0C1-481B-914F-1D71F912F3CF}" type="parTrans" cxnId="{7D41F819-3792-486B-9E13-F2F322BC2DA2}">
      <dgm:prSet/>
      <dgm:spPr/>
      <dgm:t>
        <a:bodyPr/>
        <a:lstStyle/>
        <a:p>
          <a:endParaRPr lang="pl-PL"/>
        </a:p>
      </dgm:t>
    </dgm:pt>
    <dgm:pt modelId="{C634DC67-3135-4CF2-90A3-058212D41927}" type="sibTrans" cxnId="{7D41F819-3792-486B-9E13-F2F322BC2DA2}">
      <dgm:prSet/>
      <dgm:spPr/>
      <dgm:t>
        <a:bodyPr/>
        <a:lstStyle/>
        <a:p>
          <a:endParaRPr lang="pl-PL"/>
        </a:p>
      </dgm:t>
    </dgm:pt>
    <dgm:pt modelId="{EF01AD7F-FE01-4943-915D-58DE2AEF1336}" type="pres">
      <dgm:prSet presAssocID="{EE61E904-5947-4F31-A5E3-EBB43AF60A56}" presName="Name0" presStyleCnt="0">
        <dgm:presLayoutVars>
          <dgm:dir/>
        </dgm:presLayoutVars>
      </dgm:prSet>
      <dgm:spPr/>
    </dgm:pt>
    <dgm:pt modelId="{F58FD9AF-0A13-49BF-822E-404915BF8924}" type="pres">
      <dgm:prSet presAssocID="{13A34D85-9E06-4D88-97BD-58AAC397DFB7}" presName="parComposite" presStyleCnt="0"/>
      <dgm:spPr/>
    </dgm:pt>
    <dgm:pt modelId="{6FCC9D0E-15AA-449A-809B-F145653714B1}" type="pres">
      <dgm:prSet presAssocID="{13A34D85-9E06-4D88-97BD-58AAC397DFB7}" presName="parBigCircle" presStyleLbl="node0" presStyleIdx="0" presStyleCnt="2"/>
      <dgm:spPr/>
    </dgm:pt>
    <dgm:pt modelId="{F31E8C27-8622-4770-8BF2-D48A25AF5C6D}" type="pres">
      <dgm:prSet presAssocID="{13A34D85-9E06-4D88-97BD-58AAC397DFB7}" presName="parTx" presStyleLbl="revTx" presStyleIdx="0" presStyleCnt="10"/>
      <dgm:spPr/>
    </dgm:pt>
    <dgm:pt modelId="{3BB98463-2A35-4D17-9A3A-59EF0CDD61C9}" type="pres">
      <dgm:prSet presAssocID="{13A34D85-9E06-4D88-97BD-58AAC397DFB7}" presName="bSpace" presStyleCnt="0"/>
      <dgm:spPr/>
    </dgm:pt>
    <dgm:pt modelId="{7805C963-65F9-4AD1-84D9-872F8ED42153}" type="pres">
      <dgm:prSet presAssocID="{13A34D85-9E06-4D88-97BD-58AAC397DFB7}" presName="parBackupNorm" presStyleCnt="0"/>
      <dgm:spPr/>
    </dgm:pt>
    <dgm:pt modelId="{B2C3A98D-2C7F-45BB-BBF6-283A6E0FA318}" type="pres">
      <dgm:prSet presAssocID="{795A0FD6-AA29-448F-89BF-F38D0787F904}" presName="parSpace" presStyleCnt="0"/>
      <dgm:spPr/>
    </dgm:pt>
    <dgm:pt modelId="{EA759F15-BDBD-4F3F-8B1C-8D39D67EE64D}" type="pres">
      <dgm:prSet presAssocID="{3351FBC5-35ED-453B-A29A-A2E2485A7DFD}" presName="desBackupLeftNorm" presStyleCnt="0"/>
      <dgm:spPr/>
    </dgm:pt>
    <dgm:pt modelId="{80BFBBB0-ABE2-4E13-A952-57839E2EDADE}" type="pres">
      <dgm:prSet presAssocID="{3351FBC5-35ED-453B-A29A-A2E2485A7DFD}" presName="desComposite" presStyleCnt="0"/>
      <dgm:spPr/>
    </dgm:pt>
    <dgm:pt modelId="{E7DD5F20-AB10-45F9-BCE1-5CFE4C84B413}" type="pres">
      <dgm:prSet presAssocID="{3351FBC5-35ED-453B-A29A-A2E2485A7DFD}" presName="desCircle" presStyleLbl="node1" presStyleIdx="0" presStyleCnt="4"/>
      <dgm:spPr/>
    </dgm:pt>
    <dgm:pt modelId="{D2F05F9E-50EF-4068-9AAB-55D781011006}" type="pres">
      <dgm:prSet presAssocID="{3351FBC5-35ED-453B-A29A-A2E2485A7DFD}" presName="chTx" presStyleLbl="revTx" presStyleIdx="1" presStyleCnt="10"/>
      <dgm:spPr/>
    </dgm:pt>
    <dgm:pt modelId="{70AE79D7-D00A-4062-AB7F-A35ECDA6A52F}" type="pres">
      <dgm:prSet presAssocID="{3351FBC5-35ED-453B-A29A-A2E2485A7DFD}" presName="desTx" presStyleLbl="revTx" presStyleIdx="2" presStyleCnt="10">
        <dgm:presLayoutVars>
          <dgm:bulletEnabled val="1"/>
        </dgm:presLayoutVars>
      </dgm:prSet>
      <dgm:spPr/>
    </dgm:pt>
    <dgm:pt modelId="{CC7B3042-55EC-48C7-8657-738393BE1DF9}" type="pres">
      <dgm:prSet presAssocID="{3351FBC5-35ED-453B-A29A-A2E2485A7DFD}" presName="desBackupRightNorm" presStyleCnt="0"/>
      <dgm:spPr/>
    </dgm:pt>
    <dgm:pt modelId="{CF034B4F-34E5-45B0-94A2-28854C93D032}" type="pres">
      <dgm:prSet presAssocID="{62DAE682-004C-48B4-BB16-F628B3173956}" presName="desSpace" presStyleCnt="0"/>
      <dgm:spPr/>
    </dgm:pt>
    <dgm:pt modelId="{434641B3-1E0C-454B-9D76-C9DB379D14EC}" type="pres">
      <dgm:prSet presAssocID="{E0BC27C3-D01D-4EE7-B81A-FE3D4659B954}" presName="desBackupLeftNorm" presStyleCnt="0"/>
      <dgm:spPr/>
    </dgm:pt>
    <dgm:pt modelId="{B7B03BC9-B943-4E41-9535-CFBE23BB86F1}" type="pres">
      <dgm:prSet presAssocID="{E0BC27C3-D01D-4EE7-B81A-FE3D4659B954}" presName="desComposite" presStyleCnt="0"/>
      <dgm:spPr/>
    </dgm:pt>
    <dgm:pt modelId="{575DB974-0D0F-493D-88F0-20D33C720DE9}" type="pres">
      <dgm:prSet presAssocID="{E0BC27C3-D01D-4EE7-B81A-FE3D4659B954}" presName="desCircle" presStyleLbl="node1" presStyleIdx="1" presStyleCnt="4"/>
      <dgm:spPr/>
    </dgm:pt>
    <dgm:pt modelId="{BBB3C552-1CB5-40D2-88B4-3EECDDD5E31E}" type="pres">
      <dgm:prSet presAssocID="{E0BC27C3-D01D-4EE7-B81A-FE3D4659B954}" presName="chTx" presStyleLbl="revTx" presStyleIdx="3" presStyleCnt="10"/>
      <dgm:spPr/>
    </dgm:pt>
    <dgm:pt modelId="{BB0F6500-EE4D-46A1-884D-D3426B8E8948}" type="pres">
      <dgm:prSet presAssocID="{E0BC27C3-D01D-4EE7-B81A-FE3D4659B954}" presName="desTx" presStyleLbl="revTx" presStyleIdx="4" presStyleCnt="10">
        <dgm:presLayoutVars>
          <dgm:bulletEnabled val="1"/>
        </dgm:presLayoutVars>
      </dgm:prSet>
      <dgm:spPr/>
    </dgm:pt>
    <dgm:pt modelId="{022AE6B8-0EA6-4586-8637-CF07FD5D9B96}" type="pres">
      <dgm:prSet presAssocID="{E0BC27C3-D01D-4EE7-B81A-FE3D4659B954}" presName="desBackupRightNorm" presStyleCnt="0"/>
      <dgm:spPr/>
    </dgm:pt>
    <dgm:pt modelId="{4B7EDD02-79BF-46EE-85CF-27DB4F08C1E7}" type="pres">
      <dgm:prSet presAssocID="{1E86BDD0-4087-4512-9802-7115E7C7CD51}" presName="desSpace" presStyleCnt="0"/>
      <dgm:spPr/>
    </dgm:pt>
    <dgm:pt modelId="{D72CD259-2BFF-4D34-95BA-6F355D2335FD}" type="pres">
      <dgm:prSet presAssocID="{239062F2-8555-4F62-ADF1-0359BE315517}" presName="parComposite" presStyleCnt="0"/>
      <dgm:spPr/>
    </dgm:pt>
    <dgm:pt modelId="{A15F2E33-711A-494C-9DA6-39A8A3A4723B}" type="pres">
      <dgm:prSet presAssocID="{239062F2-8555-4F62-ADF1-0359BE315517}" presName="parBigCircle" presStyleLbl="node0" presStyleIdx="1" presStyleCnt="2"/>
      <dgm:spPr/>
    </dgm:pt>
    <dgm:pt modelId="{DB599529-AF14-4B88-AD84-E61DF0B45EF4}" type="pres">
      <dgm:prSet presAssocID="{239062F2-8555-4F62-ADF1-0359BE315517}" presName="parTx" presStyleLbl="revTx" presStyleIdx="5" presStyleCnt="10"/>
      <dgm:spPr/>
    </dgm:pt>
    <dgm:pt modelId="{ACF84FF0-808E-4683-AF24-359EE1E7EC3D}" type="pres">
      <dgm:prSet presAssocID="{239062F2-8555-4F62-ADF1-0359BE315517}" presName="bSpace" presStyleCnt="0"/>
      <dgm:spPr/>
    </dgm:pt>
    <dgm:pt modelId="{D2192B20-4620-43E1-B32E-E9600EDA2757}" type="pres">
      <dgm:prSet presAssocID="{239062F2-8555-4F62-ADF1-0359BE315517}" presName="parBackupNorm" presStyleCnt="0"/>
      <dgm:spPr/>
    </dgm:pt>
    <dgm:pt modelId="{D5C1ADC9-EC64-465D-9B71-E89BED944EC3}" type="pres">
      <dgm:prSet presAssocID="{23E3232B-C98D-4855-A72C-34B99FF6C42F}" presName="parSpace" presStyleCnt="0"/>
      <dgm:spPr/>
    </dgm:pt>
    <dgm:pt modelId="{CDCB4A46-F6D7-4D0A-802D-FEFB0F1FB7D6}" type="pres">
      <dgm:prSet presAssocID="{DD3E83B1-A0E7-4070-B55E-2A7CFF18CFD2}" presName="desBackupLeftNorm" presStyleCnt="0"/>
      <dgm:spPr/>
    </dgm:pt>
    <dgm:pt modelId="{5C5179EA-F61B-4D84-93CB-1CD8F1508F3B}" type="pres">
      <dgm:prSet presAssocID="{DD3E83B1-A0E7-4070-B55E-2A7CFF18CFD2}" presName="desComposite" presStyleCnt="0"/>
      <dgm:spPr/>
    </dgm:pt>
    <dgm:pt modelId="{CBFFC91B-E9C2-4887-8D5A-3F57A3715F66}" type="pres">
      <dgm:prSet presAssocID="{DD3E83B1-A0E7-4070-B55E-2A7CFF18CFD2}" presName="desCircle" presStyleLbl="node1" presStyleIdx="2" presStyleCnt="4"/>
      <dgm:spPr/>
    </dgm:pt>
    <dgm:pt modelId="{166F7A33-F393-4275-B533-83F6BECB74B1}" type="pres">
      <dgm:prSet presAssocID="{DD3E83B1-A0E7-4070-B55E-2A7CFF18CFD2}" presName="chTx" presStyleLbl="revTx" presStyleIdx="6" presStyleCnt="10"/>
      <dgm:spPr/>
    </dgm:pt>
    <dgm:pt modelId="{A051CF13-FC90-4CAA-B62C-18F34E4C98F1}" type="pres">
      <dgm:prSet presAssocID="{DD3E83B1-A0E7-4070-B55E-2A7CFF18CFD2}" presName="desTx" presStyleLbl="revTx" presStyleIdx="7" presStyleCnt="10">
        <dgm:presLayoutVars>
          <dgm:bulletEnabled val="1"/>
        </dgm:presLayoutVars>
      </dgm:prSet>
      <dgm:spPr/>
    </dgm:pt>
    <dgm:pt modelId="{CECFAA7E-D6A9-4663-8DD0-38B8EF436035}" type="pres">
      <dgm:prSet presAssocID="{DD3E83B1-A0E7-4070-B55E-2A7CFF18CFD2}" presName="desBackupRightNorm" presStyleCnt="0"/>
      <dgm:spPr/>
    </dgm:pt>
    <dgm:pt modelId="{3731984F-5B88-4DED-A273-3AF28C184142}" type="pres">
      <dgm:prSet presAssocID="{B6AB4262-F0D6-470F-8263-ED1E2270BA20}" presName="desSpace" presStyleCnt="0"/>
      <dgm:spPr/>
    </dgm:pt>
    <dgm:pt modelId="{44BEFBE5-79BC-41D3-9695-913FF169C679}" type="pres">
      <dgm:prSet presAssocID="{02F28A28-F8AB-4DD4-B2D7-3E8AB19B5ECE}" presName="desBackupLeftNorm" presStyleCnt="0"/>
      <dgm:spPr/>
    </dgm:pt>
    <dgm:pt modelId="{520607BF-8C8B-47C7-91B0-C732C3BE3CA2}" type="pres">
      <dgm:prSet presAssocID="{02F28A28-F8AB-4DD4-B2D7-3E8AB19B5ECE}" presName="desComposite" presStyleCnt="0"/>
      <dgm:spPr/>
    </dgm:pt>
    <dgm:pt modelId="{451FC0DA-7D0B-4EAA-ACDB-120C221C0578}" type="pres">
      <dgm:prSet presAssocID="{02F28A28-F8AB-4DD4-B2D7-3E8AB19B5ECE}" presName="desCircle" presStyleLbl="node1" presStyleIdx="3" presStyleCnt="4"/>
      <dgm:spPr/>
    </dgm:pt>
    <dgm:pt modelId="{E6182185-4124-43A5-8471-990390B846CE}" type="pres">
      <dgm:prSet presAssocID="{02F28A28-F8AB-4DD4-B2D7-3E8AB19B5ECE}" presName="chTx" presStyleLbl="revTx" presStyleIdx="8" presStyleCnt="10"/>
      <dgm:spPr/>
    </dgm:pt>
    <dgm:pt modelId="{07A0F421-BB81-45F3-A8F5-CFE24C1A8CDE}" type="pres">
      <dgm:prSet presAssocID="{02F28A28-F8AB-4DD4-B2D7-3E8AB19B5ECE}" presName="desTx" presStyleLbl="revTx" presStyleIdx="9" presStyleCnt="10">
        <dgm:presLayoutVars>
          <dgm:bulletEnabled val="1"/>
        </dgm:presLayoutVars>
      </dgm:prSet>
      <dgm:spPr/>
    </dgm:pt>
    <dgm:pt modelId="{32696C2F-C37C-4E8B-9924-B3C4F703890D}" type="pres">
      <dgm:prSet presAssocID="{02F28A28-F8AB-4DD4-B2D7-3E8AB19B5ECE}" presName="desBackupRightNorm" presStyleCnt="0"/>
      <dgm:spPr/>
    </dgm:pt>
    <dgm:pt modelId="{86329F56-836C-42FA-ACD5-546CB8CD9E50}" type="pres">
      <dgm:prSet presAssocID="{C634DC67-3135-4CF2-90A3-058212D41927}" presName="desSpace" presStyleCnt="0"/>
      <dgm:spPr/>
    </dgm:pt>
  </dgm:ptLst>
  <dgm:cxnLst>
    <dgm:cxn modelId="{38D02308-132F-4E16-9E78-ED15FE688121}" type="presOf" srcId="{239062F2-8555-4F62-ADF1-0359BE315517}" destId="{DB599529-AF14-4B88-AD84-E61DF0B45EF4}" srcOrd="0" destOrd="0" presId="urn:microsoft.com/office/officeart/2008/layout/CircleAccentTimeline"/>
    <dgm:cxn modelId="{7D41F819-3792-486B-9E13-F2F322BC2DA2}" srcId="{239062F2-8555-4F62-ADF1-0359BE315517}" destId="{02F28A28-F8AB-4DD4-B2D7-3E8AB19B5ECE}" srcOrd="1" destOrd="0" parTransId="{35571394-F0C1-481B-914F-1D71F912F3CF}" sibTransId="{C634DC67-3135-4CF2-90A3-058212D41927}"/>
    <dgm:cxn modelId="{39F41424-182E-44F1-914A-25790B5F6B9F}" type="presOf" srcId="{EE61E904-5947-4F31-A5E3-EBB43AF60A56}" destId="{EF01AD7F-FE01-4943-915D-58DE2AEF1336}" srcOrd="0" destOrd="0" presId="urn:microsoft.com/office/officeart/2008/layout/CircleAccentTimeline"/>
    <dgm:cxn modelId="{11BF2641-C73C-420F-ABBA-A3E02B5AF4EB}" type="presOf" srcId="{3351FBC5-35ED-453B-A29A-A2E2485A7DFD}" destId="{D2F05F9E-50EF-4068-9AAB-55D781011006}" srcOrd="0" destOrd="0" presId="urn:microsoft.com/office/officeart/2008/layout/CircleAccentTimeline"/>
    <dgm:cxn modelId="{29E1C042-D3F0-4949-A1D9-C39F970B2BD8}" srcId="{EE61E904-5947-4F31-A5E3-EBB43AF60A56}" destId="{239062F2-8555-4F62-ADF1-0359BE315517}" srcOrd="1" destOrd="0" parTransId="{FB890549-702F-4A49-8A2D-61F989DDC6A4}" sibTransId="{23E3232B-C98D-4855-A72C-34B99FF6C42F}"/>
    <dgm:cxn modelId="{803CC162-4A8C-4157-9BB0-148A5A347684}" srcId="{13A34D85-9E06-4D88-97BD-58AAC397DFB7}" destId="{3351FBC5-35ED-453B-A29A-A2E2485A7DFD}" srcOrd="0" destOrd="0" parTransId="{F3D36433-60BF-4F2C-A5F9-028EB0EC40D8}" sibTransId="{62DAE682-004C-48B4-BB16-F628B3173956}"/>
    <dgm:cxn modelId="{269AD46C-75C2-4D0D-9AB3-F31F50038608}" srcId="{239062F2-8555-4F62-ADF1-0359BE315517}" destId="{DD3E83B1-A0E7-4070-B55E-2A7CFF18CFD2}" srcOrd="0" destOrd="0" parTransId="{24D71B12-7666-47FA-9107-D29A7A1732EB}" sibTransId="{B6AB4262-F0D6-470F-8263-ED1E2270BA20}"/>
    <dgm:cxn modelId="{9D4FF07B-8EAA-4B3F-BDDB-7E5339ED24D7}" srcId="{13A34D85-9E06-4D88-97BD-58AAC397DFB7}" destId="{E0BC27C3-D01D-4EE7-B81A-FE3D4659B954}" srcOrd="1" destOrd="0" parTransId="{DB21F103-1116-448D-9699-95004AE44C02}" sibTransId="{1E86BDD0-4087-4512-9802-7115E7C7CD51}"/>
    <dgm:cxn modelId="{49E01780-6377-438C-9DCC-E1C80D642373}" type="presOf" srcId="{13A34D85-9E06-4D88-97BD-58AAC397DFB7}" destId="{F31E8C27-8622-4770-8BF2-D48A25AF5C6D}" srcOrd="0" destOrd="0" presId="urn:microsoft.com/office/officeart/2008/layout/CircleAccentTimeline"/>
    <dgm:cxn modelId="{820909BE-C120-4F51-A6E8-F9F9A434625F}" type="presOf" srcId="{02F28A28-F8AB-4DD4-B2D7-3E8AB19B5ECE}" destId="{E6182185-4124-43A5-8471-990390B846CE}" srcOrd="0" destOrd="0" presId="urn:microsoft.com/office/officeart/2008/layout/CircleAccentTimeline"/>
    <dgm:cxn modelId="{3CB475CE-A084-4BAE-8E58-95F0F26AB057}" type="presOf" srcId="{DD3E83B1-A0E7-4070-B55E-2A7CFF18CFD2}" destId="{166F7A33-F393-4275-B533-83F6BECB74B1}" srcOrd="0" destOrd="0" presId="urn:microsoft.com/office/officeart/2008/layout/CircleAccentTimeline"/>
    <dgm:cxn modelId="{CF6782CE-1062-4306-8743-CABA90103614}" type="presOf" srcId="{E0BC27C3-D01D-4EE7-B81A-FE3D4659B954}" destId="{BBB3C552-1CB5-40D2-88B4-3EECDDD5E31E}" srcOrd="0" destOrd="0" presId="urn:microsoft.com/office/officeart/2008/layout/CircleAccentTimeline"/>
    <dgm:cxn modelId="{3E8CB8F1-FABE-4B39-A615-E8C7692BC76E}" srcId="{EE61E904-5947-4F31-A5E3-EBB43AF60A56}" destId="{13A34D85-9E06-4D88-97BD-58AAC397DFB7}" srcOrd="0" destOrd="0" parTransId="{E563695D-6F1D-4405-B56E-BD9FB7CF9DBC}" sibTransId="{795A0FD6-AA29-448F-89BF-F38D0787F904}"/>
    <dgm:cxn modelId="{62E39E66-992B-4C80-9006-1B26AA8A0E17}" type="presParOf" srcId="{EF01AD7F-FE01-4943-915D-58DE2AEF1336}" destId="{F58FD9AF-0A13-49BF-822E-404915BF8924}" srcOrd="0" destOrd="0" presId="urn:microsoft.com/office/officeart/2008/layout/CircleAccentTimeline"/>
    <dgm:cxn modelId="{428C4046-B9C2-468B-99DF-D9EE546BEDAD}" type="presParOf" srcId="{F58FD9AF-0A13-49BF-822E-404915BF8924}" destId="{6FCC9D0E-15AA-449A-809B-F145653714B1}" srcOrd="0" destOrd="0" presId="urn:microsoft.com/office/officeart/2008/layout/CircleAccentTimeline"/>
    <dgm:cxn modelId="{C0096BDA-B673-4C39-AC8E-2C85C43F6FC5}" type="presParOf" srcId="{F58FD9AF-0A13-49BF-822E-404915BF8924}" destId="{F31E8C27-8622-4770-8BF2-D48A25AF5C6D}" srcOrd="1" destOrd="0" presId="urn:microsoft.com/office/officeart/2008/layout/CircleAccentTimeline"/>
    <dgm:cxn modelId="{3F313BAA-7EE4-4A65-8478-2DE71567D5AF}" type="presParOf" srcId="{F58FD9AF-0A13-49BF-822E-404915BF8924}" destId="{3BB98463-2A35-4D17-9A3A-59EF0CDD61C9}" srcOrd="2" destOrd="0" presId="urn:microsoft.com/office/officeart/2008/layout/CircleAccentTimeline"/>
    <dgm:cxn modelId="{AA1BE80E-BB21-499B-B38B-5D4DD2657865}" type="presParOf" srcId="{EF01AD7F-FE01-4943-915D-58DE2AEF1336}" destId="{7805C963-65F9-4AD1-84D9-872F8ED42153}" srcOrd="1" destOrd="0" presId="urn:microsoft.com/office/officeart/2008/layout/CircleAccentTimeline"/>
    <dgm:cxn modelId="{C2EB8DA5-119F-4F9F-812D-5C4936DE2ED4}" type="presParOf" srcId="{EF01AD7F-FE01-4943-915D-58DE2AEF1336}" destId="{B2C3A98D-2C7F-45BB-BBF6-283A6E0FA318}" srcOrd="2" destOrd="0" presId="urn:microsoft.com/office/officeart/2008/layout/CircleAccentTimeline"/>
    <dgm:cxn modelId="{553311AB-086C-4EED-A24F-6C4638755C32}" type="presParOf" srcId="{EF01AD7F-FE01-4943-915D-58DE2AEF1336}" destId="{EA759F15-BDBD-4F3F-8B1C-8D39D67EE64D}" srcOrd="3" destOrd="0" presId="urn:microsoft.com/office/officeart/2008/layout/CircleAccentTimeline"/>
    <dgm:cxn modelId="{2DD311BE-BEDA-4185-954B-C5940C9575AB}" type="presParOf" srcId="{EF01AD7F-FE01-4943-915D-58DE2AEF1336}" destId="{80BFBBB0-ABE2-4E13-A952-57839E2EDADE}" srcOrd="4" destOrd="0" presId="urn:microsoft.com/office/officeart/2008/layout/CircleAccentTimeline"/>
    <dgm:cxn modelId="{35B29B40-8A62-4E77-B42A-EE53759D0A6F}" type="presParOf" srcId="{80BFBBB0-ABE2-4E13-A952-57839E2EDADE}" destId="{E7DD5F20-AB10-45F9-BCE1-5CFE4C84B413}" srcOrd="0" destOrd="0" presId="urn:microsoft.com/office/officeart/2008/layout/CircleAccentTimeline"/>
    <dgm:cxn modelId="{DDA12B7B-6ACC-4170-82D4-518E97443747}" type="presParOf" srcId="{80BFBBB0-ABE2-4E13-A952-57839E2EDADE}" destId="{D2F05F9E-50EF-4068-9AAB-55D781011006}" srcOrd="1" destOrd="0" presId="urn:microsoft.com/office/officeart/2008/layout/CircleAccentTimeline"/>
    <dgm:cxn modelId="{D154DF98-5AE6-4A78-A9B0-79C23A05A792}" type="presParOf" srcId="{80BFBBB0-ABE2-4E13-A952-57839E2EDADE}" destId="{70AE79D7-D00A-4062-AB7F-A35ECDA6A52F}" srcOrd="2" destOrd="0" presId="urn:microsoft.com/office/officeart/2008/layout/CircleAccentTimeline"/>
    <dgm:cxn modelId="{CBA5176C-9EB7-42E3-8839-61BBDF93CF55}" type="presParOf" srcId="{EF01AD7F-FE01-4943-915D-58DE2AEF1336}" destId="{CC7B3042-55EC-48C7-8657-738393BE1DF9}" srcOrd="5" destOrd="0" presId="urn:microsoft.com/office/officeart/2008/layout/CircleAccentTimeline"/>
    <dgm:cxn modelId="{09498CF2-33BF-4A91-8D29-307B733014CF}" type="presParOf" srcId="{EF01AD7F-FE01-4943-915D-58DE2AEF1336}" destId="{CF034B4F-34E5-45B0-94A2-28854C93D032}" srcOrd="6" destOrd="0" presId="urn:microsoft.com/office/officeart/2008/layout/CircleAccentTimeline"/>
    <dgm:cxn modelId="{29DF9F87-05E8-471D-8FBF-BF7DA89E0B85}" type="presParOf" srcId="{EF01AD7F-FE01-4943-915D-58DE2AEF1336}" destId="{434641B3-1E0C-454B-9D76-C9DB379D14EC}" srcOrd="7" destOrd="0" presId="urn:microsoft.com/office/officeart/2008/layout/CircleAccentTimeline"/>
    <dgm:cxn modelId="{46E66C4A-F272-4F5A-BB2F-6223293078B0}" type="presParOf" srcId="{EF01AD7F-FE01-4943-915D-58DE2AEF1336}" destId="{B7B03BC9-B943-4E41-9535-CFBE23BB86F1}" srcOrd="8" destOrd="0" presId="urn:microsoft.com/office/officeart/2008/layout/CircleAccentTimeline"/>
    <dgm:cxn modelId="{844044D9-5F00-4767-A8F6-1391301307BB}" type="presParOf" srcId="{B7B03BC9-B943-4E41-9535-CFBE23BB86F1}" destId="{575DB974-0D0F-493D-88F0-20D33C720DE9}" srcOrd="0" destOrd="0" presId="urn:microsoft.com/office/officeart/2008/layout/CircleAccentTimeline"/>
    <dgm:cxn modelId="{95472B62-796E-4E35-A588-1B448B338387}" type="presParOf" srcId="{B7B03BC9-B943-4E41-9535-CFBE23BB86F1}" destId="{BBB3C552-1CB5-40D2-88B4-3EECDDD5E31E}" srcOrd="1" destOrd="0" presId="urn:microsoft.com/office/officeart/2008/layout/CircleAccentTimeline"/>
    <dgm:cxn modelId="{AE74886E-C744-4158-B0DD-B30713D6EAB7}" type="presParOf" srcId="{B7B03BC9-B943-4E41-9535-CFBE23BB86F1}" destId="{BB0F6500-EE4D-46A1-884D-D3426B8E8948}" srcOrd="2" destOrd="0" presId="urn:microsoft.com/office/officeart/2008/layout/CircleAccentTimeline"/>
    <dgm:cxn modelId="{AE6A6FA9-9CDB-4E07-981A-1DB491E24DE3}" type="presParOf" srcId="{EF01AD7F-FE01-4943-915D-58DE2AEF1336}" destId="{022AE6B8-0EA6-4586-8637-CF07FD5D9B96}" srcOrd="9" destOrd="0" presId="urn:microsoft.com/office/officeart/2008/layout/CircleAccentTimeline"/>
    <dgm:cxn modelId="{FA54FF76-11DD-4C01-AB34-479EAB45562B}" type="presParOf" srcId="{EF01AD7F-FE01-4943-915D-58DE2AEF1336}" destId="{4B7EDD02-79BF-46EE-85CF-27DB4F08C1E7}" srcOrd="10" destOrd="0" presId="urn:microsoft.com/office/officeart/2008/layout/CircleAccentTimeline"/>
    <dgm:cxn modelId="{2775E2BF-F8B8-4084-8499-DE8DF62810AD}" type="presParOf" srcId="{EF01AD7F-FE01-4943-915D-58DE2AEF1336}" destId="{D72CD259-2BFF-4D34-95BA-6F355D2335FD}" srcOrd="11" destOrd="0" presId="urn:microsoft.com/office/officeart/2008/layout/CircleAccentTimeline"/>
    <dgm:cxn modelId="{F90E50AF-A0C3-408C-8826-A1EE62175C6F}" type="presParOf" srcId="{D72CD259-2BFF-4D34-95BA-6F355D2335FD}" destId="{A15F2E33-711A-494C-9DA6-39A8A3A4723B}" srcOrd="0" destOrd="0" presId="urn:microsoft.com/office/officeart/2008/layout/CircleAccentTimeline"/>
    <dgm:cxn modelId="{3BB10A5F-F423-48AC-9090-BB26FE3AA2D7}" type="presParOf" srcId="{D72CD259-2BFF-4D34-95BA-6F355D2335FD}" destId="{DB599529-AF14-4B88-AD84-E61DF0B45EF4}" srcOrd="1" destOrd="0" presId="urn:microsoft.com/office/officeart/2008/layout/CircleAccentTimeline"/>
    <dgm:cxn modelId="{D6A8461F-FD94-4AB8-89AC-0D4A5C20BC82}" type="presParOf" srcId="{D72CD259-2BFF-4D34-95BA-6F355D2335FD}" destId="{ACF84FF0-808E-4683-AF24-359EE1E7EC3D}" srcOrd="2" destOrd="0" presId="urn:microsoft.com/office/officeart/2008/layout/CircleAccentTimeline"/>
    <dgm:cxn modelId="{F28E7578-774C-4FF3-B4B9-F6A7242167F1}" type="presParOf" srcId="{EF01AD7F-FE01-4943-915D-58DE2AEF1336}" destId="{D2192B20-4620-43E1-B32E-E9600EDA2757}" srcOrd="12" destOrd="0" presId="urn:microsoft.com/office/officeart/2008/layout/CircleAccentTimeline"/>
    <dgm:cxn modelId="{94E94A02-5DA5-42F9-B650-7B15DECD15AF}" type="presParOf" srcId="{EF01AD7F-FE01-4943-915D-58DE2AEF1336}" destId="{D5C1ADC9-EC64-465D-9B71-E89BED944EC3}" srcOrd="13" destOrd="0" presId="urn:microsoft.com/office/officeart/2008/layout/CircleAccentTimeline"/>
    <dgm:cxn modelId="{D5006F2B-11CF-4FEC-BF7C-DAEA3EFEE958}" type="presParOf" srcId="{EF01AD7F-FE01-4943-915D-58DE2AEF1336}" destId="{CDCB4A46-F6D7-4D0A-802D-FEFB0F1FB7D6}" srcOrd="14" destOrd="0" presId="urn:microsoft.com/office/officeart/2008/layout/CircleAccentTimeline"/>
    <dgm:cxn modelId="{1C994559-A10D-4EB7-9610-BC9FF2617A82}" type="presParOf" srcId="{EF01AD7F-FE01-4943-915D-58DE2AEF1336}" destId="{5C5179EA-F61B-4D84-93CB-1CD8F1508F3B}" srcOrd="15" destOrd="0" presId="urn:microsoft.com/office/officeart/2008/layout/CircleAccentTimeline"/>
    <dgm:cxn modelId="{99B3B7BC-410E-42DE-A138-FACCAB803051}" type="presParOf" srcId="{5C5179EA-F61B-4D84-93CB-1CD8F1508F3B}" destId="{CBFFC91B-E9C2-4887-8D5A-3F57A3715F66}" srcOrd="0" destOrd="0" presId="urn:microsoft.com/office/officeart/2008/layout/CircleAccentTimeline"/>
    <dgm:cxn modelId="{2EED721F-4B66-422B-B7F7-3E8F5D920906}" type="presParOf" srcId="{5C5179EA-F61B-4D84-93CB-1CD8F1508F3B}" destId="{166F7A33-F393-4275-B533-83F6BECB74B1}" srcOrd="1" destOrd="0" presId="urn:microsoft.com/office/officeart/2008/layout/CircleAccentTimeline"/>
    <dgm:cxn modelId="{B6E11262-6651-4BDA-8A1D-302D9B5681A5}" type="presParOf" srcId="{5C5179EA-F61B-4D84-93CB-1CD8F1508F3B}" destId="{A051CF13-FC90-4CAA-B62C-18F34E4C98F1}" srcOrd="2" destOrd="0" presId="urn:microsoft.com/office/officeart/2008/layout/CircleAccentTimeline"/>
    <dgm:cxn modelId="{3D7E67F0-0CA1-48CA-865C-9F5BDC9F3BC1}" type="presParOf" srcId="{EF01AD7F-FE01-4943-915D-58DE2AEF1336}" destId="{CECFAA7E-D6A9-4663-8DD0-38B8EF436035}" srcOrd="16" destOrd="0" presId="urn:microsoft.com/office/officeart/2008/layout/CircleAccentTimeline"/>
    <dgm:cxn modelId="{B3F19C94-1F6E-4C4A-BEC9-496C3F63EEDF}" type="presParOf" srcId="{EF01AD7F-FE01-4943-915D-58DE2AEF1336}" destId="{3731984F-5B88-4DED-A273-3AF28C184142}" srcOrd="17" destOrd="0" presId="urn:microsoft.com/office/officeart/2008/layout/CircleAccentTimeline"/>
    <dgm:cxn modelId="{74C72B1F-4B88-4214-B5EA-AEDEE837185A}" type="presParOf" srcId="{EF01AD7F-FE01-4943-915D-58DE2AEF1336}" destId="{44BEFBE5-79BC-41D3-9695-913FF169C679}" srcOrd="18" destOrd="0" presId="urn:microsoft.com/office/officeart/2008/layout/CircleAccentTimeline"/>
    <dgm:cxn modelId="{5C0909A9-C41C-4C91-B354-7FFBEAE6CF4B}" type="presParOf" srcId="{EF01AD7F-FE01-4943-915D-58DE2AEF1336}" destId="{520607BF-8C8B-47C7-91B0-C732C3BE3CA2}" srcOrd="19" destOrd="0" presId="urn:microsoft.com/office/officeart/2008/layout/CircleAccentTimeline"/>
    <dgm:cxn modelId="{0ECC4575-ACDE-4E99-9941-ADB2179814CA}" type="presParOf" srcId="{520607BF-8C8B-47C7-91B0-C732C3BE3CA2}" destId="{451FC0DA-7D0B-4EAA-ACDB-120C221C0578}" srcOrd="0" destOrd="0" presId="urn:microsoft.com/office/officeart/2008/layout/CircleAccentTimeline"/>
    <dgm:cxn modelId="{ED208618-DB7F-411B-A92B-01211D8E2224}" type="presParOf" srcId="{520607BF-8C8B-47C7-91B0-C732C3BE3CA2}" destId="{E6182185-4124-43A5-8471-990390B846CE}" srcOrd="1" destOrd="0" presId="urn:microsoft.com/office/officeart/2008/layout/CircleAccentTimeline"/>
    <dgm:cxn modelId="{AA5BFE87-DC22-40E4-93B5-4689EA0A3562}" type="presParOf" srcId="{520607BF-8C8B-47C7-91B0-C732C3BE3CA2}" destId="{07A0F421-BB81-45F3-A8F5-CFE24C1A8CDE}" srcOrd="2" destOrd="0" presId="urn:microsoft.com/office/officeart/2008/layout/CircleAccentTimeline"/>
    <dgm:cxn modelId="{47BFC430-185E-4F94-8EFB-07F7A87550C3}" type="presParOf" srcId="{EF01AD7F-FE01-4943-915D-58DE2AEF1336}" destId="{32696C2F-C37C-4E8B-9924-B3C4F703890D}" srcOrd="20" destOrd="0" presId="urn:microsoft.com/office/officeart/2008/layout/CircleAccentTimeline"/>
    <dgm:cxn modelId="{5D6394BE-53EA-4281-A551-C687741966CB}" type="presParOf" srcId="{EF01AD7F-FE01-4943-915D-58DE2AEF1336}" destId="{86329F56-836C-42FA-ACD5-546CB8CD9E50}" srcOrd="21" destOrd="0" presId="urn:microsoft.com/office/officeart/2008/layout/CircleAccent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B7AAFA-85D4-443A-B9E3-4652E626494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l-PL"/>
        </a:p>
      </dgm:t>
    </dgm:pt>
    <dgm:pt modelId="{23F7E017-FD87-48FD-A69D-280DC8BF9190}">
      <dgm:prSet phldrT="[Tekst]" custT="1"/>
      <dgm:spPr/>
      <dgm:t>
        <a:bodyPr/>
        <a:lstStyle/>
        <a:p>
          <a:r>
            <a:rPr lang="pl-PL" sz="2800" b="1" dirty="0" err="1">
              <a:solidFill>
                <a:schemeClr val="bg1"/>
              </a:solidFill>
            </a:rPr>
            <a:t>Why</a:t>
          </a:r>
          <a:r>
            <a:rPr lang="pl-PL" sz="2800" b="1" dirty="0">
              <a:solidFill>
                <a:schemeClr val="bg1"/>
              </a:solidFill>
            </a:rPr>
            <a:t>? </a:t>
          </a:r>
        </a:p>
      </dgm:t>
    </dgm:pt>
    <dgm:pt modelId="{445477C4-2F84-45BF-934A-E751CBC83F7F}" type="parTrans" cxnId="{EB397832-D4D2-4A94-B569-B6F7A9945E6C}">
      <dgm:prSet/>
      <dgm:spPr/>
      <dgm:t>
        <a:bodyPr/>
        <a:lstStyle/>
        <a:p>
          <a:endParaRPr lang="pl-PL"/>
        </a:p>
      </dgm:t>
    </dgm:pt>
    <dgm:pt modelId="{BF1AB671-3B53-44BA-A399-4A5118310A52}" type="sibTrans" cxnId="{EB397832-D4D2-4A94-B569-B6F7A9945E6C}">
      <dgm:prSet/>
      <dgm:spPr/>
      <dgm:t>
        <a:bodyPr/>
        <a:lstStyle/>
        <a:p>
          <a:endParaRPr lang="pl-PL"/>
        </a:p>
      </dgm:t>
    </dgm:pt>
    <dgm:pt modelId="{57E90FAE-9987-4451-AE89-A2985DF0F1EA}">
      <dgm:prSet phldrT="[Tekst]" custT="1"/>
      <dgm:spPr/>
      <dgm:t>
        <a:bodyPr/>
        <a:lstStyle/>
        <a:p>
          <a:r>
            <a:rPr lang="pl-PL" sz="2800" b="1" dirty="0" err="1">
              <a:solidFill>
                <a:schemeClr val="bg1"/>
              </a:solidFill>
            </a:rPr>
            <a:t>Why</a:t>
          </a:r>
          <a:r>
            <a:rPr lang="pl-PL" sz="2800" b="1" dirty="0">
              <a:solidFill>
                <a:schemeClr val="bg1"/>
              </a:solidFill>
            </a:rPr>
            <a:t>?</a:t>
          </a:r>
          <a:endParaRPr lang="pl-PL" sz="2800" dirty="0"/>
        </a:p>
      </dgm:t>
    </dgm:pt>
    <dgm:pt modelId="{E1A15448-F9FB-4CD3-96E9-31AB10258128}" type="parTrans" cxnId="{F3364929-BB44-4CCC-8F29-A8C3F59E69A2}">
      <dgm:prSet/>
      <dgm:spPr/>
      <dgm:t>
        <a:bodyPr/>
        <a:lstStyle/>
        <a:p>
          <a:endParaRPr lang="pl-PL"/>
        </a:p>
      </dgm:t>
    </dgm:pt>
    <dgm:pt modelId="{FE0A9217-1189-4FE0-9E1B-D4857308B6B7}" type="sibTrans" cxnId="{F3364929-BB44-4CCC-8F29-A8C3F59E69A2}">
      <dgm:prSet/>
      <dgm:spPr/>
      <dgm:t>
        <a:bodyPr/>
        <a:lstStyle/>
        <a:p>
          <a:endParaRPr lang="pl-PL"/>
        </a:p>
      </dgm:t>
    </dgm:pt>
    <dgm:pt modelId="{7D033372-5299-456B-B179-37C5810F9A3D}">
      <dgm:prSet phldrT="[Tekst]" custT="1"/>
      <dgm:spPr/>
      <dgm:t>
        <a:bodyPr/>
        <a:lstStyle/>
        <a:p>
          <a:r>
            <a:rPr lang="pl-PL" sz="2800" b="1" dirty="0" err="1">
              <a:solidFill>
                <a:schemeClr val="bg1"/>
              </a:solidFill>
            </a:rPr>
            <a:t>Why</a:t>
          </a:r>
          <a:r>
            <a:rPr lang="pl-PL" sz="2800" b="1" dirty="0"/>
            <a:t>?</a:t>
          </a:r>
          <a:endParaRPr lang="pl-PL" sz="2800" dirty="0"/>
        </a:p>
      </dgm:t>
    </dgm:pt>
    <dgm:pt modelId="{FDFA8A40-BCB8-410F-A8F4-72889C1BC673}" type="parTrans" cxnId="{339225E0-CDB0-457B-B54E-C88C1ABD2265}">
      <dgm:prSet/>
      <dgm:spPr/>
      <dgm:t>
        <a:bodyPr/>
        <a:lstStyle/>
        <a:p>
          <a:endParaRPr lang="pl-PL"/>
        </a:p>
      </dgm:t>
    </dgm:pt>
    <dgm:pt modelId="{935C198C-4199-4C48-A94A-CE0A0864F0BD}" type="sibTrans" cxnId="{339225E0-CDB0-457B-B54E-C88C1ABD2265}">
      <dgm:prSet/>
      <dgm:spPr/>
      <dgm:t>
        <a:bodyPr/>
        <a:lstStyle/>
        <a:p>
          <a:endParaRPr lang="pl-PL"/>
        </a:p>
      </dgm:t>
    </dgm:pt>
    <dgm:pt modelId="{667266F3-7423-41BE-8890-4F118EA6EC4A}">
      <dgm:prSet custT="1"/>
      <dgm:spPr/>
      <dgm:t>
        <a:bodyPr/>
        <a:lstStyle/>
        <a:p>
          <a:r>
            <a:rPr lang="pl-PL" sz="2800" b="1" dirty="0" err="1">
              <a:solidFill>
                <a:schemeClr val="bg1"/>
              </a:solidFill>
            </a:rPr>
            <a:t>Why</a:t>
          </a:r>
          <a:r>
            <a:rPr lang="pl-PL" sz="2800" b="1" dirty="0"/>
            <a:t>?</a:t>
          </a:r>
          <a:endParaRPr lang="pl-PL" sz="2800" dirty="0"/>
        </a:p>
      </dgm:t>
    </dgm:pt>
    <dgm:pt modelId="{A7005655-949C-4130-AB75-11BC083FA0E9}" type="parTrans" cxnId="{FDC08BBC-4442-4896-B496-D31881ADD20D}">
      <dgm:prSet/>
      <dgm:spPr/>
      <dgm:t>
        <a:bodyPr/>
        <a:lstStyle/>
        <a:p>
          <a:endParaRPr lang="pl-PL"/>
        </a:p>
      </dgm:t>
    </dgm:pt>
    <dgm:pt modelId="{3B980DA2-CF9A-4725-B8D4-80E250E36F09}" type="sibTrans" cxnId="{FDC08BBC-4442-4896-B496-D31881ADD20D}">
      <dgm:prSet/>
      <dgm:spPr/>
      <dgm:t>
        <a:bodyPr/>
        <a:lstStyle/>
        <a:p>
          <a:endParaRPr lang="pl-PL"/>
        </a:p>
      </dgm:t>
    </dgm:pt>
    <dgm:pt modelId="{03C50738-690C-40DC-A7AA-965FBF8BDA11}">
      <dgm:prSet custT="1"/>
      <dgm:spPr/>
      <dgm:t>
        <a:bodyPr/>
        <a:lstStyle/>
        <a:p>
          <a:r>
            <a:rPr lang="pl-PL" sz="2800" b="1" dirty="0" err="1">
              <a:solidFill>
                <a:schemeClr val="bg1"/>
              </a:solidFill>
            </a:rPr>
            <a:t>Why</a:t>
          </a:r>
          <a:r>
            <a:rPr lang="pl-PL" sz="2800" b="1" dirty="0"/>
            <a:t>?</a:t>
          </a:r>
          <a:endParaRPr lang="pl-PL" sz="2800" dirty="0"/>
        </a:p>
      </dgm:t>
    </dgm:pt>
    <dgm:pt modelId="{AF5932A9-C04C-4B07-B2BB-97B29333106D}" type="parTrans" cxnId="{D055EFC6-7292-430A-B71D-A6CD3878C606}">
      <dgm:prSet/>
      <dgm:spPr/>
      <dgm:t>
        <a:bodyPr/>
        <a:lstStyle/>
        <a:p>
          <a:endParaRPr lang="pl-PL"/>
        </a:p>
      </dgm:t>
    </dgm:pt>
    <dgm:pt modelId="{55A81552-6292-45C4-A896-A0EF59CB5D87}" type="sibTrans" cxnId="{D055EFC6-7292-430A-B71D-A6CD3878C606}">
      <dgm:prSet/>
      <dgm:spPr/>
      <dgm:t>
        <a:bodyPr/>
        <a:lstStyle/>
        <a:p>
          <a:endParaRPr lang="pl-PL"/>
        </a:p>
      </dgm:t>
    </dgm:pt>
    <dgm:pt modelId="{1B8CFFA3-AE07-4C4C-B409-5D4F1EC256DA}" type="pres">
      <dgm:prSet presAssocID="{47B7AAFA-85D4-443A-B9E3-4652E6264942}" presName="rootnode" presStyleCnt="0">
        <dgm:presLayoutVars>
          <dgm:chMax/>
          <dgm:chPref/>
          <dgm:dir/>
          <dgm:animLvl val="lvl"/>
        </dgm:presLayoutVars>
      </dgm:prSet>
      <dgm:spPr/>
    </dgm:pt>
    <dgm:pt modelId="{737F634A-865D-47A2-A2CC-7C73EB3A4ED2}" type="pres">
      <dgm:prSet presAssocID="{23F7E017-FD87-48FD-A69D-280DC8BF9190}" presName="composite" presStyleCnt="0"/>
      <dgm:spPr/>
    </dgm:pt>
    <dgm:pt modelId="{78CD41CE-89E3-4F64-A802-ACAF470DE565}" type="pres">
      <dgm:prSet presAssocID="{23F7E017-FD87-48FD-A69D-280DC8BF9190}" presName="bentUpArrow1" presStyleLbl="alignImgPlace1" presStyleIdx="0" presStyleCnt="4"/>
      <dgm:spPr/>
    </dgm:pt>
    <dgm:pt modelId="{7B3C9A27-3EB7-4062-9D50-F2A04929EF7D}" type="pres">
      <dgm:prSet presAssocID="{23F7E017-FD87-48FD-A69D-280DC8BF9190}" presName="ParentText" presStyleLbl="node1" presStyleIdx="0" presStyleCnt="5">
        <dgm:presLayoutVars>
          <dgm:chMax val="1"/>
          <dgm:chPref val="1"/>
          <dgm:bulletEnabled val="1"/>
        </dgm:presLayoutVars>
      </dgm:prSet>
      <dgm:spPr/>
    </dgm:pt>
    <dgm:pt modelId="{75BA3BAB-A33D-4ABC-A507-419C26538BCA}" type="pres">
      <dgm:prSet presAssocID="{23F7E017-FD87-48FD-A69D-280DC8BF9190}" presName="ChildText" presStyleLbl="revTx" presStyleIdx="0" presStyleCnt="4">
        <dgm:presLayoutVars>
          <dgm:chMax val="0"/>
          <dgm:chPref val="0"/>
          <dgm:bulletEnabled val="1"/>
        </dgm:presLayoutVars>
      </dgm:prSet>
      <dgm:spPr/>
    </dgm:pt>
    <dgm:pt modelId="{7043A033-79C7-4B72-A2F3-3C88AE2BCCAA}" type="pres">
      <dgm:prSet presAssocID="{BF1AB671-3B53-44BA-A399-4A5118310A52}" presName="sibTrans" presStyleCnt="0"/>
      <dgm:spPr/>
    </dgm:pt>
    <dgm:pt modelId="{E94624C4-6458-40F2-94E8-13B5229FE27A}" type="pres">
      <dgm:prSet presAssocID="{57E90FAE-9987-4451-AE89-A2985DF0F1EA}" presName="composite" presStyleCnt="0"/>
      <dgm:spPr/>
    </dgm:pt>
    <dgm:pt modelId="{401A13C3-8CEF-488A-AD68-B95E5C97B52E}" type="pres">
      <dgm:prSet presAssocID="{57E90FAE-9987-4451-AE89-A2985DF0F1EA}" presName="bentUpArrow1" presStyleLbl="alignImgPlace1" presStyleIdx="1" presStyleCnt="4"/>
      <dgm:spPr/>
    </dgm:pt>
    <dgm:pt modelId="{7BEAAF77-BBC0-4A81-8F09-73E2F142451B}" type="pres">
      <dgm:prSet presAssocID="{57E90FAE-9987-4451-AE89-A2985DF0F1EA}" presName="ParentText" presStyleLbl="node1" presStyleIdx="1" presStyleCnt="5">
        <dgm:presLayoutVars>
          <dgm:chMax val="1"/>
          <dgm:chPref val="1"/>
          <dgm:bulletEnabled val="1"/>
        </dgm:presLayoutVars>
      </dgm:prSet>
      <dgm:spPr/>
    </dgm:pt>
    <dgm:pt modelId="{9A84BE14-5420-435D-A47B-F33A89F0A935}" type="pres">
      <dgm:prSet presAssocID="{57E90FAE-9987-4451-AE89-A2985DF0F1EA}" presName="ChildText" presStyleLbl="revTx" presStyleIdx="1" presStyleCnt="4">
        <dgm:presLayoutVars>
          <dgm:chMax val="0"/>
          <dgm:chPref val="0"/>
          <dgm:bulletEnabled val="1"/>
        </dgm:presLayoutVars>
      </dgm:prSet>
      <dgm:spPr/>
    </dgm:pt>
    <dgm:pt modelId="{EC356D2A-0624-4E39-81E4-D529960D218E}" type="pres">
      <dgm:prSet presAssocID="{FE0A9217-1189-4FE0-9E1B-D4857308B6B7}" presName="sibTrans" presStyleCnt="0"/>
      <dgm:spPr/>
    </dgm:pt>
    <dgm:pt modelId="{EB945F5C-536B-4E6C-86A5-78A4447C74D3}" type="pres">
      <dgm:prSet presAssocID="{7D033372-5299-456B-B179-37C5810F9A3D}" presName="composite" presStyleCnt="0"/>
      <dgm:spPr/>
    </dgm:pt>
    <dgm:pt modelId="{28D2110F-349A-42CD-BA20-0AD491DF9F53}" type="pres">
      <dgm:prSet presAssocID="{7D033372-5299-456B-B179-37C5810F9A3D}" presName="bentUpArrow1" presStyleLbl="alignImgPlace1" presStyleIdx="2" presStyleCnt="4"/>
      <dgm:spPr/>
    </dgm:pt>
    <dgm:pt modelId="{BE476FA9-7A2A-4E76-BB7A-AB26EE0E95B3}" type="pres">
      <dgm:prSet presAssocID="{7D033372-5299-456B-B179-37C5810F9A3D}" presName="ParentText" presStyleLbl="node1" presStyleIdx="2" presStyleCnt="5">
        <dgm:presLayoutVars>
          <dgm:chMax val="1"/>
          <dgm:chPref val="1"/>
          <dgm:bulletEnabled val="1"/>
        </dgm:presLayoutVars>
      </dgm:prSet>
      <dgm:spPr/>
    </dgm:pt>
    <dgm:pt modelId="{0183475D-2C77-4298-AB48-266FFFF50793}" type="pres">
      <dgm:prSet presAssocID="{7D033372-5299-456B-B179-37C5810F9A3D}" presName="ChildText" presStyleLbl="revTx" presStyleIdx="2" presStyleCnt="4">
        <dgm:presLayoutVars>
          <dgm:chMax val="0"/>
          <dgm:chPref val="0"/>
          <dgm:bulletEnabled val="1"/>
        </dgm:presLayoutVars>
      </dgm:prSet>
      <dgm:spPr/>
    </dgm:pt>
    <dgm:pt modelId="{F3B10739-9EB2-41D7-BE47-94F5C7C45877}" type="pres">
      <dgm:prSet presAssocID="{935C198C-4199-4C48-A94A-CE0A0864F0BD}" presName="sibTrans" presStyleCnt="0"/>
      <dgm:spPr/>
    </dgm:pt>
    <dgm:pt modelId="{DF14B919-5F98-4D90-83F8-0DA7D3BCAF2C}" type="pres">
      <dgm:prSet presAssocID="{667266F3-7423-41BE-8890-4F118EA6EC4A}" presName="composite" presStyleCnt="0"/>
      <dgm:spPr/>
    </dgm:pt>
    <dgm:pt modelId="{C056D064-87D1-49E5-9970-44E04CBC4EEF}" type="pres">
      <dgm:prSet presAssocID="{667266F3-7423-41BE-8890-4F118EA6EC4A}" presName="bentUpArrow1" presStyleLbl="alignImgPlace1" presStyleIdx="3" presStyleCnt="4"/>
      <dgm:spPr/>
    </dgm:pt>
    <dgm:pt modelId="{42E90A44-223B-4133-98AF-1B1E40770C4F}" type="pres">
      <dgm:prSet presAssocID="{667266F3-7423-41BE-8890-4F118EA6EC4A}" presName="ParentText" presStyleLbl="node1" presStyleIdx="3" presStyleCnt="5">
        <dgm:presLayoutVars>
          <dgm:chMax val="1"/>
          <dgm:chPref val="1"/>
          <dgm:bulletEnabled val="1"/>
        </dgm:presLayoutVars>
      </dgm:prSet>
      <dgm:spPr/>
    </dgm:pt>
    <dgm:pt modelId="{7312F63D-E48B-42E3-83E8-E986963438A9}" type="pres">
      <dgm:prSet presAssocID="{667266F3-7423-41BE-8890-4F118EA6EC4A}" presName="ChildText" presStyleLbl="revTx" presStyleIdx="3" presStyleCnt="4">
        <dgm:presLayoutVars>
          <dgm:chMax val="0"/>
          <dgm:chPref val="0"/>
          <dgm:bulletEnabled val="1"/>
        </dgm:presLayoutVars>
      </dgm:prSet>
      <dgm:spPr/>
    </dgm:pt>
    <dgm:pt modelId="{DA097673-E33A-42EF-AD31-F538167CB6A2}" type="pres">
      <dgm:prSet presAssocID="{3B980DA2-CF9A-4725-B8D4-80E250E36F09}" presName="sibTrans" presStyleCnt="0"/>
      <dgm:spPr/>
    </dgm:pt>
    <dgm:pt modelId="{2D02BD36-A57B-4213-9A5C-1D1F9F138BD1}" type="pres">
      <dgm:prSet presAssocID="{03C50738-690C-40DC-A7AA-965FBF8BDA11}" presName="composite" presStyleCnt="0"/>
      <dgm:spPr/>
    </dgm:pt>
    <dgm:pt modelId="{75A65B9C-26E1-4258-9447-69801A37FD5F}" type="pres">
      <dgm:prSet presAssocID="{03C50738-690C-40DC-A7AA-965FBF8BDA11}" presName="ParentText" presStyleLbl="node1" presStyleIdx="4" presStyleCnt="5">
        <dgm:presLayoutVars>
          <dgm:chMax val="1"/>
          <dgm:chPref val="1"/>
          <dgm:bulletEnabled val="1"/>
        </dgm:presLayoutVars>
      </dgm:prSet>
      <dgm:spPr/>
    </dgm:pt>
  </dgm:ptLst>
  <dgm:cxnLst>
    <dgm:cxn modelId="{94DF0B1E-0C3B-4341-AC5B-5BE014125C7F}" type="presOf" srcId="{667266F3-7423-41BE-8890-4F118EA6EC4A}" destId="{42E90A44-223B-4133-98AF-1B1E40770C4F}" srcOrd="0" destOrd="0" presId="urn:microsoft.com/office/officeart/2005/8/layout/StepDownProcess"/>
    <dgm:cxn modelId="{F3364929-BB44-4CCC-8F29-A8C3F59E69A2}" srcId="{47B7AAFA-85D4-443A-B9E3-4652E6264942}" destId="{57E90FAE-9987-4451-AE89-A2985DF0F1EA}" srcOrd="1" destOrd="0" parTransId="{E1A15448-F9FB-4CD3-96E9-31AB10258128}" sibTransId="{FE0A9217-1189-4FE0-9E1B-D4857308B6B7}"/>
    <dgm:cxn modelId="{EB397832-D4D2-4A94-B569-B6F7A9945E6C}" srcId="{47B7AAFA-85D4-443A-B9E3-4652E6264942}" destId="{23F7E017-FD87-48FD-A69D-280DC8BF9190}" srcOrd="0" destOrd="0" parTransId="{445477C4-2F84-45BF-934A-E751CBC83F7F}" sibTransId="{BF1AB671-3B53-44BA-A399-4A5118310A52}"/>
    <dgm:cxn modelId="{C0F70B91-7946-4876-AE29-FE8A554FA592}" type="presOf" srcId="{7D033372-5299-456B-B179-37C5810F9A3D}" destId="{BE476FA9-7A2A-4E76-BB7A-AB26EE0E95B3}" srcOrd="0" destOrd="0" presId="urn:microsoft.com/office/officeart/2005/8/layout/StepDownProcess"/>
    <dgm:cxn modelId="{CEC86E9D-9DFE-40AD-98E9-4E9054E8DCF5}" type="presOf" srcId="{57E90FAE-9987-4451-AE89-A2985DF0F1EA}" destId="{7BEAAF77-BBC0-4A81-8F09-73E2F142451B}" srcOrd="0" destOrd="0" presId="urn:microsoft.com/office/officeart/2005/8/layout/StepDownProcess"/>
    <dgm:cxn modelId="{FDC08BBC-4442-4896-B496-D31881ADD20D}" srcId="{47B7AAFA-85D4-443A-B9E3-4652E6264942}" destId="{667266F3-7423-41BE-8890-4F118EA6EC4A}" srcOrd="3" destOrd="0" parTransId="{A7005655-949C-4130-AB75-11BC083FA0E9}" sibTransId="{3B980DA2-CF9A-4725-B8D4-80E250E36F09}"/>
    <dgm:cxn modelId="{D055EFC6-7292-430A-B71D-A6CD3878C606}" srcId="{47B7AAFA-85D4-443A-B9E3-4652E6264942}" destId="{03C50738-690C-40DC-A7AA-965FBF8BDA11}" srcOrd="4" destOrd="0" parTransId="{AF5932A9-C04C-4B07-B2BB-97B29333106D}" sibTransId="{55A81552-6292-45C4-A896-A0EF59CB5D87}"/>
    <dgm:cxn modelId="{CD4C61C7-3B64-4C6F-8342-0121E2E8EA3B}" type="presOf" srcId="{23F7E017-FD87-48FD-A69D-280DC8BF9190}" destId="{7B3C9A27-3EB7-4062-9D50-F2A04929EF7D}" srcOrd="0" destOrd="0" presId="urn:microsoft.com/office/officeart/2005/8/layout/StepDownProcess"/>
    <dgm:cxn modelId="{9C8971CF-F7A2-476E-9C41-6729DC6507EB}" type="presOf" srcId="{47B7AAFA-85D4-443A-B9E3-4652E6264942}" destId="{1B8CFFA3-AE07-4C4C-B409-5D4F1EC256DA}" srcOrd="0" destOrd="0" presId="urn:microsoft.com/office/officeart/2005/8/layout/StepDownProcess"/>
    <dgm:cxn modelId="{C459C6DF-608E-46A5-9393-AC36245496E5}" type="presOf" srcId="{03C50738-690C-40DC-A7AA-965FBF8BDA11}" destId="{75A65B9C-26E1-4258-9447-69801A37FD5F}" srcOrd="0" destOrd="0" presId="urn:microsoft.com/office/officeart/2005/8/layout/StepDownProcess"/>
    <dgm:cxn modelId="{339225E0-CDB0-457B-B54E-C88C1ABD2265}" srcId="{47B7AAFA-85D4-443A-B9E3-4652E6264942}" destId="{7D033372-5299-456B-B179-37C5810F9A3D}" srcOrd="2" destOrd="0" parTransId="{FDFA8A40-BCB8-410F-A8F4-72889C1BC673}" sibTransId="{935C198C-4199-4C48-A94A-CE0A0864F0BD}"/>
    <dgm:cxn modelId="{75090729-8FF2-424D-9132-98272E148295}" type="presParOf" srcId="{1B8CFFA3-AE07-4C4C-B409-5D4F1EC256DA}" destId="{737F634A-865D-47A2-A2CC-7C73EB3A4ED2}" srcOrd="0" destOrd="0" presId="urn:microsoft.com/office/officeart/2005/8/layout/StepDownProcess"/>
    <dgm:cxn modelId="{5A2BCEB9-842A-4821-ADD9-03C1430FE626}" type="presParOf" srcId="{737F634A-865D-47A2-A2CC-7C73EB3A4ED2}" destId="{78CD41CE-89E3-4F64-A802-ACAF470DE565}" srcOrd="0" destOrd="0" presId="urn:microsoft.com/office/officeart/2005/8/layout/StepDownProcess"/>
    <dgm:cxn modelId="{D22E1395-5086-4284-9BD1-4D33733A2326}" type="presParOf" srcId="{737F634A-865D-47A2-A2CC-7C73EB3A4ED2}" destId="{7B3C9A27-3EB7-4062-9D50-F2A04929EF7D}" srcOrd="1" destOrd="0" presId="urn:microsoft.com/office/officeart/2005/8/layout/StepDownProcess"/>
    <dgm:cxn modelId="{C9EFEF85-D9F8-4553-B8BF-D5A5B64239F5}" type="presParOf" srcId="{737F634A-865D-47A2-A2CC-7C73EB3A4ED2}" destId="{75BA3BAB-A33D-4ABC-A507-419C26538BCA}" srcOrd="2" destOrd="0" presId="urn:microsoft.com/office/officeart/2005/8/layout/StepDownProcess"/>
    <dgm:cxn modelId="{E702EE94-32AD-4F64-869D-214A082C274A}" type="presParOf" srcId="{1B8CFFA3-AE07-4C4C-B409-5D4F1EC256DA}" destId="{7043A033-79C7-4B72-A2F3-3C88AE2BCCAA}" srcOrd="1" destOrd="0" presId="urn:microsoft.com/office/officeart/2005/8/layout/StepDownProcess"/>
    <dgm:cxn modelId="{0C1F6F5A-CEB1-40DA-B221-53FADC7E080E}" type="presParOf" srcId="{1B8CFFA3-AE07-4C4C-B409-5D4F1EC256DA}" destId="{E94624C4-6458-40F2-94E8-13B5229FE27A}" srcOrd="2" destOrd="0" presId="urn:microsoft.com/office/officeart/2005/8/layout/StepDownProcess"/>
    <dgm:cxn modelId="{70E3878F-6EE9-4026-AE82-54CD787663AA}" type="presParOf" srcId="{E94624C4-6458-40F2-94E8-13B5229FE27A}" destId="{401A13C3-8CEF-488A-AD68-B95E5C97B52E}" srcOrd="0" destOrd="0" presId="urn:microsoft.com/office/officeart/2005/8/layout/StepDownProcess"/>
    <dgm:cxn modelId="{8C2A8E13-1FD2-41CE-8611-A6B4C46CE2A8}" type="presParOf" srcId="{E94624C4-6458-40F2-94E8-13B5229FE27A}" destId="{7BEAAF77-BBC0-4A81-8F09-73E2F142451B}" srcOrd="1" destOrd="0" presId="urn:microsoft.com/office/officeart/2005/8/layout/StepDownProcess"/>
    <dgm:cxn modelId="{7E2349FC-2BE7-4AC0-9FE4-5CE28C14EB3D}" type="presParOf" srcId="{E94624C4-6458-40F2-94E8-13B5229FE27A}" destId="{9A84BE14-5420-435D-A47B-F33A89F0A935}" srcOrd="2" destOrd="0" presId="urn:microsoft.com/office/officeart/2005/8/layout/StepDownProcess"/>
    <dgm:cxn modelId="{BECAF6BA-758A-4D55-A896-A83AAC145537}" type="presParOf" srcId="{1B8CFFA3-AE07-4C4C-B409-5D4F1EC256DA}" destId="{EC356D2A-0624-4E39-81E4-D529960D218E}" srcOrd="3" destOrd="0" presId="urn:microsoft.com/office/officeart/2005/8/layout/StepDownProcess"/>
    <dgm:cxn modelId="{1FCA80C8-8006-4BAF-B5D8-6AE447F28005}" type="presParOf" srcId="{1B8CFFA3-AE07-4C4C-B409-5D4F1EC256DA}" destId="{EB945F5C-536B-4E6C-86A5-78A4447C74D3}" srcOrd="4" destOrd="0" presId="urn:microsoft.com/office/officeart/2005/8/layout/StepDownProcess"/>
    <dgm:cxn modelId="{6F70129C-BE93-44AC-9727-148D7B9EE326}" type="presParOf" srcId="{EB945F5C-536B-4E6C-86A5-78A4447C74D3}" destId="{28D2110F-349A-42CD-BA20-0AD491DF9F53}" srcOrd="0" destOrd="0" presId="urn:microsoft.com/office/officeart/2005/8/layout/StepDownProcess"/>
    <dgm:cxn modelId="{8CB0868E-643B-45DE-8F39-B3EFF6A807B7}" type="presParOf" srcId="{EB945F5C-536B-4E6C-86A5-78A4447C74D3}" destId="{BE476FA9-7A2A-4E76-BB7A-AB26EE0E95B3}" srcOrd="1" destOrd="0" presId="urn:microsoft.com/office/officeart/2005/8/layout/StepDownProcess"/>
    <dgm:cxn modelId="{4ED4F29E-CBDE-4C61-AC16-3BD46BE3E3EF}" type="presParOf" srcId="{EB945F5C-536B-4E6C-86A5-78A4447C74D3}" destId="{0183475D-2C77-4298-AB48-266FFFF50793}" srcOrd="2" destOrd="0" presId="urn:microsoft.com/office/officeart/2005/8/layout/StepDownProcess"/>
    <dgm:cxn modelId="{46C8A1C8-1CBD-4BBD-8657-78072E6B71D0}" type="presParOf" srcId="{1B8CFFA3-AE07-4C4C-B409-5D4F1EC256DA}" destId="{F3B10739-9EB2-41D7-BE47-94F5C7C45877}" srcOrd="5" destOrd="0" presId="urn:microsoft.com/office/officeart/2005/8/layout/StepDownProcess"/>
    <dgm:cxn modelId="{3B0751F7-B5AD-4497-8F00-B37DBE378303}" type="presParOf" srcId="{1B8CFFA3-AE07-4C4C-B409-5D4F1EC256DA}" destId="{DF14B919-5F98-4D90-83F8-0DA7D3BCAF2C}" srcOrd="6" destOrd="0" presId="urn:microsoft.com/office/officeart/2005/8/layout/StepDownProcess"/>
    <dgm:cxn modelId="{77E2D6FB-80CC-4B0D-A386-ED7AAB0D9301}" type="presParOf" srcId="{DF14B919-5F98-4D90-83F8-0DA7D3BCAF2C}" destId="{C056D064-87D1-49E5-9970-44E04CBC4EEF}" srcOrd="0" destOrd="0" presId="urn:microsoft.com/office/officeart/2005/8/layout/StepDownProcess"/>
    <dgm:cxn modelId="{52E6774E-E2A4-4852-87F6-70D370670ACB}" type="presParOf" srcId="{DF14B919-5F98-4D90-83F8-0DA7D3BCAF2C}" destId="{42E90A44-223B-4133-98AF-1B1E40770C4F}" srcOrd="1" destOrd="0" presId="urn:microsoft.com/office/officeart/2005/8/layout/StepDownProcess"/>
    <dgm:cxn modelId="{488E9A4C-31B8-4DA5-A6E5-8E53C9196E99}" type="presParOf" srcId="{DF14B919-5F98-4D90-83F8-0DA7D3BCAF2C}" destId="{7312F63D-E48B-42E3-83E8-E986963438A9}" srcOrd="2" destOrd="0" presId="urn:microsoft.com/office/officeart/2005/8/layout/StepDownProcess"/>
    <dgm:cxn modelId="{9F3464DF-BB93-4432-987F-0B7822932970}" type="presParOf" srcId="{1B8CFFA3-AE07-4C4C-B409-5D4F1EC256DA}" destId="{DA097673-E33A-42EF-AD31-F538167CB6A2}" srcOrd="7" destOrd="0" presId="urn:microsoft.com/office/officeart/2005/8/layout/StepDownProcess"/>
    <dgm:cxn modelId="{65AE863B-A278-400C-B702-4E691AC0F600}" type="presParOf" srcId="{1B8CFFA3-AE07-4C4C-B409-5D4F1EC256DA}" destId="{2D02BD36-A57B-4213-9A5C-1D1F9F138BD1}" srcOrd="8" destOrd="0" presId="urn:microsoft.com/office/officeart/2005/8/layout/StepDownProcess"/>
    <dgm:cxn modelId="{DABE8FEB-E9ED-4827-BF17-FEE72FB6EB0B}" type="presParOf" srcId="{2D02BD36-A57B-4213-9A5C-1D1F9F138BD1}" destId="{75A65B9C-26E1-4258-9447-69801A37FD5F}"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B7AAFA-85D4-443A-B9E3-4652E626494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l-PL"/>
        </a:p>
      </dgm:t>
    </dgm:pt>
    <dgm:pt modelId="{23F7E017-FD87-48FD-A69D-280DC8BF9190}">
      <dgm:prSet phldrT="[Tekst]" custT="1"/>
      <dgm:spPr/>
      <dgm:t>
        <a:bodyPr/>
        <a:lstStyle/>
        <a:p>
          <a:r>
            <a:rPr lang="pl-PL" sz="2800" b="1" dirty="0" err="1">
              <a:solidFill>
                <a:schemeClr val="bg1"/>
              </a:solidFill>
            </a:rPr>
            <a:t>What</a:t>
          </a:r>
          <a:r>
            <a:rPr lang="pl-PL" sz="2800" b="1" dirty="0"/>
            <a:t>?</a:t>
          </a:r>
        </a:p>
      </dgm:t>
    </dgm:pt>
    <dgm:pt modelId="{445477C4-2F84-45BF-934A-E751CBC83F7F}" type="parTrans" cxnId="{EB397832-D4D2-4A94-B569-B6F7A9945E6C}">
      <dgm:prSet/>
      <dgm:spPr/>
      <dgm:t>
        <a:bodyPr/>
        <a:lstStyle/>
        <a:p>
          <a:endParaRPr lang="pl-PL" sz="2800"/>
        </a:p>
      </dgm:t>
    </dgm:pt>
    <dgm:pt modelId="{BF1AB671-3B53-44BA-A399-4A5118310A52}" type="sibTrans" cxnId="{EB397832-D4D2-4A94-B569-B6F7A9945E6C}">
      <dgm:prSet/>
      <dgm:spPr/>
      <dgm:t>
        <a:bodyPr/>
        <a:lstStyle/>
        <a:p>
          <a:endParaRPr lang="pl-PL" sz="2800"/>
        </a:p>
      </dgm:t>
    </dgm:pt>
    <dgm:pt modelId="{57E90FAE-9987-4451-AE89-A2985DF0F1EA}">
      <dgm:prSet phldrT="[Tekst]" custT="1"/>
      <dgm:spPr/>
      <dgm:t>
        <a:bodyPr/>
        <a:lstStyle/>
        <a:p>
          <a:r>
            <a:rPr lang="pl-PL" sz="2800" b="1" dirty="0" err="1">
              <a:solidFill>
                <a:schemeClr val="bg1"/>
              </a:solidFill>
            </a:rPr>
            <a:t>What</a:t>
          </a:r>
          <a:r>
            <a:rPr lang="pl-PL" sz="2800" b="1" dirty="0"/>
            <a:t>?</a:t>
          </a:r>
          <a:endParaRPr lang="pl-PL" sz="2800" dirty="0"/>
        </a:p>
      </dgm:t>
    </dgm:pt>
    <dgm:pt modelId="{E1A15448-F9FB-4CD3-96E9-31AB10258128}" type="parTrans" cxnId="{F3364929-BB44-4CCC-8F29-A8C3F59E69A2}">
      <dgm:prSet/>
      <dgm:spPr/>
      <dgm:t>
        <a:bodyPr/>
        <a:lstStyle/>
        <a:p>
          <a:endParaRPr lang="pl-PL" sz="2800"/>
        </a:p>
      </dgm:t>
    </dgm:pt>
    <dgm:pt modelId="{FE0A9217-1189-4FE0-9E1B-D4857308B6B7}" type="sibTrans" cxnId="{F3364929-BB44-4CCC-8F29-A8C3F59E69A2}">
      <dgm:prSet/>
      <dgm:spPr/>
      <dgm:t>
        <a:bodyPr/>
        <a:lstStyle/>
        <a:p>
          <a:endParaRPr lang="pl-PL" sz="2800"/>
        </a:p>
      </dgm:t>
    </dgm:pt>
    <dgm:pt modelId="{7D033372-5299-456B-B179-37C5810F9A3D}">
      <dgm:prSet phldrT="[Tekst]" custT="1"/>
      <dgm:spPr/>
      <dgm:t>
        <a:bodyPr/>
        <a:lstStyle/>
        <a:p>
          <a:r>
            <a:rPr lang="pl-PL" sz="2800" b="1" dirty="0" err="1">
              <a:solidFill>
                <a:schemeClr val="bg1"/>
              </a:solidFill>
            </a:rPr>
            <a:t>What</a:t>
          </a:r>
          <a:r>
            <a:rPr lang="pl-PL" sz="2800" b="1" dirty="0"/>
            <a:t>?</a:t>
          </a:r>
          <a:endParaRPr lang="pl-PL" sz="2800" dirty="0"/>
        </a:p>
      </dgm:t>
    </dgm:pt>
    <dgm:pt modelId="{FDFA8A40-BCB8-410F-A8F4-72889C1BC673}" type="parTrans" cxnId="{339225E0-CDB0-457B-B54E-C88C1ABD2265}">
      <dgm:prSet/>
      <dgm:spPr/>
      <dgm:t>
        <a:bodyPr/>
        <a:lstStyle/>
        <a:p>
          <a:endParaRPr lang="pl-PL" sz="2800"/>
        </a:p>
      </dgm:t>
    </dgm:pt>
    <dgm:pt modelId="{935C198C-4199-4C48-A94A-CE0A0864F0BD}" type="sibTrans" cxnId="{339225E0-CDB0-457B-B54E-C88C1ABD2265}">
      <dgm:prSet/>
      <dgm:spPr/>
      <dgm:t>
        <a:bodyPr/>
        <a:lstStyle/>
        <a:p>
          <a:endParaRPr lang="pl-PL" sz="2800"/>
        </a:p>
      </dgm:t>
    </dgm:pt>
    <dgm:pt modelId="{667266F3-7423-41BE-8890-4F118EA6EC4A}">
      <dgm:prSet custT="1"/>
      <dgm:spPr/>
      <dgm:t>
        <a:bodyPr/>
        <a:lstStyle/>
        <a:p>
          <a:r>
            <a:rPr lang="pl-PL" sz="2800" b="1" dirty="0" err="1">
              <a:solidFill>
                <a:schemeClr val="bg1"/>
              </a:solidFill>
            </a:rPr>
            <a:t>What</a:t>
          </a:r>
          <a:r>
            <a:rPr lang="pl-PL" sz="2800" b="1" dirty="0"/>
            <a:t>?</a:t>
          </a:r>
          <a:endParaRPr lang="pl-PL" sz="2800" dirty="0"/>
        </a:p>
      </dgm:t>
    </dgm:pt>
    <dgm:pt modelId="{A7005655-949C-4130-AB75-11BC083FA0E9}" type="parTrans" cxnId="{FDC08BBC-4442-4896-B496-D31881ADD20D}">
      <dgm:prSet/>
      <dgm:spPr/>
      <dgm:t>
        <a:bodyPr/>
        <a:lstStyle/>
        <a:p>
          <a:endParaRPr lang="pl-PL" sz="2800"/>
        </a:p>
      </dgm:t>
    </dgm:pt>
    <dgm:pt modelId="{3B980DA2-CF9A-4725-B8D4-80E250E36F09}" type="sibTrans" cxnId="{FDC08BBC-4442-4896-B496-D31881ADD20D}">
      <dgm:prSet/>
      <dgm:spPr/>
      <dgm:t>
        <a:bodyPr/>
        <a:lstStyle/>
        <a:p>
          <a:endParaRPr lang="pl-PL" sz="2800"/>
        </a:p>
      </dgm:t>
    </dgm:pt>
    <dgm:pt modelId="{03C50738-690C-40DC-A7AA-965FBF8BDA11}">
      <dgm:prSet custT="1"/>
      <dgm:spPr/>
      <dgm:t>
        <a:bodyPr/>
        <a:lstStyle/>
        <a:p>
          <a:r>
            <a:rPr lang="pl-PL" sz="2800" b="1" dirty="0" err="1">
              <a:solidFill>
                <a:schemeClr val="bg1"/>
              </a:solidFill>
            </a:rPr>
            <a:t>What</a:t>
          </a:r>
          <a:r>
            <a:rPr lang="pl-PL" sz="2800" b="1" dirty="0"/>
            <a:t>?</a:t>
          </a:r>
          <a:endParaRPr lang="pl-PL" sz="2800" dirty="0"/>
        </a:p>
      </dgm:t>
    </dgm:pt>
    <dgm:pt modelId="{AF5932A9-C04C-4B07-B2BB-97B29333106D}" type="parTrans" cxnId="{D055EFC6-7292-430A-B71D-A6CD3878C606}">
      <dgm:prSet/>
      <dgm:spPr/>
      <dgm:t>
        <a:bodyPr/>
        <a:lstStyle/>
        <a:p>
          <a:endParaRPr lang="pl-PL" sz="2800"/>
        </a:p>
      </dgm:t>
    </dgm:pt>
    <dgm:pt modelId="{55A81552-6292-45C4-A896-A0EF59CB5D87}" type="sibTrans" cxnId="{D055EFC6-7292-430A-B71D-A6CD3878C606}">
      <dgm:prSet/>
      <dgm:spPr/>
      <dgm:t>
        <a:bodyPr/>
        <a:lstStyle/>
        <a:p>
          <a:endParaRPr lang="pl-PL" sz="2800"/>
        </a:p>
      </dgm:t>
    </dgm:pt>
    <dgm:pt modelId="{1B8CFFA3-AE07-4C4C-B409-5D4F1EC256DA}" type="pres">
      <dgm:prSet presAssocID="{47B7AAFA-85D4-443A-B9E3-4652E6264942}" presName="rootnode" presStyleCnt="0">
        <dgm:presLayoutVars>
          <dgm:chMax/>
          <dgm:chPref/>
          <dgm:dir/>
          <dgm:animLvl val="lvl"/>
        </dgm:presLayoutVars>
      </dgm:prSet>
      <dgm:spPr/>
    </dgm:pt>
    <dgm:pt modelId="{737F634A-865D-47A2-A2CC-7C73EB3A4ED2}" type="pres">
      <dgm:prSet presAssocID="{23F7E017-FD87-48FD-A69D-280DC8BF9190}" presName="composite" presStyleCnt="0"/>
      <dgm:spPr/>
    </dgm:pt>
    <dgm:pt modelId="{78CD41CE-89E3-4F64-A802-ACAF470DE565}" type="pres">
      <dgm:prSet presAssocID="{23F7E017-FD87-48FD-A69D-280DC8BF9190}" presName="bentUpArrow1" presStyleLbl="alignImgPlace1" presStyleIdx="0" presStyleCnt="4"/>
      <dgm:spPr/>
    </dgm:pt>
    <dgm:pt modelId="{7B3C9A27-3EB7-4062-9D50-F2A04929EF7D}" type="pres">
      <dgm:prSet presAssocID="{23F7E017-FD87-48FD-A69D-280DC8BF9190}" presName="ParentText" presStyleLbl="node1" presStyleIdx="0" presStyleCnt="5" custScaleX="115556">
        <dgm:presLayoutVars>
          <dgm:chMax val="1"/>
          <dgm:chPref val="1"/>
          <dgm:bulletEnabled val="1"/>
        </dgm:presLayoutVars>
      </dgm:prSet>
      <dgm:spPr/>
    </dgm:pt>
    <dgm:pt modelId="{75BA3BAB-A33D-4ABC-A507-419C26538BCA}" type="pres">
      <dgm:prSet presAssocID="{23F7E017-FD87-48FD-A69D-280DC8BF9190}" presName="ChildText" presStyleLbl="revTx" presStyleIdx="0" presStyleCnt="4">
        <dgm:presLayoutVars>
          <dgm:chMax val="0"/>
          <dgm:chPref val="0"/>
          <dgm:bulletEnabled val="1"/>
        </dgm:presLayoutVars>
      </dgm:prSet>
      <dgm:spPr/>
    </dgm:pt>
    <dgm:pt modelId="{7043A033-79C7-4B72-A2F3-3C88AE2BCCAA}" type="pres">
      <dgm:prSet presAssocID="{BF1AB671-3B53-44BA-A399-4A5118310A52}" presName="sibTrans" presStyleCnt="0"/>
      <dgm:spPr/>
    </dgm:pt>
    <dgm:pt modelId="{E94624C4-6458-40F2-94E8-13B5229FE27A}" type="pres">
      <dgm:prSet presAssocID="{57E90FAE-9987-4451-AE89-A2985DF0F1EA}" presName="composite" presStyleCnt="0"/>
      <dgm:spPr/>
    </dgm:pt>
    <dgm:pt modelId="{401A13C3-8CEF-488A-AD68-B95E5C97B52E}" type="pres">
      <dgm:prSet presAssocID="{57E90FAE-9987-4451-AE89-A2985DF0F1EA}" presName="bentUpArrow1" presStyleLbl="alignImgPlace1" presStyleIdx="1" presStyleCnt="4"/>
      <dgm:spPr/>
    </dgm:pt>
    <dgm:pt modelId="{7BEAAF77-BBC0-4A81-8F09-73E2F142451B}" type="pres">
      <dgm:prSet presAssocID="{57E90FAE-9987-4451-AE89-A2985DF0F1EA}" presName="ParentText" presStyleLbl="node1" presStyleIdx="1" presStyleCnt="5" custScaleX="115556">
        <dgm:presLayoutVars>
          <dgm:chMax val="1"/>
          <dgm:chPref val="1"/>
          <dgm:bulletEnabled val="1"/>
        </dgm:presLayoutVars>
      </dgm:prSet>
      <dgm:spPr/>
    </dgm:pt>
    <dgm:pt modelId="{9A84BE14-5420-435D-A47B-F33A89F0A935}" type="pres">
      <dgm:prSet presAssocID="{57E90FAE-9987-4451-AE89-A2985DF0F1EA}" presName="ChildText" presStyleLbl="revTx" presStyleIdx="1" presStyleCnt="4">
        <dgm:presLayoutVars>
          <dgm:chMax val="0"/>
          <dgm:chPref val="0"/>
          <dgm:bulletEnabled val="1"/>
        </dgm:presLayoutVars>
      </dgm:prSet>
      <dgm:spPr/>
    </dgm:pt>
    <dgm:pt modelId="{EC356D2A-0624-4E39-81E4-D529960D218E}" type="pres">
      <dgm:prSet presAssocID="{FE0A9217-1189-4FE0-9E1B-D4857308B6B7}" presName="sibTrans" presStyleCnt="0"/>
      <dgm:spPr/>
    </dgm:pt>
    <dgm:pt modelId="{EB945F5C-536B-4E6C-86A5-78A4447C74D3}" type="pres">
      <dgm:prSet presAssocID="{7D033372-5299-456B-B179-37C5810F9A3D}" presName="composite" presStyleCnt="0"/>
      <dgm:spPr/>
    </dgm:pt>
    <dgm:pt modelId="{28D2110F-349A-42CD-BA20-0AD491DF9F53}" type="pres">
      <dgm:prSet presAssocID="{7D033372-5299-456B-B179-37C5810F9A3D}" presName="bentUpArrow1" presStyleLbl="alignImgPlace1" presStyleIdx="2" presStyleCnt="4"/>
      <dgm:spPr/>
    </dgm:pt>
    <dgm:pt modelId="{BE476FA9-7A2A-4E76-BB7A-AB26EE0E95B3}" type="pres">
      <dgm:prSet presAssocID="{7D033372-5299-456B-B179-37C5810F9A3D}" presName="ParentText" presStyleLbl="node1" presStyleIdx="2" presStyleCnt="5" custScaleX="115556">
        <dgm:presLayoutVars>
          <dgm:chMax val="1"/>
          <dgm:chPref val="1"/>
          <dgm:bulletEnabled val="1"/>
        </dgm:presLayoutVars>
      </dgm:prSet>
      <dgm:spPr/>
    </dgm:pt>
    <dgm:pt modelId="{0183475D-2C77-4298-AB48-266FFFF50793}" type="pres">
      <dgm:prSet presAssocID="{7D033372-5299-456B-B179-37C5810F9A3D}" presName="ChildText" presStyleLbl="revTx" presStyleIdx="2" presStyleCnt="4">
        <dgm:presLayoutVars>
          <dgm:chMax val="0"/>
          <dgm:chPref val="0"/>
          <dgm:bulletEnabled val="1"/>
        </dgm:presLayoutVars>
      </dgm:prSet>
      <dgm:spPr/>
    </dgm:pt>
    <dgm:pt modelId="{F3B10739-9EB2-41D7-BE47-94F5C7C45877}" type="pres">
      <dgm:prSet presAssocID="{935C198C-4199-4C48-A94A-CE0A0864F0BD}" presName="sibTrans" presStyleCnt="0"/>
      <dgm:spPr/>
    </dgm:pt>
    <dgm:pt modelId="{DF14B919-5F98-4D90-83F8-0DA7D3BCAF2C}" type="pres">
      <dgm:prSet presAssocID="{667266F3-7423-41BE-8890-4F118EA6EC4A}" presName="composite" presStyleCnt="0"/>
      <dgm:spPr/>
    </dgm:pt>
    <dgm:pt modelId="{C056D064-87D1-49E5-9970-44E04CBC4EEF}" type="pres">
      <dgm:prSet presAssocID="{667266F3-7423-41BE-8890-4F118EA6EC4A}" presName="bentUpArrow1" presStyleLbl="alignImgPlace1" presStyleIdx="3" presStyleCnt="4"/>
      <dgm:spPr/>
    </dgm:pt>
    <dgm:pt modelId="{42E90A44-223B-4133-98AF-1B1E40770C4F}" type="pres">
      <dgm:prSet presAssocID="{667266F3-7423-41BE-8890-4F118EA6EC4A}" presName="ParentText" presStyleLbl="node1" presStyleIdx="3" presStyleCnt="5" custScaleX="115556">
        <dgm:presLayoutVars>
          <dgm:chMax val="1"/>
          <dgm:chPref val="1"/>
          <dgm:bulletEnabled val="1"/>
        </dgm:presLayoutVars>
      </dgm:prSet>
      <dgm:spPr/>
    </dgm:pt>
    <dgm:pt modelId="{7312F63D-E48B-42E3-83E8-E986963438A9}" type="pres">
      <dgm:prSet presAssocID="{667266F3-7423-41BE-8890-4F118EA6EC4A}" presName="ChildText" presStyleLbl="revTx" presStyleIdx="3" presStyleCnt="4">
        <dgm:presLayoutVars>
          <dgm:chMax val="0"/>
          <dgm:chPref val="0"/>
          <dgm:bulletEnabled val="1"/>
        </dgm:presLayoutVars>
      </dgm:prSet>
      <dgm:spPr/>
    </dgm:pt>
    <dgm:pt modelId="{DA097673-E33A-42EF-AD31-F538167CB6A2}" type="pres">
      <dgm:prSet presAssocID="{3B980DA2-CF9A-4725-B8D4-80E250E36F09}" presName="sibTrans" presStyleCnt="0"/>
      <dgm:spPr/>
    </dgm:pt>
    <dgm:pt modelId="{2D02BD36-A57B-4213-9A5C-1D1F9F138BD1}" type="pres">
      <dgm:prSet presAssocID="{03C50738-690C-40DC-A7AA-965FBF8BDA11}" presName="composite" presStyleCnt="0"/>
      <dgm:spPr/>
    </dgm:pt>
    <dgm:pt modelId="{75A65B9C-26E1-4258-9447-69801A37FD5F}" type="pres">
      <dgm:prSet presAssocID="{03C50738-690C-40DC-A7AA-965FBF8BDA11}" presName="ParentText" presStyleLbl="node1" presStyleIdx="4" presStyleCnt="5" custScaleX="115556">
        <dgm:presLayoutVars>
          <dgm:chMax val="1"/>
          <dgm:chPref val="1"/>
          <dgm:bulletEnabled val="1"/>
        </dgm:presLayoutVars>
      </dgm:prSet>
      <dgm:spPr/>
    </dgm:pt>
  </dgm:ptLst>
  <dgm:cxnLst>
    <dgm:cxn modelId="{C53E6109-9F95-4B64-81FD-7B7DD6364A0E}" type="presOf" srcId="{667266F3-7423-41BE-8890-4F118EA6EC4A}" destId="{42E90A44-223B-4133-98AF-1B1E40770C4F}" srcOrd="0" destOrd="0" presId="urn:microsoft.com/office/officeart/2005/8/layout/StepDownProcess"/>
    <dgm:cxn modelId="{F3364929-BB44-4CCC-8F29-A8C3F59E69A2}" srcId="{47B7AAFA-85D4-443A-B9E3-4652E6264942}" destId="{57E90FAE-9987-4451-AE89-A2985DF0F1EA}" srcOrd="1" destOrd="0" parTransId="{E1A15448-F9FB-4CD3-96E9-31AB10258128}" sibTransId="{FE0A9217-1189-4FE0-9E1B-D4857308B6B7}"/>
    <dgm:cxn modelId="{EB397832-D4D2-4A94-B569-B6F7A9945E6C}" srcId="{47B7AAFA-85D4-443A-B9E3-4652E6264942}" destId="{23F7E017-FD87-48FD-A69D-280DC8BF9190}" srcOrd="0" destOrd="0" parTransId="{445477C4-2F84-45BF-934A-E751CBC83F7F}" sibTransId="{BF1AB671-3B53-44BA-A399-4A5118310A52}"/>
    <dgm:cxn modelId="{3C027E64-D8D0-49D0-B7E4-54A8839EB441}" type="presOf" srcId="{47B7AAFA-85D4-443A-B9E3-4652E6264942}" destId="{1B8CFFA3-AE07-4C4C-B409-5D4F1EC256DA}" srcOrd="0" destOrd="0" presId="urn:microsoft.com/office/officeart/2005/8/layout/StepDownProcess"/>
    <dgm:cxn modelId="{1BD87884-A74A-4393-82F0-14C879864DBE}" type="presOf" srcId="{7D033372-5299-456B-B179-37C5810F9A3D}" destId="{BE476FA9-7A2A-4E76-BB7A-AB26EE0E95B3}" srcOrd="0" destOrd="0" presId="urn:microsoft.com/office/officeart/2005/8/layout/StepDownProcess"/>
    <dgm:cxn modelId="{38BC799E-D328-4248-8996-C41746B718B8}" type="presOf" srcId="{57E90FAE-9987-4451-AE89-A2985DF0F1EA}" destId="{7BEAAF77-BBC0-4A81-8F09-73E2F142451B}" srcOrd="0" destOrd="0" presId="urn:microsoft.com/office/officeart/2005/8/layout/StepDownProcess"/>
    <dgm:cxn modelId="{CB3B59BA-AD9E-4EC6-B728-181637ABF7B1}" type="presOf" srcId="{03C50738-690C-40DC-A7AA-965FBF8BDA11}" destId="{75A65B9C-26E1-4258-9447-69801A37FD5F}" srcOrd="0" destOrd="0" presId="urn:microsoft.com/office/officeart/2005/8/layout/StepDownProcess"/>
    <dgm:cxn modelId="{FDC08BBC-4442-4896-B496-D31881ADD20D}" srcId="{47B7AAFA-85D4-443A-B9E3-4652E6264942}" destId="{667266F3-7423-41BE-8890-4F118EA6EC4A}" srcOrd="3" destOrd="0" parTransId="{A7005655-949C-4130-AB75-11BC083FA0E9}" sibTransId="{3B980DA2-CF9A-4725-B8D4-80E250E36F09}"/>
    <dgm:cxn modelId="{D055EFC6-7292-430A-B71D-A6CD3878C606}" srcId="{47B7AAFA-85D4-443A-B9E3-4652E6264942}" destId="{03C50738-690C-40DC-A7AA-965FBF8BDA11}" srcOrd="4" destOrd="0" parTransId="{AF5932A9-C04C-4B07-B2BB-97B29333106D}" sibTransId="{55A81552-6292-45C4-A896-A0EF59CB5D87}"/>
    <dgm:cxn modelId="{A47B5DCF-226C-444C-B5E0-68EB2F13F3EE}" type="presOf" srcId="{23F7E017-FD87-48FD-A69D-280DC8BF9190}" destId="{7B3C9A27-3EB7-4062-9D50-F2A04929EF7D}" srcOrd="0" destOrd="0" presId="urn:microsoft.com/office/officeart/2005/8/layout/StepDownProcess"/>
    <dgm:cxn modelId="{339225E0-CDB0-457B-B54E-C88C1ABD2265}" srcId="{47B7AAFA-85D4-443A-B9E3-4652E6264942}" destId="{7D033372-5299-456B-B179-37C5810F9A3D}" srcOrd="2" destOrd="0" parTransId="{FDFA8A40-BCB8-410F-A8F4-72889C1BC673}" sibTransId="{935C198C-4199-4C48-A94A-CE0A0864F0BD}"/>
    <dgm:cxn modelId="{70152E0F-4DA8-4644-AB5D-A9F1DEFE41EE}" type="presParOf" srcId="{1B8CFFA3-AE07-4C4C-B409-5D4F1EC256DA}" destId="{737F634A-865D-47A2-A2CC-7C73EB3A4ED2}" srcOrd="0" destOrd="0" presId="urn:microsoft.com/office/officeart/2005/8/layout/StepDownProcess"/>
    <dgm:cxn modelId="{A331C5E0-E38E-4BD5-B7AC-D37BE064B5DB}" type="presParOf" srcId="{737F634A-865D-47A2-A2CC-7C73EB3A4ED2}" destId="{78CD41CE-89E3-4F64-A802-ACAF470DE565}" srcOrd="0" destOrd="0" presId="urn:microsoft.com/office/officeart/2005/8/layout/StepDownProcess"/>
    <dgm:cxn modelId="{F2FFFF19-1E99-4264-A9BA-197A98F6CD7F}" type="presParOf" srcId="{737F634A-865D-47A2-A2CC-7C73EB3A4ED2}" destId="{7B3C9A27-3EB7-4062-9D50-F2A04929EF7D}" srcOrd="1" destOrd="0" presId="urn:microsoft.com/office/officeart/2005/8/layout/StepDownProcess"/>
    <dgm:cxn modelId="{39451233-CDAF-4512-8517-1DDAFA985517}" type="presParOf" srcId="{737F634A-865D-47A2-A2CC-7C73EB3A4ED2}" destId="{75BA3BAB-A33D-4ABC-A507-419C26538BCA}" srcOrd="2" destOrd="0" presId="urn:microsoft.com/office/officeart/2005/8/layout/StepDownProcess"/>
    <dgm:cxn modelId="{72E273D4-0516-4CF2-81CD-6AF310E5A9ED}" type="presParOf" srcId="{1B8CFFA3-AE07-4C4C-B409-5D4F1EC256DA}" destId="{7043A033-79C7-4B72-A2F3-3C88AE2BCCAA}" srcOrd="1" destOrd="0" presId="urn:microsoft.com/office/officeart/2005/8/layout/StepDownProcess"/>
    <dgm:cxn modelId="{B4A93446-B516-484D-B22E-16FC12BCB4BE}" type="presParOf" srcId="{1B8CFFA3-AE07-4C4C-B409-5D4F1EC256DA}" destId="{E94624C4-6458-40F2-94E8-13B5229FE27A}" srcOrd="2" destOrd="0" presId="urn:microsoft.com/office/officeart/2005/8/layout/StepDownProcess"/>
    <dgm:cxn modelId="{C3B1BAC2-0866-4801-9271-BD627DF825E5}" type="presParOf" srcId="{E94624C4-6458-40F2-94E8-13B5229FE27A}" destId="{401A13C3-8CEF-488A-AD68-B95E5C97B52E}" srcOrd="0" destOrd="0" presId="urn:microsoft.com/office/officeart/2005/8/layout/StepDownProcess"/>
    <dgm:cxn modelId="{21F2E525-321F-4670-AA08-A8971494D824}" type="presParOf" srcId="{E94624C4-6458-40F2-94E8-13B5229FE27A}" destId="{7BEAAF77-BBC0-4A81-8F09-73E2F142451B}" srcOrd="1" destOrd="0" presId="urn:microsoft.com/office/officeart/2005/8/layout/StepDownProcess"/>
    <dgm:cxn modelId="{8407B52C-6BE6-403A-A8C3-3ABB7D02CF2C}" type="presParOf" srcId="{E94624C4-6458-40F2-94E8-13B5229FE27A}" destId="{9A84BE14-5420-435D-A47B-F33A89F0A935}" srcOrd="2" destOrd="0" presId="urn:microsoft.com/office/officeart/2005/8/layout/StepDownProcess"/>
    <dgm:cxn modelId="{18EA1F89-B24B-4AFF-8006-9A8DDF37952F}" type="presParOf" srcId="{1B8CFFA3-AE07-4C4C-B409-5D4F1EC256DA}" destId="{EC356D2A-0624-4E39-81E4-D529960D218E}" srcOrd="3" destOrd="0" presId="urn:microsoft.com/office/officeart/2005/8/layout/StepDownProcess"/>
    <dgm:cxn modelId="{CE883EDE-A42F-49DE-82C7-D9056B44A9AF}" type="presParOf" srcId="{1B8CFFA3-AE07-4C4C-B409-5D4F1EC256DA}" destId="{EB945F5C-536B-4E6C-86A5-78A4447C74D3}" srcOrd="4" destOrd="0" presId="urn:microsoft.com/office/officeart/2005/8/layout/StepDownProcess"/>
    <dgm:cxn modelId="{CCF05730-04F4-4733-9449-844E7CDA76D6}" type="presParOf" srcId="{EB945F5C-536B-4E6C-86A5-78A4447C74D3}" destId="{28D2110F-349A-42CD-BA20-0AD491DF9F53}" srcOrd="0" destOrd="0" presId="urn:microsoft.com/office/officeart/2005/8/layout/StepDownProcess"/>
    <dgm:cxn modelId="{49090C3C-C85F-4D1C-B8CC-75D70467163D}" type="presParOf" srcId="{EB945F5C-536B-4E6C-86A5-78A4447C74D3}" destId="{BE476FA9-7A2A-4E76-BB7A-AB26EE0E95B3}" srcOrd="1" destOrd="0" presId="urn:microsoft.com/office/officeart/2005/8/layout/StepDownProcess"/>
    <dgm:cxn modelId="{EF4C91FA-413D-4566-A041-B689E1775533}" type="presParOf" srcId="{EB945F5C-536B-4E6C-86A5-78A4447C74D3}" destId="{0183475D-2C77-4298-AB48-266FFFF50793}" srcOrd="2" destOrd="0" presId="urn:microsoft.com/office/officeart/2005/8/layout/StepDownProcess"/>
    <dgm:cxn modelId="{1CE25245-6341-411A-8F88-D969C5BFEDC4}" type="presParOf" srcId="{1B8CFFA3-AE07-4C4C-B409-5D4F1EC256DA}" destId="{F3B10739-9EB2-41D7-BE47-94F5C7C45877}" srcOrd="5" destOrd="0" presId="urn:microsoft.com/office/officeart/2005/8/layout/StepDownProcess"/>
    <dgm:cxn modelId="{20FA42A4-C7D7-4E04-BD43-7D4E422B39DE}" type="presParOf" srcId="{1B8CFFA3-AE07-4C4C-B409-5D4F1EC256DA}" destId="{DF14B919-5F98-4D90-83F8-0DA7D3BCAF2C}" srcOrd="6" destOrd="0" presId="urn:microsoft.com/office/officeart/2005/8/layout/StepDownProcess"/>
    <dgm:cxn modelId="{C0791111-4C9D-47A2-8344-CB646691C613}" type="presParOf" srcId="{DF14B919-5F98-4D90-83F8-0DA7D3BCAF2C}" destId="{C056D064-87D1-49E5-9970-44E04CBC4EEF}" srcOrd="0" destOrd="0" presId="urn:microsoft.com/office/officeart/2005/8/layout/StepDownProcess"/>
    <dgm:cxn modelId="{5D50D31B-88B6-4476-92F2-37E60947DD5D}" type="presParOf" srcId="{DF14B919-5F98-4D90-83F8-0DA7D3BCAF2C}" destId="{42E90A44-223B-4133-98AF-1B1E40770C4F}" srcOrd="1" destOrd="0" presId="urn:microsoft.com/office/officeart/2005/8/layout/StepDownProcess"/>
    <dgm:cxn modelId="{1E053E0C-6396-4609-A650-82E1122274D4}" type="presParOf" srcId="{DF14B919-5F98-4D90-83F8-0DA7D3BCAF2C}" destId="{7312F63D-E48B-42E3-83E8-E986963438A9}" srcOrd="2" destOrd="0" presId="urn:microsoft.com/office/officeart/2005/8/layout/StepDownProcess"/>
    <dgm:cxn modelId="{A0BD56E7-84DD-43E2-A70B-8ED3AA8A1617}" type="presParOf" srcId="{1B8CFFA3-AE07-4C4C-B409-5D4F1EC256DA}" destId="{DA097673-E33A-42EF-AD31-F538167CB6A2}" srcOrd="7" destOrd="0" presId="urn:microsoft.com/office/officeart/2005/8/layout/StepDownProcess"/>
    <dgm:cxn modelId="{DF4E2663-3933-44D6-B3DE-FD1E42965E63}" type="presParOf" srcId="{1B8CFFA3-AE07-4C4C-B409-5D4F1EC256DA}" destId="{2D02BD36-A57B-4213-9A5C-1D1F9F138BD1}" srcOrd="8" destOrd="0" presId="urn:microsoft.com/office/officeart/2005/8/layout/StepDownProcess"/>
    <dgm:cxn modelId="{F20C86D6-50D6-448A-8B81-FDA8CD269E50}" type="presParOf" srcId="{2D02BD36-A57B-4213-9A5C-1D1F9F138BD1}" destId="{75A65B9C-26E1-4258-9447-69801A37FD5F}"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5FD8491-85E3-4871-82F4-FCCE6738671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636315CE-E390-4DDD-A9E4-78D04E018192}">
      <dgm:prSet phldrT="[Tekst]" custT="1"/>
      <dgm:spPr/>
      <dgm:t>
        <a:bodyPr/>
        <a:lstStyle/>
        <a:p>
          <a:r>
            <a:rPr lang="pl-PL" sz="2200" b="1" dirty="0"/>
            <a:t>D1</a:t>
          </a:r>
        </a:p>
      </dgm:t>
    </dgm:pt>
    <dgm:pt modelId="{4488873B-1532-4B72-B082-D915592BB1B0}" type="parTrans" cxnId="{24153405-E3F4-43C7-BC77-15B73EB31142}">
      <dgm:prSet/>
      <dgm:spPr/>
      <dgm:t>
        <a:bodyPr/>
        <a:lstStyle/>
        <a:p>
          <a:endParaRPr lang="pl-PL" sz="2200" b="1"/>
        </a:p>
      </dgm:t>
    </dgm:pt>
    <dgm:pt modelId="{2AE952CB-7F2D-4AC2-ACD0-ECF1AF5D4DE0}" type="sibTrans" cxnId="{24153405-E3F4-43C7-BC77-15B73EB31142}">
      <dgm:prSet/>
      <dgm:spPr/>
      <dgm:t>
        <a:bodyPr/>
        <a:lstStyle/>
        <a:p>
          <a:endParaRPr lang="pl-PL" sz="2200" b="1"/>
        </a:p>
      </dgm:t>
    </dgm:pt>
    <dgm:pt modelId="{8EFEC749-2E92-4679-A3B8-344821BA5E1D}">
      <dgm:prSet phldrT="[Tekst]" custT="1"/>
      <dgm:spPr/>
      <dgm:t>
        <a:bodyPr/>
        <a:lstStyle/>
        <a:p>
          <a:r>
            <a:rPr lang="pl-PL" sz="2200" b="1" dirty="0"/>
            <a:t>Choice of the team.</a:t>
          </a:r>
        </a:p>
      </dgm:t>
    </dgm:pt>
    <dgm:pt modelId="{80992352-48A3-4B5A-8DB3-A8B9CBC0F554}" type="parTrans" cxnId="{D675B028-2CA2-401D-B956-C2DB53C8A576}">
      <dgm:prSet/>
      <dgm:spPr/>
      <dgm:t>
        <a:bodyPr/>
        <a:lstStyle/>
        <a:p>
          <a:endParaRPr lang="pl-PL" sz="2200" b="1"/>
        </a:p>
      </dgm:t>
    </dgm:pt>
    <dgm:pt modelId="{773BDAAC-3BFF-4EA2-A404-BF116357FBC1}" type="sibTrans" cxnId="{D675B028-2CA2-401D-B956-C2DB53C8A576}">
      <dgm:prSet/>
      <dgm:spPr/>
      <dgm:t>
        <a:bodyPr/>
        <a:lstStyle/>
        <a:p>
          <a:endParaRPr lang="pl-PL" sz="2200" b="1"/>
        </a:p>
      </dgm:t>
    </dgm:pt>
    <dgm:pt modelId="{103B32C6-659D-4628-9CDA-0E133AA56227}">
      <dgm:prSet phldrT="[Tekst]" custT="1"/>
      <dgm:spPr/>
      <dgm:t>
        <a:bodyPr/>
        <a:lstStyle/>
        <a:p>
          <a:r>
            <a:rPr lang="pl-PL" sz="2200" b="1" dirty="0"/>
            <a:t>D2</a:t>
          </a:r>
        </a:p>
      </dgm:t>
    </dgm:pt>
    <dgm:pt modelId="{D889CEBE-CD25-477D-B4A7-F6C3C7731B22}" type="parTrans" cxnId="{59CAB54D-8630-44FB-BD2F-5DB5FC994F3C}">
      <dgm:prSet/>
      <dgm:spPr/>
      <dgm:t>
        <a:bodyPr/>
        <a:lstStyle/>
        <a:p>
          <a:endParaRPr lang="pl-PL" sz="2200" b="1"/>
        </a:p>
      </dgm:t>
    </dgm:pt>
    <dgm:pt modelId="{B4DBBF0C-3F88-4BA1-B63E-7C91AA5D9EC3}" type="sibTrans" cxnId="{59CAB54D-8630-44FB-BD2F-5DB5FC994F3C}">
      <dgm:prSet/>
      <dgm:spPr/>
      <dgm:t>
        <a:bodyPr/>
        <a:lstStyle/>
        <a:p>
          <a:endParaRPr lang="pl-PL" sz="2200" b="1"/>
        </a:p>
      </dgm:t>
    </dgm:pt>
    <dgm:pt modelId="{3756CAFE-F4D9-4573-A8C3-DF09B2442570}">
      <dgm:prSet phldrT="[Tekst]" custT="1"/>
      <dgm:spPr/>
      <dgm:t>
        <a:bodyPr/>
        <a:lstStyle/>
        <a:p>
          <a:r>
            <a:rPr lang="pl-PL" sz="2200" b="1" dirty="0"/>
            <a:t>Problem </a:t>
          </a:r>
          <a:r>
            <a:rPr lang="pl-PL" sz="2200" b="1" dirty="0" err="1"/>
            <a:t>description</a:t>
          </a:r>
          <a:r>
            <a:rPr lang="pl-PL" sz="2200" b="1" dirty="0"/>
            <a:t>.</a:t>
          </a:r>
        </a:p>
      </dgm:t>
    </dgm:pt>
    <dgm:pt modelId="{623EA505-88F8-420D-BC2D-0373F6126CE6}" type="parTrans" cxnId="{C73978FA-C9BC-462C-B1DA-7648F9E8E8E2}">
      <dgm:prSet/>
      <dgm:spPr/>
      <dgm:t>
        <a:bodyPr/>
        <a:lstStyle/>
        <a:p>
          <a:endParaRPr lang="pl-PL" sz="2200" b="1"/>
        </a:p>
      </dgm:t>
    </dgm:pt>
    <dgm:pt modelId="{B27A2758-E493-4721-B615-EC74A99D7C1D}" type="sibTrans" cxnId="{C73978FA-C9BC-462C-B1DA-7648F9E8E8E2}">
      <dgm:prSet/>
      <dgm:spPr/>
      <dgm:t>
        <a:bodyPr/>
        <a:lstStyle/>
        <a:p>
          <a:endParaRPr lang="pl-PL" sz="2200" b="1"/>
        </a:p>
      </dgm:t>
    </dgm:pt>
    <dgm:pt modelId="{0BBC0CF6-EE8C-4996-8825-31C571F8E5AE}">
      <dgm:prSet phldrT="[Tekst]" custT="1"/>
      <dgm:spPr/>
      <dgm:t>
        <a:bodyPr/>
        <a:lstStyle/>
        <a:p>
          <a:r>
            <a:rPr lang="pl-PL" sz="2200" b="1" dirty="0"/>
            <a:t>D3</a:t>
          </a:r>
        </a:p>
      </dgm:t>
    </dgm:pt>
    <dgm:pt modelId="{5A11DE91-1CDB-4221-B2F5-181B03A0BD34}" type="parTrans" cxnId="{BEA9C956-C893-4FB2-A5EC-951A9D6B532B}">
      <dgm:prSet/>
      <dgm:spPr/>
      <dgm:t>
        <a:bodyPr/>
        <a:lstStyle/>
        <a:p>
          <a:endParaRPr lang="pl-PL" sz="2200" b="1"/>
        </a:p>
      </dgm:t>
    </dgm:pt>
    <dgm:pt modelId="{030F18AE-3C69-4984-AFB0-B61937106C71}" type="sibTrans" cxnId="{BEA9C956-C893-4FB2-A5EC-951A9D6B532B}">
      <dgm:prSet/>
      <dgm:spPr/>
      <dgm:t>
        <a:bodyPr/>
        <a:lstStyle/>
        <a:p>
          <a:endParaRPr lang="pl-PL" sz="2200" b="1"/>
        </a:p>
      </dgm:t>
    </dgm:pt>
    <dgm:pt modelId="{D3CB0CDC-8A7C-45D7-B430-161DA131B075}">
      <dgm:prSet phldrT="[Tekst]" custT="1"/>
      <dgm:spPr/>
      <dgm:t>
        <a:bodyPr/>
        <a:lstStyle/>
        <a:p>
          <a:r>
            <a:rPr lang="pl-PL" sz="2200" b="1" dirty="0" err="1"/>
            <a:t>Implementation</a:t>
          </a:r>
          <a:r>
            <a:rPr lang="pl-PL" sz="2200" b="1" dirty="0"/>
            <a:t> and </a:t>
          </a:r>
          <a:r>
            <a:rPr lang="pl-PL" sz="2200" b="1" dirty="0" err="1"/>
            <a:t>verification</a:t>
          </a:r>
          <a:r>
            <a:rPr lang="pl-PL" sz="2200" b="1" dirty="0"/>
            <a:t> of </a:t>
          </a:r>
          <a:r>
            <a:rPr lang="pl-PL" sz="2200" b="1" dirty="0" err="1"/>
            <a:t>temporary</a:t>
          </a:r>
          <a:r>
            <a:rPr lang="pl-PL" sz="2200" b="1" dirty="0"/>
            <a:t> </a:t>
          </a:r>
          <a:r>
            <a:rPr lang="pl-PL" sz="2200" b="1" dirty="0" err="1"/>
            <a:t>actions</a:t>
          </a:r>
          <a:r>
            <a:rPr lang="pl-PL" sz="2200" b="1" dirty="0"/>
            <a:t>.</a:t>
          </a:r>
        </a:p>
      </dgm:t>
    </dgm:pt>
    <dgm:pt modelId="{20FAEC25-22EE-42BA-B877-90D5B64258F1}" type="parTrans" cxnId="{4B8FAFE3-3162-46FB-9B5C-5B93F72A7E6B}">
      <dgm:prSet/>
      <dgm:spPr/>
      <dgm:t>
        <a:bodyPr/>
        <a:lstStyle/>
        <a:p>
          <a:endParaRPr lang="pl-PL" sz="2200" b="1"/>
        </a:p>
      </dgm:t>
    </dgm:pt>
    <dgm:pt modelId="{CB8F741B-5665-4633-9816-C5F173D5D56B}" type="sibTrans" cxnId="{4B8FAFE3-3162-46FB-9B5C-5B93F72A7E6B}">
      <dgm:prSet/>
      <dgm:spPr/>
      <dgm:t>
        <a:bodyPr/>
        <a:lstStyle/>
        <a:p>
          <a:endParaRPr lang="pl-PL" sz="2200" b="1"/>
        </a:p>
      </dgm:t>
    </dgm:pt>
    <dgm:pt modelId="{0EF0367A-C72C-4D2C-B117-59484C42191E}">
      <dgm:prSet custT="1"/>
      <dgm:spPr/>
      <dgm:t>
        <a:bodyPr/>
        <a:lstStyle/>
        <a:p>
          <a:r>
            <a:rPr lang="pl-PL" sz="2200" b="1" dirty="0"/>
            <a:t>D4. </a:t>
          </a:r>
        </a:p>
      </dgm:t>
    </dgm:pt>
    <dgm:pt modelId="{E128E270-8044-4385-A41C-4CDC58A177B4}" type="parTrans" cxnId="{2939AC59-CF31-4818-A9C0-4AF117D0E8AF}">
      <dgm:prSet/>
      <dgm:spPr/>
      <dgm:t>
        <a:bodyPr/>
        <a:lstStyle/>
        <a:p>
          <a:endParaRPr lang="pl-PL" sz="2200" b="1"/>
        </a:p>
      </dgm:t>
    </dgm:pt>
    <dgm:pt modelId="{8177962F-2CF1-470D-AF7E-EBD2C9BF2E88}" type="sibTrans" cxnId="{2939AC59-CF31-4818-A9C0-4AF117D0E8AF}">
      <dgm:prSet/>
      <dgm:spPr/>
      <dgm:t>
        <a:bodyPr/>
        <a:lstStyle/>
        <a:p>
          <a:endParaRPr lang="pl-PL" sz="2200" b="1"/>
        </a:p>
      </dgm:t>
    </dgm:pt>
    <dgm:pt modelId="{F998E950-2F00-49D9-8A9A-69C1B4D601D8}">
      <dgm:prSet custT="1"/>
      <dgm:spPr/>
      <dgm:t>
        <a:bodyPr/>
        <a:lstStyle/>
        <a:p>
          <a:r>
            <a:rPr lang="pl-PL" sz="2200" b="1" dirty="0"/>
            <a:t>D5. </a:t>
          </a:r>
        </a:p>
      </dgm:t>
    </dgm:pt>
    <dgm:pt modelId="{335FDBF3-40ED-42B7-BCDE-24680415AA83}" type="parTrans" cxnId="{A94D7DD9-AC06-4C42-AE48-F0B223179B65}">
      <dgm:prSet/>
      <dgm:spPr/>
      <dgm:t>
        <a:bodyPr/>
        <a:lstStyle/>
        <a:p>
          <a:endParaRPr lang="pl-PL" sz="2200" b="1"/>
        </a:p>
      </dgm:t>
    </dgm:pt>
    <dgm:pt modelId="{0F97849C-5301-4383-889E-D42CAD225098}" type="sibTrans" cxnId="{A94D7DD9-AC06-4C42-AE48-F0B223179B65}">
      <dgm:prSet/>
      <dgm:spPr/>
      <dgm:t>
        <a:bodyPr/>
        <a:lstStyle/>
        <a:p>
          <a:endParaRPr lang="pl-PL" sz="2200" b="1"/>
        </a:p>
      </dgm:t>
    </dgm:pt>
    <dgm:pt modelId="{CC98A2C2-B5E4-4CF1-9C56-1544E201DB7D}">
      <dgm:prSet custT="1"/>
      <dgm:spPr/>
      <dgm:t>
        <a:bodyPr/>
        <a:lstStyle/>
        <a:p>
          <a:r>
            <a:rPr lang="pl-PL" sz="2200" b="1" dirty="0"/>
            <a:t>D6. </a:t>
          </a:r>
        </a:p>
      </dgm:t>
    </dgm:pt>
    <dgm:pt modelId="{100644D8-9A3C-4331-9EBD-709F73E62511}" type="parTrans" cxnId="{1A6C0F42-FE2A-4FCB-908B-E3184C4D1268}">
      <dgm:prSet/>
      <dgm:spPr/>
      <dgm:t>
        <a:bodyPr/>
        <a:lstStyle/>
        <a:p>
          <a:endParaRPr lang="pl-PL" sz="2200" b="1"/>
        </a:p>
      </dgm:t>
    </dgm:pt>
    <dgm:pt modelId="{3352DD10-602F-4A0E-964A-9857FF323AAC}" type="sibTrans" cxnId="{1A6C0F42-FE2A-4FCB-908B-E3184C4D1268}">
      <dgm:prSet/>
      <dgm:spPr/>
      <dgm:t>
        <a:bodyPr/>
        <a:lstStyle/>
        <a:p>
          <a:endParaRPr lang="pl-PL" sz="2200" b="1"/>
        </a:p>
      </dgm:t>
    </dgm:pt>
    <dgm:pt modelId="{D3530E50-634D-42E8-AB63-FC5529555B55}">
      <dgm:prSet custT="1"/>
      <dgm:spPr/>
      <dgm:t>
        <a:bodyPr/>
        <a:lstStyle/>
        <a:p>
          <a:r>
            <a:rPr lang="pl-PL" sz="2200" b="1" dirty="0"/>
            <a:t>D7. </a:t>
          </a:r>
        </a:p>
      </dgm:t>
    </dgm:pt>
    <dgm:pt modelId="{D9E587F0-9642-4CC9-94AA-12D457149606}" type="parTrans" cxnId="{45193E49-FDFD-49C0-9F17-59ADE7D78AC5}">
      <dgm:prSet/>
      <dgm:spPr/>
      <dgm:t>
        <a:bodyPr/>
        <a:lstStyle/>
        <a:p>
          <a:endParaRPr lang="pl-PL" sz="2200" b="1"/>
        </a:p>
      </dgm:t>
    </dgm:pt>
    <dgm:pt modelId="{CC39A3F9-9A89-40F6-8E21-613F911455FC}" type="sibTrans" cxnId="{45193E49-FDFD-49C0-9F17-59ADE7D78AC5}">
      <dgm:prSet/>
      <dgm:spPr/>
      <dgm:t>
        <a:bodyPr/>
        <a:lstStyle/>
        <a:p>
          <a:endParaRPr lang="pl-PL" sz="2200" b="1"/>
        </a:p>
      </dgm:t>
    </dgm:pt>
    <dgm:pt modelId="{B32FDFB9-A299-42AA-8301-7F762A72CE18}">
      <dgm:prSet custT="1"/>
      <dgm:spPr/>
      <dgm:t>
        <a:bodyPr/>
        <a:lstStyle/>
        <a:p>
          <a:r>
            <a:rPr lang="pl-PL" sz="2200" b="1" dirty="0"/>
            <a:t>D8. </a:t>
          </a:r>
          <a:endParaRPr lang="pl-PL" sz="2200" b="1" dirty="0">
            <a:solidFill>
              <a:srgbClr val="243255"/>
            </a:solidFill>
          </a:endParaRPr>
        </a:p>
      </dgm:t>
    </dgm:pt>
    <dgm:pt modelId="{4A7A6660-270A-41A0-B4C3-52E00D437655}" type="parTrans" cxnId="{45F222ED-F40D-4278-8B5A-480DA5763E92}">
      <dgm:prSet/>
      <dgm:spPr/>
      <dgm:t>
        <a:bodyPr/>
        <a:lstStyle/>
        <a:p>
          <a:endParaRPr lang="pl-PL" sz="2200" b="1"/>
        </a:p>
      </dgm:t>
    </dgm:pt>
    <dgm:pt modelId="{FDA4CF92-EB6D-4E11-8658-5333C03C55D9}" type="sibTrans" cxnId="{45F222ED-F40D-4278-8B5A-480DA5763E92}">
      <dgm:prSet/>
      <dgm:spPr/>
      <dgm:t>
        <a:bodyPr/>
        <a:lstStyle/>
        <a:p>
          <a:endParaRPr lang="pl-PL" sz="2200" b="1"/>
        </a:p>
      </dgm:t>
    </dgm:pt>
    <dgm:pt modelId="{27D056D6-2E50-4D1A-8D2F-4AECA0517836}">
      <dgm:prSet custT="1"/>
      <dgm:spPr/>
      <dgm:t>
        <a:bodyPr/>
        <a:lstStyle/>
        <a:p>
          <a:r>
            <a:rPr lang="pl-PL" sz="2200" b="1" dirty="0" err="1"/>
            <a:t>Defining</a:t>
          </a:r>
          <a:r>
            <a:rPr lang="pl-PL" sz="2200" b="1" dirty="0"/>
            <a:t> and </a:t>
          </a:r>
          <a:r>
            <a:rPr lang="pl-PL" sz="2200" b="1" dirty="0" err="1"/>
            <a:t>verifying</a:t>
          </a:r>
          <a:r>
            <a:rPr lang="pl-PL" sz="2200" b="1" dirty="0"/>
            <a:t> the </a:t>
          </a:r>
          <a:r>
            <a:rPr lang="pl-PL" sz="2200" b="1" dirty="0" err="1"/>
            <a:t>root</a:t>
          </a:r>
          <a:r>
            <a:rPr lang="pl-PL" sz="2200" b="1" dirty="0"/>
            <a:t> </a:t>
          </a:r>
          <a:r>
            <a:rPr lang="pl-PL" sz="2200" b="1" dirty="0" err="1"/>
            <a:t>causes</a:t>
          </a:r>
          <a:r>
            <a:rPr lang="pl-PL" sz="2200" b="1" dirty="0"/>
            <a:t>.</a:t>
          </a:r>
        </a:p>
      </dgm:t>
    </dgm:pt>
    <dgm:pt modelId="{511E9B3B-D341-412C-93F6-9065B7821DA5}" type="parTrans" cxnId="{B6C7889F-EFFC-408D-8789-B4A7BC4A9EE1}">
      <dgm:prSet/>
      <dgm:spPr/>
      <dgm:t>
        <a:bodyPr/>
        <a:lstStyle/>
        <a:p>
          <a:endParaRPr lang="pl-PL" sz="2200" b="1"/>
        </a:p>
      </dgm:t>
    </dgm:pt>
    <dgm:pt modelId="{6EA9920D-82DA-428D-86BD-CDCC1B423061}" type="sibTrans" cxnId="{B6C7889F-EFFC-408D-8789-B4A7BC4A9EE1}">
      <dgm:prSet/>
      <dgm:spPr/>
      <dgm:t>
        <a:bodyPr/>
        <a:lstStyle/>
        <a:p>
          <a:endParaRPr lang="pl-PL" sz="2200" b="1"/>
        </a:p>
      </dgm:t>
    </dgm:pt>
    <dgm:pt modelId="{BC3B935E-9F87-4B03-A719-A879FAE43431}">
      <dgm:prSet custT="1"/>
      <dgm:spPr/>
      <dgm:t>
        <a:bodyPr/>
        <a:lstStyle/>
        <a:p>
          <a:r>
            <a:rPr lang="pl-PL" sz="2200" b="1" dirty="0" err="1"/>
            <a:t>Verification</a:t>
          </a:r>
          <a:r>
            <a:rPr lang="pl-PL" sz="2200" b="1" dirty="0"/>
            <a:t> of </a:t>
          </a:r>
          <a:r>
            <a:rPr lang="pl-PL" sz="2200" b="1" dirty="0" err="1"/>
            <a:t>corrective</a:t>
          </a:r>
          <a:r>
            <a:rPr lang="pl-PL" sz="2200" b="1" dirty="0"/>
            <a:t> </a:t>
          </a:r>
          <a:r>
            <a:rPr lang="pl-PL" sz="2200" b="1" dirty="0" err="1"/>
            <a:t>actions</a:t>
          </a:r>
          <a:r>
            <a:rPr lang="pl-PL" sz="2200" b="1" dirty="0"/>
            <a:t>.</a:t>
          </a:r>
        </a:p>
      </dgm:t>
    </dgm:pt>
    <dgm:pt modelId="{597F8171-5AA7-4AE4-8FAF-57FCE77CCB6E}" type="parTrans" cxnId="{97B45666-4303-4821-8BA6-05377B97F493}">
      <dgm:prSet/>
      <dgm:spPr/>
      <dgm:t>
        <a:bodyPr/>
        <a:lstStyle/>
        <a:p>
          <a:endParaRPr lang="pl-PL" sz="2200" b="1"/>
        </a:p>
      </dgm:t>
    </dgm:pt>
    <dgm:pt modelId="{9A34C829-F1E0-454E-B50B-7A19C7B460B4}" type="sibTrans" cxnId="{97B45666-4303-4821-8BA6-05377B97F493}">
      <dgm:prSet/>
      <dgm:spPr/>
      <dgm:t>
        <a:bodyPr/>
        <a:lstStyle/>
        <a:p>
          <a:endParaRPr lang="pl-PL" sz="2200" b="1"/>
        </a:p>
      </dgm:t>
    </dgm:pt>
    <dgm:pt modelId="{437D1671-B80E-4AFC-9C71-8878E358F8DD}">
      <dgm:prSet custT="1"/>
      <dgm:spPr/>
      <dgm:t>
        <a:bodyPr/>
        <a:lstStyle/>
        <a:p>
          <a:r>
            <a:rPr lang="pl-PL" sz="2200" b="1" dirty="0" err="1"/>
            <a:t>Implementation</a:t>
          </a:r>
          <a:r>
            <a:rPr lang="pl-PL" sz="2200" b="1" dirty="0"/>
            <a:t> of permanent </a:t>
          </a:r>
          <a:r>
            <a:rPr lang="pl-PL" sz="2200" b="1" dirty="0" err="1"/>
            <a:t>corrective</a:t>
          </a:r>
          <a:r>
            <a:rPr lang="pl-PL" sz="2200" b="1" dirty="0"/>
            <a:t> </a:t>
          </a:r>
          <a:r>
            <a:rPr lang="pl-PL" sz="2200" b="1" dirty="0" err="1"/>
            <a:t>actions</a:t>
          </a:r>
          <a:r>
            <a:rPr lang="pl-PL" sz="2200" b="1" dirty="0"/>
            <a:t>.</a:t>
          </a:r>
        </a:p>
      </dgm:t>
    </dgm:pt>
    <dgm:pt modelId="{12815FA2-12D1-4853-83B9-15744393A35F}" type="parTrans" cxnId="{42101432-D2BC-4294-9C02-725EAE0C11A1}">
      <dgm:prSet/>
      <dgm:spPr/>
      <dgm:t>
        <a:bodyPr/>
        <a:lstStyle/>
        <a:p>
          <a:endParaRPr lang="pl-PL" sz="2200" b="1"/>
        </a:p>
      </dgm:t>
    </dgm:pt>
    <dgm:pt modelId="{FD12A994-E4C1-4790-91D5-CDF08C741DED}" type="sibTrans" cxnId="{42101432-D2BC-4294-9C02-725EAE0C11A1}">
      <dgm:prSet/>
      <dgm:spPr/>
      <dgm:t>
        <a:bodyPr/>
        <a:lstStyle/>
        <a:p>
          <a:endParaRPr lang="pl-PL" sz="2200" b="1"/>
        </a:p>
      </dgm:t>
    </dgm:pt>
    <dgm:pt modelId="{6E1A0457-5289-4D0F-9052-A2D50CBFD5F9}">
      <dgm:prSet custT="1"/>
      <dgm:spPr/>
      <dgm:t>
        <a:bodyPr/>
        <a:lstStyle/>
        <a:p>
          <a:r>
            <a:rPr lang="pl-PL" sz="2200" b="1" dirty="0" err="1"/>
            <a:t>Protection</a:t>
          </a:r>
          <a:r>
            <a:rPr lang="pl-PL" sz="2200" b="1" dirty="0"/>
            <a:t> </a:t>
          </a:r>
          <a:r>
            <a:rPr lang="pl-PL" sz="2200" b="1" dirty="0" err="1"/>
            <a:t>against</a:t>
          </a:r>
          <a:r>
            <a:rPr lang="pl-PL" sz="2200" b="1" dirty="0"/>
            <a:t> </a:t>
          </a:r>
          <a:r>
            <a:rPr lang="pl-PL" sz="2200" b="1" dirty="0" err="1"/>
            <a:t>repetition</a:t>
          </a:r>
          <a:r>
            <a:rPr lang="pl-PL" sz="2200" b="1" dirty="0"/>
            <a:t>.</a:t>
          </a:r>
        </a:p>
      </dgm:t>
    </dgm:pt>
    <dgm:pt modelId="{02408C8F-35B8-412B-B859-8200D776A760}" type="parTrans" cxnId="{15A1142F-7E42-44C5-ADDF-2997166E4000}">
      <dgm:prSet/>
      <dgm:spPr/>
      <dgm:t>
        <a:bodyPr/>
        <a:lstStyle/>
        <a:p>
          <a:endParaRPr lang="pl-PL" sz="2200" b="1"/>
        </a:p>
      </dgm:t>
    </dgm:pt>
    <dgm:pt modelId="{EA6F1FA1-0C86-457D-8D0C-DDAF83078748}" type="sibTrans" cxnId="{15A1142F-7E42-44C5-ADDF-2997166E4000}">
      <dgm:prSet/>
      <dgm:spPr/>
      <dgm:t>
        <a:bodyPr/>
        <a:lstStyle/>
        <a:p>
          <a:endParaRPr lang="pl-PL" sz="2200" b="1"/>
        </a:p>
      </dgm:t>
    </dgm:pt>
    <dgm:pt modelId="{55E2CD35-3C89-44F8-8B6D-EC6B949C6B52}">
      <dgm:prSet custT="1"/>
      <dgm:spPr/>
      <dgm:t>
        <a:bodyPr/>
        <a:lstStyle/>
        <a:p>
          <a:r>
            <a:rPr lang="pl-PL" sz="2200" b="1" dirty="0" err="1"/>
            <a:t>Recognition</a:t>
          </a:r>
          <a:r>
            <a:rPr lang="pl-PL" sz="2200" b="1" dirty="0"/>
            <a:t> of team and/</a:t>
          </a:r>
          <a:r>
            <a:rPr lang="pl-PL" sz="2200" b="1" dirty="0" err="1"/>
            <a:t>or</a:t>
          </a:r>
          <a:r>
            <a:rPr lang="pl-PL" sz="2200" b="1" dirty="0"/>
            <a:t> </a:t>
          </a:r>
          <a:r>
            <a:rPr lang="pl-PL" sz="2200" b="1" dirty="0" err="1"/>
            <a:t>individual</a:t>
          </a:r>
          <a:r>
            <a:rPr lang="pl-PL" sz="2200" b="1" dirty="0"/>
            <a:t> </a:t>
          </a:r>
          <a:r>
            <a:rPr lang="pl-PL" sz="2200" b="1" dirty="0" err="1"/>
            <a:t>participation</a:t>
          </a:r>
          <a:r>
            <a:rPr lang="pl-PL" sz="2200" b="1" dirty="0"/>
            <a:t>.</a:t>
          </a:r>
          <a:endParaRPr lang="pl-PL" sz="2200" b="1" dirty="0">
            <a:solidFill>
              <a:srgbClr val="243255"/>
            </a:solidFill>
          </a:endParaRPr>
        </a:p>
      </dgm:t>
    </dgm:pt>
    <dgm:pt modelId="{4A33D699-25BB-4606-A613-770CD0C90206}" type="parTrans" cxnId="{DFCCD7B8-C65C-4F01-924E-5AD33518AB2B}">
      <dgm:prSet/>
      <dgm:spPr/>
      <dgm:t>
        <a:bodyPr/>
        <a:lstStyle/>
        <a:p>
          <a:endParaRPr lang="pl-PL" sz="2200" b="1"/>
        </a:p>
      </dgm:t>
    </dgm:pt>
    <dgm:pt modelId="{92A9AC59-1183-459D-B12C-742352A2AA7B}" type="sibTrans" cxnId="{DFCCD7B8-C65C-4F01-924E-5AD33518AB2B}">
      <dgm:prSet/>
      <dgm:spPr/>
      <dgm:t>
        <a:bodyPr/>
        <a:lstStyle/>
        <a:p>
          <a:endParaRPr lang="pl-PL" sz="2200" b="1"/>
        </a:p>
      </dgm:t>
    </dgm:pt>
    <dgm:pt modelId="{BFB7971D-3C11-4C83-8C61-9B6A72DB3A06}">
      <dgm:prSet phldrT="[Tekst]" custT="1"/>
      <dgm:spPr/>
      <dgm:t>
        <a:bodyPr/>
        <a:lstStyle/>
        <a:p>
          <a:r>
            <a:rPr lang="pl-PL" sz="2200" b="1" dirty="0"/>
            <a:t>D0</a:t>
          </a:r>
        </a:p>
      </dgm:t>
    </dgm:pt>
    <dgm:pt modelId="{4431F59B-1836-4A2A-9402-4FC199FA8403}" type="parTrans" cxnId="{CC271A8A-4091-4503-8ABA-21DA625D4C36}">
      <dgm:prSet/>
      <dgm:spPr/>
      <dgm:t>
        <a:bodyPr/>
        <a:lstStyle/>
        <a:p>
          <a:endParaRPr lang="pl-PL" sz="2200"/>
        </a:p>
      </dgm:t>
    </dgm:pt>
    <dgm:pt modelId="{43E1853C-7E69-4C08-9F1F-D8B35DEE02C6}" type="sibTrans" cxnId="{CC271A8A-4091-4503-8ABA-21DA625D4C36}">
      <dgm:prSet/>
      <dgm:spPr/>
      <dgm:t>
        <a:bodyPr/>
        <a:lstStyle/>
        <a:p>
          <a:endParaRPr lang="pl-PL" sz="2200"/>
        </a:p>
      </dgm:t>
    </dgm:pt>
    <dgm:pt modelId="{514AC8EE-3205-462F-8191-95DB31D1339F}">
      <dgm:prSet phldrT="[Tekst]" custT="1"/>
      <dgm:spPr/>
      <dgm:t>
        <a:bodyPr/>
        <a:lstStyle/>
        <a:p>
          <a:r>
            <a:rPr lang="pl-PL" sz="2200" b="1" dirty="0" err="1"/>
            <a:t>Preparation</a:t>
          </a:r>
          <a:r>
            <a:rPr lang="pl-PL" sz="2200" b="1" dirty="0"/>
            <a:t> for the </a:t>
          </a:r>
          <a:r>
            <a:rPr lang="pl-PL" sz="2200" b="1" dirty="0" err="1"/>
            <a:t>process</a:t>
          </a:r>
          <a:r>
            <a:rPr lang="pl-PL" sz="2200" b="1" dirty="0"/>
            <a:t>.</a:t>
          </a:r>
        </a:p>
      </dgm:t>
    </dgm:pt>
    <dgm:pt modelId="{EADA1317-C37C-4E56-9F42-76456FF3A821}" type="parTrans" cxnId="{1E265CB8-ABE7-4DE4-A163-45E961A72FD2}">
      <dgm:prSet/>
      <dgm:spPr/>
      <dgm:t>
        <a:bodyPr/>
        <a:lstStyle/>
        <a:p>
          <a:endParaRPr lang="pl-PL" sz="2200"/>
        </a:p>
      </dgm:t>
    </dgm:pt>
    <dgm:pt modelId="{36DB8688-E288-471A-A49C-AFE15FE74473}" type="sibTrans" cxnId="{1E265CB8-ABE7-4DE4-A163-45E961A72FD2}">
      <dgm:prSet/>
      <dgm:spPr/>
      <dgm:t>
        <a:bodyPr/>
        <a:lstStyle/>
        <a:p>
          <a:endParaRPr lang="pl-PL" sz="2200"/>
        </a:p>
      </dgm:t>
    </dgm:pt>
    <dgm:pt modelId="{78234C23-BB62-4A13-AB72-CBF87AAE292F}" type="pres">
      <dgm:prSet presAssocID="{55FD8491-85E3-4871-82F4-FCCE67386711}" presName="linearFlow" presStyleCnt="0">
        <dgm:presLayoutVars>
          <dgm:dir/>
          <dgm:animLvl val="lvl"/>
          <dgm:resizeHandles val="exact"/>
        </dgm:presLayoutVars>
      </dgm:prSet>
      <dgm:spPr/>
    </dgm:pt>
    <dgm:pt modelId="{11EF3461-5B12-460F-A080-F20260585824}" type="pres">
      <dgm:prSet presAssocID="{BFB7971D-3C11-4C83-8C61-9B6A72DB3A06}" presName="composite" presStyleCnt="0"/>
      <dgm:spPr/>
    </dgm:pt>
    <dgm:pt modelId="{58B4D4EC-0464-455D-B9C0-8E22D14820A7}" type="pres">
      <dgm:prSet presAssocID="{BFB7971D-3C11-4C83-8C61-9B6A72DB3A06}" presName="parentText" presStyleLbl="alignNode1" presStyleIdx="0" presStyleCnt="9">
        <dgm:presLayoutVars>
          <dgm:chMax val="1"/>
          <dgm:bulletEnabled val="1"/>
        </dgm:presLayoutVars>
      </dgm:prSet>
      <dgm:spPr/>
    </dgm:pt>
    <dgm:pt modelId="{49151570-3530-463F-ADCF-21707BA653F1}" type="pres">
      <dgm:prSet presAssocID="{BFB7971D-3C11-4C83-8C61-9B6A72DB3A06}" presName="descendantText" presStyleLbl="alignAcc1" presStyleIdx="0" presStyleCnt="9">
        <dgm:presLayoutVars>
          <dgm:bulletEnabled val="1"/>
        </dgm:presLayoutVars>
      </dgm:prSet>
      <dgm:spPr/>
    </dgm:pt>
    <dgm:pt modelId="{455468F0-2247-4F4F-A900-9622E774494A}" type="pres">
      <dgm:prSet presAssocID="{43E1853C-7E69-4C08-9F1F-D8B35DEE02C6}" presName="sp" presStyleCnt="0"/>
      <dgm:spPr/>
    </dgm:pt>
    <dgm:pt modelId="{2AAFA036-286C-4278-9ABB-E927F152D4A2}" type="pres">
      <dgm:prSet presAssocID="{636315CE-E390-4DDD-A9E4-78D04E018192}" presName="composite" presStyleCnt="0"/>
      <dgm:spPr/>
    </dgm:pt>
    <dgm:pt modelId="{5700E2E2-6669-4762-88A9-F1E9C3B457E6}" type="pres">
      <dgm:prSet presAssocID="{636315CE-E390-4DDD-A9E4-78D04E018192}" presName="parentText" presStyleLbl="alignNode1" presStyleIdx="1" presStyleCnt="9">
        <dgm:presLayoutVars>
          <dgm:chMax val="1"/>
          <dgm:bulletEnabled val="1"/>
        </dgm:presLayoutVars>
      </dgm:prSet>
      <dgm:spPr/>
    </dgm:pt>
    <dgm:pt modelId="{C60B2886-0676-4BA9-8483-256451939D92}" type="pres">
      <dgm:prSet presAssocID="{636315CE-E390-4DDD-A9E4-78D04E018192}" presName="descendantText" presStyleLbl="alignAcc1" presStyleIdx="1" presStyleCnt="9" custLinFactNeighborX="657">
        <dgm:presLayoutVars>
          <dgm:bulletEnabled val="1"/>
        </dgm:presLayoutVars>
      </dgm:prSet>
      <dgm:spPr/>
    </dgm:pt>
    <dgm:pt modelId="{D820414C-E4BC-40D8-83C1-D83F1047A7CA}" type="pres">
      <dgm:prSet presAssocID="{2AE952CB-7F2D-4AC2-ACD0-ECF1AF5D4DE0}" presName="sp" presStyleCnt="0"/>
      <dgm:spPr/>
    </dgm:pt>
    <dgm:pt modelId="{0AE17B7D-B86B-47D2-B6A0-C93A29C9FFAC}" type="pres">
      <dgm:prSet presAssocID="{103B32C6-659D-4628-9CDA-0E133AA56227}" presName="composite" presStyleCnt="0"/>
      <dgm:spPr/>
    </dgm:pt>
    <dgm:pt modelId="{CC8434C3-A96E-450B-B76A-D096F9914F05}" type="pres">
      <dgm:prSet presAssocID="{103B32C6-659D-4628-9CDA-0E133AA56227}" presName="parentText" presStyleLbl="alignNode1" presStyleIdx="2" presStyleCnt="9">
        <dgm:presLayoutVars>
          <dgm:chMax val="1"/>
          <dgm:bulletEnabled val="1"/>
        </dgm:presLayoutVars>
      </dgm:prSet>
      <dgm:spPr/>
    </dgm:pt>
    <dgm:pt modelId="{9A3F122B-A13D-4BCA-AEF9-95DB4091860E}" type="pres">
      <dgm:prSet presAssocID="{103B32C6-659D-4628-9CDA-0E133AA56227}" presName="descendantText" presStyleLbl="alignAcc1" presStyleIdx="2" presStyleCnt="9">
        <dgm:presLayoutVars>
          <dgm:bulletEnabled val="1"/>
        </dgm:presLayoutVars>
      </dgm:prSet>
      <dgm:spPr/>
    </dgm:pt>
    <dgm:pt modelId="{D94A167F-8246-463F-8C44-91F220F47A80}" type="pres">
      <dgm:prSet presAssocID="{B4DBBF0C-3F88-4BA1-B63E-7C91AA5D9EC3}" presName="sp" presStyleCnt="0"/>
      <dgm:spPr/>
    </dgm:pt>
    <dgm:pt modelId="{6D85B7EF-6E3B-47EE-8C2A-04C10E81F161}" type="pres">
      <dgm:prSet presAssocID="{0BBC0CF6-EE8C-4996-8825-31C571F8E5AE}" presName="composite" presStyleCnt="0"/>
      <dgm:spPr/>
    </dgm:pt>
    <dgm:pt modelId="{53B15D32-54BF-4C7F-86DD-BCAA1FA81E81}" type="pres">
      <dgm:prSet presAssocID="{0BBC0CF6-EE8C-4996-8825-31C571F8E5AE}" presName="parentText" presStyleLbl="alignNode1" presStyleIdx="3" presStyleCnt="9">
        <dgm:presLayoutVars>
          <dgm:chMax val="1"/>
          <dgm:bulletEnabled val="1"/>
        </dgm:presLayoutVars>
      </dgm:prSet>
      <dgm:spPr/>
    </dgm:pt>
    <dgm:pt modelId="{5277E707-EA3D-4E2A-AC12-7C95508A80A8}" type="pres">
      <dgm:prSet presAssocID="{0BBC0CF6-EE8C-4996-8825-31C571F8E5AE}" presName="descendantText" presStyleLbl="alignAcc1" presStyleIdx="3" presStyleCnt="9">
        <dgm:presLayoutVars>
          <dgm:bulletEnabled val="1"/>
        </dgm:presLayoutVars>
      </dgm:prSet>
      <dgm:spPr/>
    </dgm:pt>
    <dgm:pt modelId="{1FA4C90C-845F-47E3-8334-3D4E85E23BB5}" type="pres">
      <dgm:prSet presAssocID="{030F18AE-3C69-4984-AFB0-B61937106C71}" presName="sp" presStyleCnt="0"/>
      <dgm:spPr/>
    </dgm:pt>
    <dgm:pt modelId="{6774717E-DC43-4A25-958C-52FD079836D3}" type="pres">
      <dgm:prSet presAssocID="{0EF0367A-C72C-4D2C-B117-59484C42191E}" presName="composite" presStyleCnt="0"/>
      <dgm:spPr/>
    </dgm:pt>
    <dgm:pt modelId="{2975BE0A-0623-462E-BBD2-15AFC7E5F376}" type="pres">
      <dgm:prSet presAssocID="{0EF0367A-C72C-4D2C-B117-59484C42191E}" presName="parentText" presStyleLbl="alignNode1" presStyleIdx="4" presStyleCnt="9">
        <dgm:presLayoutVars>
          <dgm:chMax val="1"/>
          <dgm:bulletEnabled val="1"/>
        </dgm:presLayoutVars>
      </dgm:prSet>
      <dgm:spPr/>
    </dgm:pt>
    <dgm:pt modelId="{394BDA80-80AB-49FB-A812-717E27EF980E}" type="pres">
      <dgm:prSet presAssocID="{0EF0367A-C72C-4D2C-B117-59484C42191E}" presName="descendantText" presStyleLbl="alignAcc1" presStyleIdx="4" presStyleCnt="9">
        <dgm:presLayoutVars>
          <dgm:bulletEnabled val="1"/>
        </dgm:presLayoutVars>
      </dgm:prSet>
      <dgm:spPr/>
    </dgm:pt>
    <dgm:pt modelId="{5ECD6F8E-AF43-4B27-BC84-99E9B0EED438}" type="pres">
      <dgm:prSet presAssocID="{8177962F-2CF1-470D-AF7E-EBD2C9BF2E88}" presName="sp" presStyleCnt="0"/>
      <dgm:spPr/>
    </dgm:pt>
    <dgm:pt modelId="{093A1F31-1E08-432E-9BC5-4DCB27CD5AC3}" type="pres">
      <dgm:prSet presAssocID="{F998E950-2F00-49D9-8A9A-69C1B4D601D8}" presName="composite" presStyleCnt="0"/>
      <dgm:spPr/>
    </dgm:pt>
    <dgm:pt modelId="{10CE345C-1603-419B-BA16-A491FA61C128}" type="pres">
      <dgm:prSet presAssocID="{F998E950-2F00-49D9-8A9A-69C1B4D601D8}" presName="parentText" presStyleLbl="alignNode1" presStyleIdx="5" presStyleCnt="9">
        <dgm:presLayoutVars>
          <dgm:chMax val="1"/>
          <dgm:bulletEnabled val="1"/>
        </dgm:presLayoutVars>
      </dgm:prSet>
      <dgm:spPr/>
    </dgm:pt>
    <dgm:pt modelId="{6FD9EC1F-117A-4EC1-8FEA-7F217EEC01B8}" type="pres">
      <dgm:prSet presAssocID="{F998E950-2F00-49D9-8A9A-69C1B4D601D8}" presName="descendantText" presStyleLbl="alignAcc1" presStyleIdx="5" presStyleCnt="9">
        <dgm:presLayoutVars>
          <dgm:bulletEnabled val="1"/>
        </dgm:presLayoutVars>
      </dgm:prSet>
      <dgm:spPr/>
    </dgm:pt>
    <dgm:pt modelId="{5561A13B-9FD0-49F4-97AB-74C7D7F9C7E6}" type="pres">
      <dgm:prSet presAssocID="{0F97849C-5301-4383-889E-D42CAD225098}" presName="sp" presStyleCnt="0"/>
      <dgm:spPr/>
    </dgm:pt>
    <dgm:pt modelId="{0853DB17-EFC6-4A4C-95A8-218AC5138DB4}" type="pres">
      <dgm:prSet presAssocID="{CC98A2C2-B5E4-4CF1-9C56-1544E201DB7D}" presName="composite" presStyleCnt="0"/>
      <dgm:spPr/>
    </dgm:pt>
    <dgm:pt modelId="{2B24CD09-54FB-4875-9E1D-BDDA63C0FD6E}" type="pres">
      <dgm:prSet presAssocID="{CC98A2C2-B5E4-4CF1-9C56-1544E201DB7D}" presName="parentText" presStyleLbl="alignNode1" presStyleIdx="6" presStyleCnt="9">
        <dgm:presLayoutVars>
          <dgm:chMax val="1"/>
          <dgm:bulletEnabled val="1"/>
        </dgm:presLayoutVars>
      </dgm:prSet>
      <dgm:spPr/>
    </dgm:pt>
    <dgm:pt modelId="{C765D548-8CEC-4B52-AF3F-6386AB63F5C4}" type="pres">
      <dgm:prSet presAssocID="{CC98A2C2-B5E4-4CF1-9C56-1544E201DB7D}" presName="descendantText" presStyleLbl="alignAcc1" presStyleIdx="6" presStyleCnt="9">
        <dgm:presLayoutVars>
          <dgm:bulletEnabled val="1"/>
        </dgm:presLayoutVars>
      </dgm:prSet>
      <dgm:spPr/>
    </dgm:pt>
    <dgm:pt modelId="{734FFE20-0651-4841-AC21-55C66D8B14E7}" type="pres">
      <dgm:prSet presAssocID="{3352DD10-602F-4A0E-964A-9857FF323AAC}" presName="sp" presStyleCnt="0"/>
      <dgm:spPr/>
    </dgm:pt>
    <dgm:pt modelId="{D98F8686-2F59-4B61-82E0-6A37175109C0}" type="pres">
      <dgm:prSet presAssocID="{D3530E50-634D-42E8-AB63-FC5529555B55}" presName="composite" presStyleCnt="0"/>
      <dgm:spPr/>
    </dgm:pt>
    <dgm:pt modelId="{5A19E8FF-81D8-42B0-9CDA-A8E2B57CC803}" type="pres">
      <dgm:prSet presAssocID="{D3530E50-634D-42E8-AB63-FC5529555B55}" presName="parentText" presStyleLbl="alignNode1" presStyleIdx="7" presStyleCnt="9">
        <dgm:presLayoutVars>
          <dgm:chMax val="1"/>
          <dgm:bulletEnabled val="1"/>
        </dgm:presLayoutVars>
      </dgm:prSet>
      <dgm:spPr/>
    </dgm:pt>
    <dgm:pt modelId="{E98899ED-D54E-4E42-9BCC-A65FB4C7D4BB}" type="pres">
      <dgm:prSet presAssocID="{D3530E50-634D-42E8-AB63-FC5529555B55}" presName="descendantText" presStyleLbl="alignAcc1" presStyleIdx="7" presStyleCnt="9">
        <dgm:presLayoutVars>
          <dgm:bulletEnabled val="1"/>
        </dgm:presLayoutVars>
      </dgm:prSet>
      <dgm:spPr/>
    </dgm:pt>
    <dgm:pt modelId="{92E355C0-80C9-44B2-968F-2EA1B0498641}" type="pres">
      <dgm:prSet presAssocID="{CC39A3F9-9A89-40F6-8E21-613F911455FC}" presName="sp" presStyleCnt="0"/>
      <dgm:spPr/>
    </dgm:pt>
    <dgm:pt modelId="{C42CF271-3794-4751-A085-D40F4477084A}" type="pres">
      <dgm:prSet presAssocID="{B32FDFB9-A299-42AA-8301-7F762A72CE18}" presName="composite" presStyleCnt="0"/>
      <dgm:spPr/>
    </dgm:pt>
    <dgm:pt modelId="{44F41D14-C62B-4DB9-A0A0-95C734B7126F}" type="pres">
      <dgm:prSet presAssocID="{B32FDFB9-A299-42AA-8301-7F762A72CE18}" presName="parentText" presStyleLbl="alignNode1" presStyleIdx="8" presStyleCnt="9">
        <dgm:presLayoutVars>
          <dgm:chMax val="1"/>
          <dgm:bulletEnabled val="1"/>
        </dgm:presLayoutVars>
      </dgm:prSet>
      <dgm:spPr/>
    </dgm:pt>
    <dgm:pt modelId="{48C87E59-9FC1-4E30-B925-3F152BEC1F5E}" type="pres">
      <dgm:prSet presAssocID="{B32FDFB9-A299-42AA-8301-7F762A72CE18}" presName="descendantText" presStyleLbl="alignAcc1" presStyleIdx="8" presStyleCnt="9">
        <dgm:presLayoutVars>
          <dgm:bulletEnabled val="1"/>
        </dgm:presLayoutVars>
      </dgm:prSet>
      <dgm:spPr/>
    </dgm:pt>
  </dgm:ptLst>
  <dgm:cxnLst>
    <dgm:cxn modelId="{5242F801-306B-40AE-A23C-C6D2DF96B4DF}" type="presOf" srcId="{55FD8491-85E3-4871-82F4-FCCE67386711}" destId="{78234C23-BB62-4A13-AB72-CBF87AAE292F}" srcOrd="0" destOrd="0" presId="urn:microsoft.com/office/officeart/2005/8/layout/chevron2"/>
    <dgm:cxn modelId="{24153405-E3F4-43C7-BC77-15B73EB31142}" srcId="{55FD8491-85E3-4871-82F4-FCCE67386711}" destId="{636315CE-E390-4DDD-A9E4-78D04E018192}" srcOrd="1" destOrd="0" parTransId="{4488873B-1532-4B72-B082-D915592BB1B0}" sibTransId="{2AE952CB-7F2D-4AC2-ACD0-ECF1AF5D4DE0}"/>
    <dgm:cxn modelId="{69567105-FE5E-4D07-A2CD-6BC8BB502E66}" type="presOf" srcId="{636315CE-E390-4DDD-A9E4-78D04E018192}" destId="{5700E2E2-6669-4762-88A9-F1E9C3B457E6}" srcOrd="0" destOrd="0" presId="urn:microsoft.com/office/officeart/2005/8/layout/chevron2"/>
    <dgm:cxn modelId="{8E3F4211-61C5-4357-821D-44204BEEC3BC}" type="presOf" srcId="{514AC8EE-3205-462F-8191-95DB31D1339F}" destId="{49151570-3530-463F-ADCF-21707BA653F1}" srcOrd="0" destOrd="0" presId="urn:microsoft.com/office/officeart/2005/8/layout/chevron2"/>
    <dgm:cxn modelId="{D9E07212-AAA3-4610-93FC-8DCF74EA7BCD}" type="presOf" srcId="{103B32C6-659D-4628-9CDA-0E133AA56227}" destId="{CC8434C3-A96E-450B-B76A-D096F9914F05}" srcOrd="0" destOrd="0" presId="urn:microsoft.com/office/officeart/2005/8/layout/chevron2"/>
    <dgm:cxn modelId="{B81AC817-EFEA-43B1-BEC4-BE335FBE8726}" type="presOf" srcId="{8EFEC749-2E92-4679-A3B8-344821BA5E1D}" destId="{C60B2886-0676-4BA9-8483-256451939D92}" srcOrd="0" destOrd="0" presId="urn:microsoft.com/office/officeart/2005/8/layout/chevron2"/>
    <dgm:cxn modelId="{45211322-6025-4798-8E20-A908D4D00F48}" type="presOf" srcId="{B32FDFB9-A299-42AA-8301-7F762A72CE18}" destId="{44F41D14-C62B-4DB9-A0A0-95C734B7126F}" srcOrd="0" destOrd="0" presId="urn:microsoft.com/office/officeart/2005/8/layout/chevron2"/>
    <dgm:cxn modelId="{D675B028-2CA2-401D-B956-C2DB53C8A576}" srcId="{636315CE-E390-4DDD-A9E4-78D04E018192}" destId="{8EFEC749-2E92-4679-A3B8-344821BA5E1D}" srcOrd="0" destOrd="0" parTransId="{80992352-48A3-4B5A-8DB3-A8B9CBC0F554}" sibTransId="{773BDAAC-3BFF-4EA2-A404-BF116357FBC1}"/>
    <dgm:cxn modelId="{15A1142F-7E42-44C5-ADDF-2997166E4000}" srcId="{D3530E50-634D-42E8-AB63-FC5529555B55}" destId="{6E1A0457-5289-4D0F-9052-A2D50CBFD5F9}" srcOrd="0" destOrd="0" parTransId="{02408C8F-35B8-412B-B859-8200D776A760}" sibTransId="{EA6F1FA1-0C86-457D-8D0C-DDAF83078748}"/>
    <dgm:cxn modelId="{42101432-D2BC-4294-9C02-725EAE0C11A1}" srcId="{CC98A2C2-B5E4-4CF1-9C56-1544E201DB7D}" destId="{437D1671-B80E-4AFC-9C71-8878E358F8DD}" srcOrd="0" destOrd="0" parTransId="{12815FA2-12D1-4853-83B9-15744393A35F}" sibTransId="{FD12A994-E4C1-4790-91D5-CDF08C741DED}"/>
    <dgm:cxn modelId="{3F028A3C-5A99-4863-A1FB-923388A7CE74}" type="presOf" srcId="{D3CB0CDC-8A7C-45D7-B430-161DA131B075}" destId="{5277E707-EA3D-4E2A-AC12-7C95508A80A8}" srcOrd="0" destOrd="0" presId="urn:microsoft.com/office/officeart/2005/8/layout/chevron2"/>
    <dgm:cxn modelId="{0969DD3F-B3B0-4092-8FDE-63F5D22CD608}" type="presOf" srcId="{55E2CD35-3C89-44F8-8B6D-EC6B949C6B52}" destId="{48C87E59-9FC1-4E30-B925-3F152BEC1F5E}" srcOrd="0" destOrd="0" presId="urn:microsoft.com/office/officeart/2005/8/layout/chevron2"/>
    <dgm:cxn modelId="{1A6C0F42-FE2A-4FCB-908B-E3184C4D1268}" srcId="{55FD8491-85E3-4871-82F4-FCCE67386711}" destId="{CC98A2C2-B5E4-4CF1-9C56-1544E201DB7D}" srcOrd="6" destOrd="0" parTransId="{100644D8-9A3C-4331-9EBD-709F73E62511}" sibTransId="{3352DD10-602F-4A0E-964A-9857FF323AAC}"/>
    <dgm:cxn modelId="{64DF9644-24C0-4D26-B1AB-0CADEE7E5B0F}" type="presOf" srcId="{27D056D6-2E50-4D1A-8D2F-4AECA0517836}" destId="{394BDA80-80AB-49FB-A812-717E27EF980E}" srcOrd="0" destOrd="0" presId="urn:microsoft.com/office/officeart/2005/8/layout/chevron2"/>
    <dgm:cxn modelId="{97B45666-4303-4821-8BA6-05377B97F493}" srcId="{F998E950-2F00-49D9-8A9A-69C1B4D601D8}" destId="{BC3B935E-9F87-4B03-A719-A879FAE43431}" srcOrd="0" destOrd="0" parTransId="{597F8171-5AA7-4AE4-8FAF-57FCE77CCB6E}" sibTransId="{9A34C829-F1E0-454E-B50B-7A19C7B460B4}"/>
    <dgm:cxn modelId="{E567A867-CAB8-4113-86A7-E6DCC7E3EC29}" type="presOf" srcId="{437D1671-B80E-4AFC-9C71-8878E358F8DD}" destId="{C765D548-8CEC-4B52-AF3F-6386AB63F5C4}" srcOrd="0" destOrd="0" presId="urn:microsoft.com/office/officeart/2005/8/layout/chevron2"/>
    <dgm:cxn modelId="{64C80749-2571-4E3B-8D88-056E9092D96C}" type="presOf" srcId="{6E1A0457-5289-4D0F-9052-A2D50CBFD5F9}" destId="{E98899ED-D54E-4E42-9BCC-A65FB4C7D4BB}" srcOrd="0" destOrd="0" presId="urn:microsoft.com/office/officeart/2005/8/layout/chevron2"/>
    <dgm:cxn modelId="{45193E49-FDFD-49C0-9F17-59ADE7D78AC5}" srcId="{55FD8491-85E3-4871-82F4-FCCE67386711}" destId="{D3530E50-634D-42E8-AB63-FC5529555B55}" srcOrd="7" destOrd="0" parTransId="{D9E587F0-9642-4CC9-94AA-12D457149606}" sibTransId="{CC39A3F9-9A89-40F6-8E21-613F911455FC}"/>
    <dgm:cxn modelId="{59CAB54D-8630-44FB-BD2F-5DB5FC994F3C}" srcId="{55FD8491-85E3-4871-82F4-FCCE67386711}" destId="{103B32C6-659D-4628-9CDA-0E133AA56227}" srcOrd="2" destOrd="0" parTransId="{D889CEBE-CD25-477D-B4A7-F6C3C7731B22}" sibTransId="{B4DBBF0C-3F88-4BA1-B63E-7C91AA5D9EC3}"/>
    <dgm:cxn modelId="{EAB65954-AFE8-4585-B64F-19883692BF7D}" type="presOf" srcId="{F998E950-2F00-49D9-8A9A-69C1B4D601D8}" destId="{10CE345C-1603-419B-BA16-A491FA61C128}" srcOrd="0" destOrd="0" presId="urn:microsoft.com/office/officeart/2005/8/layout/chevron2"/>
    <dgm:cxn modelId="{BEA9C956-C893-4FB2-A5EC-951A9D6B532B}" srcId="{55FD8491-85E3-4871-82F4-FCCE67386711}" destId="{0BBC0CF6-EE8C-4996-8825-31C571F8E5AE}" srcOrd="3" destOrd="0" parTransId="{5A11DE91-1CDB-4221-B2F5-181B03A0BD34}" sibTransId="{030F18AE-3C69-4984-AFB0-B61937106C71}"/>
    <dgm:cxn modelId="{4D426A58-934D-478B-BB69-EE1170A01991}" type="presOf" srcId="{D3530E50-634D-42E8-AB63-FC5529555B55}" destId="{5A19E8FF-81D8-42B0-9CDA-A8E2B57CC803}" srcOrd="0" destOrd="0" presId="urn:microsoft.com/office/officeart/2005/8/layout/chevron2"/>
    <dgm:cxn modelId="{2939AC59-CF31-4818-A9C0-4AF117D0E8AF}" srcId="{55FD8491-85E3-4871-82F4-FCCE67386711}" destId="{0EF0367A-C72C-4D2C-B117-59484C42191E}" srcOrd="4" destOrd="0" parTransId="{E128E270-8044-4385-A41C-4CDC58A177B4}" sibTransId="{8177962F-2CF1-470D-AF7E-EBD2C9BF2E88}"/>
    <dgm:cxn modelId="{202B907C-8F29-4102-AFD8-5C1C9296891A}" type="presOf" srcId="{BC3B935E-9F87-4B03-A719-A879FAE43431}" destId="{6FD9EC1F-117A-4EC1-8FEA-7F217EEC01B8}" srcOrd="0" destOrd="0" presId="urn:microsoft.com/office/officeart/2005/8/layout/chevron2"/>
    <dgm:cxn modelId="{CC271A8A-4091-4503-8ABA-21DA625D4C36}" srcId="{55FD8491-85E3-4871-82F4-FCCE67386711}" destId="{BFB7971D-3C11-4C83-8C61-9B6A72DB3A06}" srcOrd="0" destOrd="0" parTransId="{4431F59B-1836-4A2A-9402-4FC199FA8403}" sibTransId="{43E1853C-7E69-4C08-9F1F-D8B35DEE02C6}"/>
    <dgm:cxn modelId="{14099496-80AF-470A-AA30-CAED6893B472}" type="presOf" srcId="{0EF0367A-C72C-4D2C-B117-59484C42191E}" destId="{2975BE0A-0623-462E-BBD2-15AFC7E5F376}" srcOrd="0" destOrd="0" presId="urn:microsoft.com/office/officeart/2005/8/layout/chevron2"/>
    <dgm:cxn modelId="{B6C7889F-EFFC-408D-8789-B4A7BC4A9EE1}" srcId="{0EF0367A-C72C-4D2C-B117-59484C42191E}" destId="{27D056D6-2E50-4D1A-8D2F-4AECA0517836}" srcOrd="0" destOrd="0" parTransId="{511E9B3B-D341-412C-93F6-9065B7821DA5}" sibTransId="{6EA9920D-82DA-428D-86BD-CDCC1B423061}"/>
    <dgm:cxn modelId="{1EC80BA1-4E02-4D0C-BFC6-3FEC94F78B45}" type="presOf" srcId="{CC98A2C2-B5E4-4CF1-9C56-1544E201DB7D}" destId="{2B24CD09-54FB-4875-9E1D-BDDA63C0FD6E}" srcOrd="0" destOrd="0" presId="urn:microsoft.com/office/officeart/2005/8/layout/chevron2"/>
    <dgm:cxn modelId="{BDC944A9-F9D8-4C59-ABBB-7330BE544187}" type="presOf" srcId="{BFB7971D-3C11-4C83-8C61-9B6A72DB3A06}" destId="{58B4D4EC-0464-455D-B9C0-8E22D14820A7}" srcOrd="0" destOrd="0" presId="urn:microsoft.com/office/officeart/2005/8/layout/chevron2"/>
    <dgm:cxn modelId="{1E265CB8-ABE7-4DE4-A163-45E961A72FD2}" srcId="{BFB7971D-3C11-4C83-8C61-9B6A72DB3A06}" destId="{514AC8EE-3205-462F-8191-95DB31D1339F}" srcOrd="0" destOrd="0" parTransId="{EADA1317-C37C-4E56-9F42-76456FF3A821}" sibTransId="{36DB8688-E288-471A-A49C-AFE15FE74473}"/>
    <dgm:cxn modelId="{DFCCD7B8-C65C-4F01-924E-5AD33518AB2B}" srcId="{B32FDFB9-A299-42AA-8301-7F762A72CE18}" destId="{55E2CD35-3C89-44F8-8B6D-EC6B949C6B52}" srcOrd="0" destOrd="0" parTransId="{4A33D699-25BB-4606-A613-770CD0C90206}" sibTransId="{92A9AC59-1183-459D-B12C-742352A2AA7B}"/>
    <dgm:cxn modelId="{099AFDCF-DED7-4C73-9E6D-8749765F93EE}" type="presOf" srcId="{0BBC0CF6-EE8C-4996-8825-31C571F8E5AE}" destId="{53B15D32-54BF-4C7F-86DD-BCAA1FA81E81}" srcOrd="0" destOrd="0" presId="urn:microsoft.com/office/officeart/2005/8/layout/chevron2"/>
    <dgm:cxn modelId="{246357D7-C273-49F9-98B8-36312A23BC34}" type="presOf" srcId="{3756CAFE-F4D9-4573-A8C3-DF09B2442570}" destId="{9A3F122B-A13D-4BCA-AEF9-95DB4091860E}" srcOrd="0" destOrd="0" presId="urn:microsoft.com/office/officeart/2005/8/layout/chevron2"/>
    <dgm:cxn modelId="{A94D7DD9-AC06-4C42-AE48-F0B223179B65}" srcId="{55FD8491-85E3-4871-82F4-FCCE67386711}" destId="{F998E950-2F00-49D9-8A9A-69C1B4D601D8}" srcOrd="5" destOrd="0" parTransId="{335FDBF3-40ED-42B7-BCDE-24680415AA83}" sibTransId="{0F97849C-5301-4383-889E-D42CAD225098}"/>
    <dgm:cxn modelId="{4B8FAFE3-3162-46FB-9B5C-5B93F72A7E6B}" srcId="{0BBC0CF6-EE8C-4996-8825-31C571F8E5AE}" destId="{D3CB0CDC-8A7C-45D7-B430-161DA131B075}" srcOrd="0" destOrd="0" parTransId="{20FAEC25-22EE-42BA-B877-90D5B64258F1}" sibTransId="{CB8F741B-5665-4633-9816-C5F173D5D56B}"/>
    <dgm:cxn modelId="{45F222ED-F40D-4278-8B5A-480DA5763E92}" srcId="{55FD8491-85E3-4871-82F4-FCCE67386711}" destId="{B32FDFB9-A299-42AA-8301-7F762A72CE18}" srcOrd="8" destOrd="0" parTransId="{4A7A6660-270A-41A0-B4C3-52E00D437655}" sibTransId="{FDA4CF92-EB6D-4E11-8658-5333C03C55D9}"/>
    <dgm:cxn modelId="{C73978FA-C9BC-462C-B1DA-7648F9E8E8E2}" srcId="{103B32C6-659D-4628-9CDA-0E133AA56227}" destId="{3756CAFE-F4D9-4573-A8C3-DF09B2442570}" srcOrd="0" destOrd="0" parTransId="{623EA505-88F8-420D-BC2D-0373F6126CE6}" sibTransId="{B27A2758-E493-4721-B615-EC74A99D7C1D}"/>
    <dgm:cxn modelId="{A859B3A8-B314-409D-B030-73F36DA57507}" type="presParOf" srcId="{78234C23-BB62-4A13-AB72-CBF87AAE292F}" destId="{11EF3461-5B12-460F-A080-F20260585824}" srcOrd="0" destOrd="0" presId="urn:microsoft.com/office/officeart/2005/8/layout/chevron2"/>
    <dgm:cxn modelId="{17AF3C67-14F2-43DF-9E00-C4274A494238}" type="presParOf" srcId="{11EF3461-5B12-460F-A080-F20260585824}" destId="{58B4D4EC-0464-455D-B9C0-8E22D14820A7}" srcOrd="0" destOrd="0" presId="urn:microsoft.com/office/officeart/2005/8/layout/chevron2"/>
    <dgm:cxn modelId="{D9DEE422-CFA0-4C73-AE99-22B311BD1B56}" type="presParOf" srcId="{11EF3461-5B12-460F-A080-F20260585824}" destId="{49151570-3530-463F-ADCF-21707BA653F1}" srcOrd="1" destOrd="0" presId="urn:microsoft.com/office/officeart/2005/8/layout/chevron2"/>
    <dgm:cxn modelId="{F2E8A193-A8E6-404B-A85E-D1DE028E2312}" type="presParOf" srcId="{78234C23-BB62-4A13-AB72-CBF87AAE292F}" destId="{455468F0-2247-4F4F-A900-9622E774494A}" srcOrd="1" destOrd="0" presId="urn:microsoft.com/office/officeart/2005/8/layout/chevron2"/>
    <dgm:cxn modelId="{0039D0AC-FB66-402C-A05B-3A6F194D22F0}" type="presParOf" srcId="{78234C23-BB62-4A13-AB72-CBF87AAE292F}" destId="{2AAFA036-286C-4278-9ABB-E927F152D4A2}" srcOrd="2" destOrd="0" presId="urn:microsoft.com/office/officeart/2005/8/layout/chevron2"/>
    <dgm:cxn modelId="{BF88C3A1-C10E-4C17-84B5-81029E9C71FA}" type="presParOf" srcId="{2AAFA036-286C-4278-9ABB-E927F152D4A2}" destId="{5700E2E2-6669-4762-88A9-F1E9C3B457E6}" srcOrd="0" destOrd="0" presId="urn:microsoft.com/office/officeart/2005/8/layout/chevron2"/>
    <dgm:cxn modelId="{2373DF6C-C57A-48B0-8F68-23B7F4FCBC33}" type="presParOf" srcId="{2AAFA036-286C-4278-9ABB-E927F152D4A2}" destId="{C60B2886-0676-4BA9-8483-256451939D92}" srcOrd="1" destOrd="0" presId="urn:microsoft.com/office/officeart/2005/8/layout/chevron2"/>
    <dgm:cxn modelId="{48672C21-B0F2-45ED-9253-E3D14A8FD8E0}" type="presParOf" srcId="{78234C23-BB62-4A13-AB72-CBF87AAE292F}" destId="{D820414C-E4BC-40D8-83C1-D83F1047A7CA}" srcOrd="3" destOrd="0" presId="urn:microsoft.com/office/officeart/2005/8/layout/chevron2"/>
    <dgm:cxn modelId="{93EA792E-D6EA-4CD4-B3FC-65D6EBDDADF0}" type="presParOf" srcId="{78234C23-BB62-4A13-AB72-CBF87AAE292F}" destId="{0AE17B7D-B86B-47D2-B6A0-C93A29C9FFAC}" srcOrd="4" destOrd="0" presId="urn:microsoft.com/office/officeart/2005/8/layout/chevron2"/>
    <dgm:cxn modelId="{C573981B-D31E-4CFD-9A81-D902EF1217B4}" type="presParOf" srcId="{0AE17B7D-B86B-47D2-B6A0-C93A29C9FFAC}" destId="{CC8434C3-A96E-450B-B76A-D096F9914F05}" srcOrd="0" destOrd="0" presId="urn:microsoft.com/office/officeart/2005/8/layout/chevron2"/>
    <dgm:cxn modelId="{BA4F0110-FB50-4EAF-938E-C15332D3262C}" type="presParOf" srcId="{0AE17B7D-B86B-47D2-B6A0-C93A29C9FFAC}" destId="{9A3F122B-A13D-4BCA-AEF9-95DB4091860E}" srcOrd="1" destOrd="0" presId="urn:microsoft.com/office/officeart/2005/8/layout/chevron2"/>
    <dgm:cxn modelId="{36940385-A298-49F6-82E3-54DBEB8D58BD}" type="presParOf" srcId="{78234C23-BB62-4A13-AB72-CBF87AAE292F}" destId="{D94A167F-8246-463F-8C44-91F220F47A80}" srcOrd="5" destOrd="0" presId="urn:microsoft.com/office/officeart/2005/8/layout/chevron2"/>
    <dgm:cxn modelId="{2C92D7B1-07A6-43ED-8AF0-366816CAA186}" type="presParOf" srcId="{78234C23-BB62-4A13-AB72-CBF87AAE292F}" destId="{6D85B7EF-6E3B-47EE-8C2A-04C10E81F161}" srcOrd="6" destOrd="0" presId="urn:microsoft.com/office/officeart/2005/8/layout/chevron2"/>
    <dgm:cxn modelId="{A982395F-A959-450B-8BC9-C08DFAEA4626}" type="presParOf" srcId="{6D85B7EF-6E3B-47EE-8C2A-04C10E81F161}" destId="{53B15D32-54BF-4C7F-86DD-BCAA1FA81E81}" srcOrd="0" destOrd="0" presId="urn:microsoft.com/office/officeart/2005/8/layout/chevron2"/>
    <dgm:cxn modelId="{B91B7C36-E71E-4559-A180-97B2DE95AB25}" type="presParOf" srcId="{6D85B7EF-6E3B-47EE-8C2A-04C10E81F161}" destId="{5277E707-EA3D-4E2A-AC12-7C95508A80A8}" srcOrd="1" destOrd="0" presId="urn:microsoft.com/office/officeart/2005/8/layout/chevron2"/>
    <dgm:cxn modelId="{EF0831BF-594A-4537-8E6D-5A27D5365DE0}" type="presParOf" srcId="{78234C23-BB62-4A13-AB72-CBF87AAE292F}" destId="{1FA4C90C-845F-47E3-8334-3D4E85E23BB5}" srcOrd="7" destOrd="0" presId="urn:microsoft.com/office/officeart/2005/8/layout/chevron2"/>
    <dgm:cxn modelId="{C3E92687-C957-4F32-A18E-4BD869004F0F}" type="presParOf" srcId="{78234C23-BB62-4A13-AB72-CBF87AAE292F}" destId="{6774717E-DC43-4A25-958C-52FD079836D3}" srcOrd="8" destOrd="0" presId="urn:microsoft.com/office/officeart/2005/8/layout/chevron2"/>
    <dgm:cxn modelId="{2C471B1F-65F1-4E6F-8815-BC3FD5A2BFB7}" type="presParOf" srcId="{6774717E-DC43-4A25-958C-52FD079836D3}" destId="{2975BE0A-0623-462E-BBD2-15AFC7E5F376}" srcOrd="0" destOrd="0" presId="urn:microsoft.com/office/officeart/2005/8/layout/chevron2"/>
    <dgm:cxn modelId="{3ACE0CF0-663F-48A7-8C34-487C1AAE599B}" type="presParOf" srcId="{6774717E-DC43-4A25-958C-52FD079836D3}" destId="{394BDA80-80AB-49FB-A812-717E27EF980E}" srcOrd="1" destOrd="0" presId="urn:microsoft.com/office/officeart/2005/8/layout/chevron2"/>
    <dgm:cxn modelId="{07015618-AD0D-4C12-B351-D0A9437FFA96}" type="presParOf" srcId="{78234C23-BB62-4A13-AB72-CBF87AAE292F}" destId="{5ECD6F8E-AF43-4B27-BC84-99E9B0EED438}" srcOrd="9" destOrd="0" presId="urn:microsoft.com/office/officeart/2005/8/layout/chevron2"/>
    <dgm:cxn modelId="{ED9E0B96-270F-4540-AE00-7A65632B6DED}" type="presParOf" srcId="{78234C23-BB62-4A13-AB72-CBF87AAE292F}" destId="{093A1F31-1E08-432E-9BC5-4DCB27CD5AC3}" srcOrd="10" destOrd="0" presId="urn:microsoft.com/office/officeart/2005/8/layout/chevron2"/>
    <dgm:cxn modelId="{021F3DE2-1BED-4108-B74B-72C38C3D5379}" type="presParOf" srcId="{093A1F31-1E08-432E-9BC5-4DCB27CD5AC3}" destId="{10CE345C-1603-419B-BA16-A491FA61C128}" srcOrd="0" destOrd="0" presId="urn:microsoft.com/office/officeart/2005/8/layout/chevron2"/>
    <dgm:cxn modelId="{CF7EAC0D-D689-4F0F-B44E-FF06B8D8A869}" type="presParOf" srcId="{093A1F31-1E08-432E-9BC5-4DCB27CD5AC3}" destId="{6FD9EC1F-117A-4EC1-8FEA-7F217EEC01B8}" srcOrd="1" destOrd="0" presId="urn:microsoft.com/office/officeart/2005/8/layout/chevron2"/>
    <dgm:cxn modelId="{EB9F1F2F-3EBB-4E3C-82A9-97DB31CC6A42}" type="presParOf" srcId="{78234C23-BB62-4A13-AB72-CBF87AAE292F}" destId="{5561A13B-9FD0-49F4-97AB-74C7D7F9C7E6}" srcOrd="11" destOrd="0" presId="urn:microsoft.com/office/officeart/2005/8/layout/chevron2"/>
    <dgm:cxn modelId="{C87EF485-324F-4191-B1A2-1E92B294C40A}" type="presParOf" srcId="{78234C23-BB62-4A13-AB72-CBF87AAE292F}" destId="{0853DB17-EFC6-4A4C-95A8-218AC5138DB4}" srcOrd="12" destOrd="0" presId="urn:microsoft.com/office/officeart/2005/8/layout/chevron2"/>
    <dgm:cxn modelId="{D363C23E-C4D3-42BC-9D48-505C4A8482E1}" type="presParOf" srcId="{0853DB17-EFC6-4A4C-95A8-218AC5138DB4}" destId="{2B24CD09-54FB-4875-9E1D-BDDA63C0FD6E}" srcOrd="0" destOrd="0" presId="urn:microsoft.com/office/officeart/2005/8/layout/chevron2"/>
    <dgm:cxn modelId="{69B99006-91FC-499E-950E-C61CFC17AE08}" type="presParOf" srcId="{0853DB17-EFC6-4A4C-95A8-218AC5138DB4}" destId="{C765D548-8CEC-4B52-AF3F-6386AB63F5C4}" srcOrd="1" destOrd="0" presId="urn:microsoft.com/office/officeart/2005/8/layout/chevron2"/>
    <dgm:cxn modelId="{F13B2346-F526-4CBA-A927-EADFAB2B7D43}" type="presParOf" srcId="{78234C23-BB62-4A13-AB72-CBF87AAE292F}" destId="{734FFE20-0651-4841-AC21-55C66D8B14E7}" srcOrd="13" destOrd="0" presId="urn:microsoft.com/office/officeart/2005/8/layout/chevron2"/>
    <dgm:cxn modelId="{2A5B3387-E457-47D1-8C7A-3D9EE5F77D3D}" type="presParOf" srcId="{78234C23-BB62-4A13-AB72-CBF87AAE292F}" destId="{D98F8686-2F59-4B61-82E0-6A37175109C0}" srcOrd="14" destOrd="0" presId="urn:microsoft.com/office/officeart/2005/8/layout/chevron2"/>
    <dgm:cxn modelId="{29EF78EB-6F66-43F1-8541-3A10A1B99837}" type="presParOf" srcId="{D98F8686-2F59-4B61-82E0-6A37175109C0}" destId="{5A19E8FF-81D8-42B0-9CDA-A8E2B57CC803}" srcOrd="0" destOrd="0" presId="urn:microsoft.com/office/officeart/2005/8/layout/chevron2"/>
    <dgm:cxn modelId="{319D8214-04B9-4F16-AE48-128DD6D2DD22}" type="presParOf" srcId="{D98F8686-2F59-4B61-82E0-6A37175109C0}" destId="{E98899ED-D54E-4E42-9BCC-A65FB4C7D4BB}" srcOrd="1" destOrd="0" presId="urn:microsoft.com/office/officeart/2005/8/layout/chevron2"/>
    <dgm:cxn modelId="{B1945966-A572-4343-8B6D-01048BD1C4E4}" type="presParOf" srcId="{78234C23-BB62-4A13-AB72-CBF87AAE292F}" destId="{92E355C0-80C9-44B2-968F-2EA1B0498641}" srcOrd="15" destOrd="0" presId="urn:microsoft.com/office/officeart/2005/8/layout/chevron2"/>
    <dgm:cxn modelId="{517827C8-9D39-41A2-B1DA-EA41F8E5971F}" type="presParOf" srcId="{78234C23-BB62-4A13-AB72-CBF87AAE292F}" destId="{C42CF271-3794-4751-A085-D40F4477084A}" srcOrd="16" destOrd="0" presId="urn:microsoft.com/office/officeart/2005/8/layout/chevron2"/>
    <dgm:cxn modelId="{184F9956-0563-46DE-B275-B282FA3C5579}" type="presParOf" srcId="{C42CF271-3794-4751-A085-D40F4477084A}" destId="{44F41D14-C62B-4DB9-A0A0-95C734B7126F}" srcOrd="0" destOrd="0" presId="urn:microsoft.com/office/officeart/2005/8/layout/chevron2"/>
    <dgm:cxn modelId="{77A34CE5-005E-48A7-BA46-36BB0F4889D0}" type="presParOf" srcId="{C42CF271-3794-4751-A085-D40F4477084A}" destId="{48C87E59-9FC1-4E30-B925-3F152BEC1F5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D21116D-E614-4BFC-B0DE-6AA24E81F173}" type="doc">
      <dgm:prSet loTypeId="urn:microsoft.com/office/officeart/2008/layout/VerticalCurvedList" loCatId="list" qsTypeId="urn:microsoft.com/office/officeart/2005/8/quickstyle/3d4" qsCatId="3D" csTypeId="urn:microsoft.com/office/officeart/2005/8/colors/accent0_1" csCatId="mainScheme" phldr="1"/>
      <dgm:spPr/>
      <dgm:t>
        <a:bodyPr/>
        <a:lstStyle/>
        <a:p>
          <a:endParaRPr lang="pl-PL"/>
        </a:p>
      </dgm:t>
    </dgm:pt>
    <dgm:pt modelId="{D6B95A98-E6FD-4C38-B4CA-AAF2D3939A3B}">
      <dgm:prSet phldrT="[Tekst]" custT="1"/>
      <dgm:spPr/>
      <dgm:t>
        <a:bodyPr/>
        <a:lstStyle/>
        <a:p>
          <a:r>
            <a:rPr lang="en-US" sz="2200" b="1" dirty="0"/>
            <a:t>Stage 1</a:t>
          </a:r>
          <a:r>
            <a:rPr lang="pl-PL" sz="2200" b="1" dirty="0" err="1"/>
            <a:t>st</a:t>
          </a:r>
          <a:r>
            <a:rPr lang="en-US" sz="2200" b="1" dirty="0"/>
            <a:t>. Defining the problem</a:t>
          </a:r>
          <a:endParaRPr lang="pl-PL" sz="2200" b="1" dirty="0"/>
        </a:p>
        <a:p>
          <a:r>
            <a:rPr lang="en-US" sz="2200" b="0" dirty="0"/>
            <a:t>The problem must be able to be solved in many different ways. It cannot be too narrow or too general</a:t>
          </a:r>
          <a:r>
            <a:rPr lang="pl-PL" sz="2200" b="0" dirty="0"/>
            <a:t>.</a:t>
          </a:r>
        </a:p>
      </dgm:t>
    </dgm:pt>
    <dgm:pt modelId="{DA6BA0C1-C150-41E2-97FC-62D51F64B0F2}" type="parTrans" cxnId="{01FD74F0-F04F-41A2-BBCD-701164CC6F9C}">
      <dgm:prSet/>
      <dgm:spPr/>
      <dgm:t>
        <a:bodyPr/>
        <a:lstStyle/>
        <a:p>
          <a:endParaRPr lang="pl-PL" sz="2200"/>
        </a:p>
      </dgm:t>
    </dgm:pt>
    <dgm:pt modelId="{5BFD116B-765A-4FDE-B04F-7B82D67AF749}" type="sibTrans" cxnId="{01FD74F0-F04F-41A2-BBCD-701164CC6F9C}">
      <dgm:prSet/>
      <dgm:spPr/>
      <dgm:t>
        <a:bodyPr/>
        <a:lstStyle/>
        <a:p>
          <a:endParaRPr lang="pl-PL" sz="2200"/>
        </a:p>
      </dgm:t>
    </dgm:pt>
    <dgm:pt modelId="{5EBF6673-7B84-490C-AC7F-DBB12E49343D}">
      <dgm:prSet phldrT="[Tekst]" custT="1"/>
      <dgm:spPr/>
      <dgm:t>
        <a:bodyPr/>
        <a:lstStyle/>
        <a:p>
          <a:r>
            <a:rPr lang="pl-PL" sz="2200" b="1" dirty="0" err="1"/>
            <a:t>Stage</a:t>
          </a:r>
          <a:r>
            <a:rPr lang="pl-PL" sz="2200" b="1" dirty="0"/>
            <a:t> 2nd. </a:t>
          </a:r>
          <a:r>
            <a:rPr lang="pl-PL" sz="2200" b="1" dirty="0" err="1"/>
            <a:t>Gathering</a:t>
          </a:r>
          <a:r>
            <a:rPr lang="pl-PL" sz="2200" b="1" dirty="0"/>
            <a:t> </a:t>
          </a:r>
          <a:r>
            <a:rPr lang="pl-PL" sz="2200" b="1" dirty="0" err="1"/>
            <a:t>ideas</a:t>
          </a:r>
          <a:endParaRPr lang="pl-PL" sz="2200" b="1" dirty="0"/>
        </a:p>
        <a:p>
          <a:r>
            <a:rPr lang="en-US" sz="2200" b="0" dirty="0"/>
            <a:t>This is the time (5-25 minutes) for suggesting solutions. The moderator conducts the session as needed, in accordance with the adopted rules.</a:t>
          </a:r>
          <a:endParaRPr lang="pl-PL" sz="2200" b="0" dirty="0"/>
        </a:p>
      </dgm:t>
    </dgm:pt>
    <dgm:pt modelId="{FCBFE9C1-2284-4739-8872-CB20B330DE27}" type="parTrans" cxnId="{E8D31457-A6B1-48BE-B0C5-0FDC2784AB4D}">
      <dgm:prSet/>
      <dgm:spPr/>
      <dgm:t>
        <a:bodyPr/>
        <a:lstStyle/>
        <a:p>
          <a:endParaRPr lang="pl-PL" sz="2200"/>
        </a:p>
      </dgm:t>
    </dgm:pt>
    <dgm:pt modelId="{00014283-3E17-4CB0-B2FD-5DA5984B5695}" type="sibTrans" cxnId="{E8D31457-A6B1-48BE-B0C5-0FDC2784AB4D}">
      <dgm:prSet/>
      <dgm:spPr/>
      <dgm:t>
        <a:bodyPr/>
        <a:lstStyle/>
        <a:p>
          <a:endParaRPr lang="pl-PL" sz="2200"/>
        </a:p>
      </dgm:t>
    </dgm:pt>
    <dgm:pt modelId="{A8B4C60B-35C4-4872-86BC-2421E27852B2}">
      <dgm:prSet phldrT="[Tekst]" custT="1"/>
      <dgm:spPr/>
      <dgm:t>
        <a:bodyPr/>
        <a:lstStyle/>
        <a:p>
          <a:r>
            <a:rPr lang="en-US" sz="2200" b="1" dirty="0"/>
            <a:t>Stage 3</a:t>
          </a:r>
          <a:r>
            <a:rPr lang="pl-PL" sz="2200" b="1" dirty="0" err="1"/>
            <a:t>rd</a:t>
          </a:r>
          <a:r>
            <a:rPr lang="en-US" sz="2200" b="1" dirty="0"/>
            <a:t>. Analysis of the ideas presented</a:t>
          </a:r>
          <a:endParaRPr lang="pl-PL" sz="2200" b="1" dirty="0"/>
        </a:p>
        <a:p>
          <a:r>
            <a:rPr lang="en-US" sz="2200" b="0" dirty="0"/>
            <a:t>According to the principle - first generate, then evaluate! During this time, participants choose the most appropriate idea, assessing the quality of the ideas, also justifying their opinion.</a:t>
          </a:r>
          <a:endParaRPr lang="pl-PL" sz="2200" b="0" dirty="0"/>
        </a:p>
      </dgm:t>
    </dgm:pt>
    <dgm:pt modelId="{B88AADC7-8EF8-455E-A2F2-B314E5E2DD66}" type="parTrans" cxnId="{3984A4C0-E06F-4FB1-BF77-9FBA6034165F}">
      <dgm:prSet/>
      <dgm:spPr/>
      <dgm:t>
        <a:bodyPr/>
        <a:lstStyle/>
        <a:p>
          <a:endParaRPr lang="pl-PL" sz="2200"/>
        </a:p>
      </dgm:t>
    </dgm:pt>
    <dgm:pt modelId="{06C2E28B-F6FD-439C-BDBF-B208E9A48A0E}" type="sibTrans" cxnId="{3984A4C0-E06F-4FB1-BF77-9FBA6034165F}">
      <dgm:prSet/>
      <dgm:spPr/>
      <dgm:t>
        <a:bodyPr/>
        <a:lstStyle/>
        <a:p>
          <a:endParaRPr lang="pl-PL" sz="2200"/>
        </a:p>
      </dgm:t>
    </dgm:pt>
    <dgm:pt modelId="{F86EBED2-D3A7-4E92-B714-5C60FDBB9E9D}" type="pres">
      <dgm:prSet presAssocID="{1D21116D-E614-4BFC-B0DE-6AA24E81F173}" presName="Name0" presStyleCnt="0">
        <dgm:presLayoutVars>
          <dgm:chMax val="7"/>
          <dgm:chPref val="7"/>
          <dgm:dir/>
        </dgm:presLayoutVars>
      </dgm:prSet>
      <dgm:spPr/>
    </dgm:pt>
    <dgm:pt modelId="{567790E0-C849-4B1C-BF06-FEAC56507604}" type="pres">
      <dgm:prSet presAssocID="{1D21116D-E614-4BFC-B0DE-6AA24E81F173}" presName="Name1" presStyleCnt="0"/>
      <dgm:spPr/>
    </dgm:pt>
    <dgm:pt modelId="{E1603C59-7574-4A42-AABA-5CDC7ACEF2B2}" type="pres">
      <dgm:prSet presAssocID="{1D21116D-E614-4BFC-B0DE-6AA24E81F173}" presName="cycle" presStyleCnt="0"/>
      <dgm:spPr/>
    </dgm:pt>
    <dgm:pt modelId="{62E6ADAF-AB06-4039-9A4D-879BCD63C95B}" type="pres">
      <dgm:prSet presAssocID="{1D21116D-E614-4BFC-B0DE-6AA24E81F173}" presName="srcNode" presStyleLbl="node1" presStyleIdx="0" presStyleCnt="3"/>
      <dgm:spPr/>
    </dgm:pt>
    <dgm:pt modelId="{10FBA7DD-6395-479F-9753-E23022EDD633}" type="pres">
      <dgm:prSet presAssocID="{1D21116D-E614-4BFC-B0DE-6AA24E81F173}" presName="conn" presStyleLbl="parChTrans1D2" presStyleIdx="0" presStyleCnt="1"/>
      <dgm:spPr/>
    </dgm:pt>
    <dgm:pt modelId="{52062513-DE0F-44D9-AB59-B4CC84FA138B}" type="pres">
      <dgm:prSet presAssocID="{1D21116D-E614-4BFC-B0DE-6AA24E81F173}" presName="extraNode" presStyleLbl="node1" presStyleIdx="0" presStyleCnt="3"/>
      <dgm:spPr/>
    </dgm:pt>
    <dgm:pt modelId="{DEA4730A-2B91-4BF6-9EC3-EE1BE07D787F}" type="pres">
      <dgm:prSet presAssocID="{1D21116D-E614-4BFC-B0DE-6AA24E81F173}" presName="dstNode" presStyleLbl="node1" presStyleIdx="0" presStyleCnt="3"/>
      <dgm:spPr/>
    </dgm:pt>
    <dgm:pt modelId="{625564FC-7A04-4C71-B68C-8C0EB6AD6FAC}" type="pres">
      <dgm:prSet presAssocID="{D6B95A98-E6FD-4C38-B4CA-AAF2D3939A3B}" presName="text_1" presStyleLbl="node1" presStyleIdx="0" presStyleCnt="3" custScaleY="126378">
        <dgm:presLayoutVars>
          <dgm:bulletEnabled val="1"/>
        </dgm:presLayoutVars>
      </dgm:prSet>
      <dgm:spPr/>
    </dgm:pt>
    <dgm:pt modelId="{9E65DE49-D4E0-4068-A8ED-EECFAA302E3D}" type="pres">
      <dgm:prSet presAssocID="{D6B95A98-E6FD-4C38-B4CA-AAF2D3939A3B}" presName="accent_1" presStyleCnt="0"/>
      <dgm:spPr/>
    </dgm:pt>
    <dgm:pt modelId="{3B0BB0E8-8464-4801-8256-66635F43AB66}" type="pres">
      <dgm:prSet presAssocID="{D6B95A98-E6FD-4C38-B4CA-AAF2D3939A3B}" presName="accentRepeatNode" presStyleLbl="solidFgAcc1" presStyleIdx="0" presStyleCnt="3"/>
      <dgm:spPr/>
    </dgm:pt>
    <dgm:pt modelId="{E08290E4-7E66-4A38-8C04-B744075D2EDA}" type="pres">
      <dgm:prSet presAssocID="{5EBF6673-7B84-490C-AC7F-DBB12E49343D}" presName="text_2" presStyleLbl="node1" presStyleIdx="1" presStyleCnt="3" custScaleY="129719">
        <dgm:presLayoutVars>
          <dgm:bulletEnabled val="1"/>
        </dgm:presLayoutVars>
      </dgm:prSet>
      <dgm:spPr/>
    </dgm:pt>
    <dgm:pt modelId="{014DD1A2-E3A3-4089-926D-5554DCE1E58E}" type="pres">
      <dgm:prSet presAssocID="{5EBF6673-7B84-490C-AC7F-DBB12E49343D}" presName="accent_2" presStyleCnt="0"/>
      <dgm:spPr/>
    </dgm:pt>
    <dgm:pt modelId="{F8704E31-FC0D-4530-8496-D59D57C0939B}" type="pres">
      <dgm:prSet presAssocID="{5EBF6673-7B84-490C-AC7F-DBB12E49343D}" presName="accentRepeatNode" presStyleLbl="solidFgAcc1" presStyleIdx="1" presStyleCnt="3"/>
      <dgm:spPr/>
    </dgm:pt>
    <dgm:pt modelId="{B237F976-40D2-4842-94CD-1BF2F7C82180}" type="pres">
      <dgm:prSet presAssocID="{A8B4C60B-35C4-4872-86BC-2421E27852B2}" presName="text_3" presStyleLbl="node1" presStyleIdx="2" presStyleCnt="3" custScaleY="132610" custLinFactNeighborX="149" custLinFactNeighborY="2890">
        <dgm:presLayoutVars>
          <dgm:bulletEnabled val="1"/>
        </dgm:presLayoutVars>
      </dgm:prSet>
      <dgm:spPr/>
    </dgm:pt>
    <dgm:pt modelId="{E0C63C0E-97BC-4EFC-A2A5-34FE9978407D}" type="pres">
      <dgm:prSet presAssocID="{A8B4C60B-35C4-4872-86BC-2421E27852B2}" presName="accent_3" presStyleCnt="0"/>
      <dgm:spPr/>
    </dgm:pt>
    <dgm:pt modelId="{C745B468-92C4-45EC-A1D8-01D5351FA85C}" type="pres">
      <dgm:prSet presAssocID="{A8B4C60B-35C4-4872-86BC-2421E27852B2}" presName="accentRepeatNode" presStyleLbl="solidFgAcc1" presStyleIdx="2" presStyleCnt="3"/>
      <dgm:spPr/>
    </dgm:pt>
  </dgm:ptLst>
  <dgm:cxnLst>
    <dgm:cxn modelId="{A712765C-F645-49EA-97D2-B88F75098635}" type="presOf" srcId="{1D21116D-E614-4BFC-B0DE-6AA24E81F173}" destId="{F86EBED2-D3A7-4E92-B714-5C60FDBB9E9D}" srcOrd="0" destOrd="0" presId="urn:microsoft.com/office/officeart/2008/layout/VerticalCurvedList"/>
    <dgm:cxn modelId="{09100A51-55D8-49A8-B599-03A473C7A877}" type="presOf" srcId="{5EBF6673-7B84-490C-AC7F-DBB12E49343D}" destId="{E08290E4-7E66-4A38-8C04-B744075D2EDA}" srcOrd="0" destOrd="0" presId="urn:microsoft.com/office/officeart/2008/layout/VerticalCurvedList"/>
    <dgm:cxn modelId="{E8D31457-A6B1-48BE-B0C5-0FDC2784AB4D}" srcId="{1D21116D-E614-4BFC-B0DE-6AA24E81F173}" destId="{5EBF6673-7B84-490C-AC7F-DBB12E49343D}" srcOrd="1" destOrd="0" parTransId="{FCBFE9C1-2284-4739-8872-CB20B330DE27}" sibTransId="{00014283-3E17-4CB0-B2FD-5DA5984B5695}"/>
    <dgm:cxn modelId="{3984A4C0-E06F-4FB1-BF77-9FBA6034165F}" srcId="{1D21116D-E614-4BFC-B0DE-6AA24E81F173}" destId="{A8B4C60B-35C4-4872-86BC-2421E27852B2}" srcOrd="2" destOrd="0" parTransId="{B88AADC7-8EF8-455E-A2F2-B314E5E2DD66}" sibTransId="{06C2E28B-F6FD-439C-BDBF-B208E9A48A0E}"/>
    <dgm:cxn modelId="{157F43D3-4706-4F0E-8FC8-F2434A22DCE3}" type="presOf" srcId="{A8B4C60B-35C4-4872-86BC-2421E27852B2}" destId="{B237F976-40D2-4842-94CD-1BF2F7C82180}" srcOrd="0" destOrd="0" presId="urn:microsoft.com/office/officeart/2008/layout/VerticalCurvedList"/>
    <dgm:cxn modelId="{663F00E9-1628-4D4C-A01F-FD6BC7C435AE}" type="presOf" srcId="{5BFD116B-765A-4FDE-B04F-7B82D67AF749}" destId="{10FBA7DD-6395-479F-9753-E23022EDD633}" srcOrd="0" destOrd="0" presId="urn:microsoft.com/office/officeart/2008/layout/VerticalCurvedList"/>
    <dgm:cxn modelId="{9DB25AEF-900B-4BDE-9C80-E72C53E57C92}" type="presOf" srcId="{D6B95A98-E6FD-4C38-B4CA-AAF2D3939A3B}" destId="{625564FC-7A04-4C71-B68C-8C0EB6AD6FAC}" srcOrd="0" destOrd="0" presId="urn:microsoft.com/office/officeart/2008/layout/VerticalCurvedList"/>
    <dgm:cxn modelId="{01FD74F0-F04F-41A2-BBCD-701164CC6F9C}" srcId="{1D21116D-E614-4BFC-B0DE-6AA24E81F173}" destId="{D6B95A98-E6FD-4C38-B4CA-AAF2D3939A3B}" srcOrd="0" destOrd="0" parTransId="{DA6BA0C1-C150-41E2-97FC-62D51F64B0F2}" sibTransId="{5BFD116B-765A-4FDE-B04F-7B82D67AF749}"/>
    <dgm:cxn modelId="{DF6A842F-BB1E-41C3-8E6D-DDB0B477740A}" type="presParOf" srcId="{F86EBED2-D3A7-4E92-B714-5C60FDBB9E9D}" destId="{567790E0-C849-4B1C-BF06-FEAC56507604}" srcOrd="0" destOrd="0" presId="urn:microsoft.com/office/officeart/2008/layout/VerticalCurvedList"/>
    <dgm:cxn modelId="{91DB1C4C-B36E-4319-91F0-9FC96D6015E1}" type="presParOf" srcId="{567790E0-C849-4B1C-BF06-FEAC56507604}" destId="{E1603C59-7574-4A42-AABA-5CDC7ACEF2B2}" srcOrd="0" destOrd="0" presId="urn:microsoft.com/office/officeart/2008/layout/VerticalCurvedList"/>
    <dgm:cxn modelId="{8506C9E1-E501-40D8-9A89-79786C530E19}" type="presParOf" srcId="{E1603C59-7574-4A42-AABA-5CDC7ACEF2B2}" destId="{62E6ADAF-AB06-4039-9A4D-879BCD63C95B}" srcOrd="0" destOrd="0" presId="urn:microsoft.com/office/officeart/2008/layout/VerticalCurvedList"/>
    <dgm:cxn modelId="{8DFF475C-17DE-421E-AA26-0EE411A6DBF7}" type="presParOf" srcId="{E1603C59-7574-4A42-AABA-5CDC7ACEF2B2}" destId="{10FBA7DD-6395-479F-9753-E23022EDD633}" srcOrd="1" destOrd="0" presId="urn:microsoft.com/office/officeart/2008/layout/VerticalCurvedList"/>
    <dgm:cxn modelId="{801D472C-35A0-44C2-967F-12FFAF48878F}" type="presParOf" srcId="{E1603C59-7574-4A42-AABA-5CDC7ACEF2B2}" destId="{52062513-DE0F-44D9-AB59-B4CC84FA138B}" srcOrd="2" destOrd="0" presId="urn:microsoft.com/office/officeart/2008/layout/VerticalCurvedList"/>
    <dgm:cxn modelId="{9359D177-1130-480C-B1EC-F8B5DBA728B8}" type="presParOf" srcId="{E1603C59-7574-4A42-AABA-5CDC7ACEF2B2}" destId="{DEA4730A-2B91-4BF6-9EC3-EE1BE07D787F}" srcOrd="3" destOrd="0" presId="urn:microsoft.com/office/officeart/2008/layout/VerticalCurvedList"/>
    <dgm:cxn modelId="{759B0FCD-BD8D-4788-B01C-0E2F755FBF8E}" type="presParOf" srcId="{567790E0-C849-4B1C-BF06-FEAC56507604}" destId="{625564FC-7A04-4C71-B68C-8C0EB6AD6FAC}" srcOrd="1" destOrd="0" presId="urn:microsoft.com/office/officeart/2008/layout/VerticalCurvedList"/>
    <dgm:cxn modelId="{823D5E59-6F63-452A-B32C-A50FC3EF88F0}" type="presParOf" srcId="{567790E0-C849-4B1C-BF06-FEAC56507604}" destId="{9E65DE49-D4E0-4068-A8ED-EECFAA302E3D}" srcOrd="2" destOrd="0" presId="urn:microsoft.com/office/officeart/2008/layout/VerticalCurvedList"/>
    <dgm:cxn modelId="{E4248CCB-8322-4EA7-BB3D-03AF73D3E3A5}" type="presParOf" srcId="{9E65DE49-D4E0-4068-A8ED-EECFAA302E3D}" destId="{3B0BB0E8-8464-4801-8256-66635F43AB66}" srcOrd="0" destOrd="0" presId="urn:microsoft.com/office/officeart/2008/layout/VerticalCurvedList"/>
    <dgm:cxn modelId="{C20E394C-B640-44E1-BB65-DD527B9D9B24}" type="presParOf" srcId="{567790E0-C849-4B1C-BF06-FEAC56507604}" destId="{E08290E4-7E66-4A38-8C04-B744075D2EDA}" srcOrd="3" destOrd="0" presId="urn:microsoft.com/office/officeart/2008/layout/VerticalCurvedList"/>
    <dgm:cxn modelId="{65F5C5B6-08F8-4E16-B382-3EE422BDED3A}" type="presParOf" srcId="{567790E0-C849-4B1C-BF06-FEAC56507604}" destId="{014DD1A2-E3A3-4089-926D-5554DCE1E58E}" srcOrd="4" destOrd="0" presId="urn:microsoft.com/office/officeart/2008/layout/VerticalCurvedList"/>
    <dgm:cxn modelId="{455067A0-53BB-4DD3-9045-0ECEF463A00D}" type="presParOf" srcId="{014DD1A2-E3A3-4089-926D-5554DCE1E58E}" destId="{F8704E31-FC0D-4530-8496-D59D57C0939B}" srcOrd="0" destOrd="0" presId="urn:microsoft.com/office/officeart/2008/layout/VerticalCurvedList"/>
    <dgm:cxn modelId="{A7B44030-1EDF-48EA-8E2E-120BF615A40B}" type="presParOf" srcId="{567790E0-C849-4B1C-BF06-FEAC56507604}" destId="{B237F976-40D2-4842-94CD-1BF2F7C82180}" srcOrd="5" destOrd="0" presId="urn:microsoft.com/office/officeart/2008/layout/VerticalCurvedList"/>
    <dgm:cxn modelId="{180D7ADA-B9A5-46E6-A890-FCA69480A40A}" type="presParOf" srcId="{567790E0-C849-4B1C-BF06-FEAC56507604}" destId="{E0C63C0E-97BC-4EFC-A2A5-34FE9978407D}" srcOrd="6" destOrd="0" presId="urn:microsoft.com/office/officeart/2008/layout/VerticalCurvedList"/>
    <dgm:cxn modelId="{7CBD570D-DC74-488B-BB8D-6DEBE445CCAB}" type="presParOf" srcId="{E0C63C0E-97BC-4EFC-A2A5-34FE9978407D}" destId="{C745B468-92C4-45EC-A1D8-01D5351FA85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F5540E-B956-41D5-8205-0BD44A9206DE}" type="doc">
      <dgm:prSet loTypeId="urn:microsoft.com/office/officeart/2005/8/layout/cycle2" loCatId="cycle" qsTypeId="urn:microsoft.com/office/officeart/2005/8/quickstyle/simple1" qsCatId="simple" csTypeId="urn:microsoft.com/office/officeart/2005/8/colors/accent0_2" csCatId="mainScheme" phldr="1"/>
      <dgm:spPr/>
      <dgm:t>
        <a:bodyPr/>
        <a:lstStyle/>
        <a:p>
          <a:endParaRPr lang="pl-PL"/>
        </a:p>
      </dgm:t>
    </dgm:pt>
    <dgm:pt modelId="{C4E41B24-B649-4C99-A071-4F7AC137ADA7}">
      <dgm:prSet phldrT="[Tekst]"/>
      <dgm:spPr/>
      <dgm:t>
        <a:bodyPr/>
        <a:lstStyle/>
        <a:p>
          <a:r>
            <a:rPr lang="pl-PL" dirty="0"/>
            <a:t>Person 1</a:t>
          </a:r>
        </a:p>
      </dgm:t>
    </dgm:pt>
    <dgm:pt modelId="{F3584C41-3897-4036-9CF8-1B3F7843546F}" type="parTrans" cxnId="{83B17EEF-7E6B-43BA-9399-5AB3588D8F42}">
      <dgm:prSet/>
      <dgm:spPr/>
      <dgm:t>
        <a:bodyPr/>
        <a:lstStyle/>
        <a:p>
          <a:endParaRPr lang="pl-PL"/>
        </a:p>
      </dgm:t>
    </dgm:pt>
    <dgm:pt modelId="{2C19E16E-3B74-4655-8DB1-4C530066D0DC}" type="sibTrans" cxnId="{83B17EEF-7E6B-43BA-9399-5AB3588D8F42}">
      <dgm:prSet/>
      <dgm:spPr/>
      <dgm:t>
        <a:bodyPr/>
        <a:lstStyle/>
        <a:p>
          <a:endParaRPr lang="pl-PL"/>
        </a:p>
      </dgm:t>
    </dgm:pt>
    <dgm:pt modelId="{AF06FF9B-4A28-4469-AD74-6CAC9D1DA6A4}">
      <dgm:prSet phldrT="[Tekst]"/>
      <dgm:spPr/>
      <dgm:t>
        <a:bodyPr/>
        <a:lstStyle/>
        <a:p>
          <a:r>
            <a:rPr lang="pl-PL" dirty="0"/>
            <a:t>Person 2</a:t>
          </a:r>
        </a:p>
      </dgm:t>
    </dgm:pt>
    <dgm:pt modelId="{43E0D9AA-FCF0-422D-BE83-9C87624D3074}" type="parTrans" cxnId="{EBCF18D8-9386-4BEB-808A-9315BFEB268C}">
      <dgm:prSet/>
      <dgm:spPr/>
      <dgm:t>
        <a:bodyPr/>
        <a:lstStyle/>
        <a:p>
          <a:endParaRPr lang="pl-PL"/>
        </a:p>
      </dgm:t>
    </dgm:pt>
    <dgm:pt modelId="{3EF6AB70-DBB5-4C07-AF2E-C97F93BFD4A9}" type="sibTrans" cxnId="{EBCF18D8-9386-4BEB-808A-9315BFEB268C}">
      <dgm:prSet/>
      <dgm:spPr/>
      <dgm:t>
        <a:bodyPr/>
        <a:lstStyle/>
        <a:p>
          <a:endParaRPr lang="pl-PL"/>
        </a:p>
      </dgm:t>
    </dgm:pt>
    <dgm:pt modelId="{EEE213D1-448A-478B-9613-8E84EEA1B85C}">
      <dgm:prSet phldrT="[Tekst]"/>
      <dgm:spPr/>
      <dgm:t>
        <a:bodyPr/>
        <a:lstStyle/>
        <a:p>
          <a:r>
            <a:rPr lang="pl-PL" dirty="0"/>
            <a:t>Person 3</a:t>
          </a:r>
        </a:p>
      </dgm:t>
    </dgm:pt>
    <dgm:pt modelId="{8FA0727D-B823-4642-9D6E-DEE89437D2CC}" type="parTrans" cxnId="{D949405C-5579-4004-99BE-C1982FD14CA5}">
      <dgm:prSet/>
      <dgm:spPr/>
      <dgm:t>
        <a:bodyPr/>
        <a:lstStyle/>
        <a:p>
          <a:endParaRPr lang="pl-PL"/>
        </a:p>
      </dgm:t>
    </dgm:pt>
    <dgm:pt modelId="{E1CD2E93-17A3-4173-99E3-CDDADFFEDFE0}" type="sibTrans" cxnId="{D949405C-5579-4004-99BE-C1982FD14CA5}">
      <dgm:prSet/>
      <dgm:spPr/>
      <dgm:t>
        <a:bodyPr/>
        <a:lstStyle/>
        <a:p>
          <a:endParaRPr lang="pl-PL"/>
        </a:p>
      </dgm:t>
    </dgm:pt>
    <dgm:pt modelId="{E4546899-9B65-49B3-927F-1BB6B45B4766}">
      <dgm:prSet phldrT="[Tekst]"/>
      <dgm:spPr/>
      <dgm:t>
        <a:bodyPr/>
        <a:lstStyle/>
        <a:p>
          <a:r>
            <a:rPr lang="pl-PL" dirty="0"/>
            <a:t>Person 4</a:t>
          </a:r>
        </a:p>
      </dgm:t>
    </dgm:pt>
    <dgm:pt modelId="{0EC84BA2-0CEE-4640-97D5-25758DC9F594}" type="parTrans" cxnId="{AB37ADB8-0623-4184-9BED-1F04456202D2}">
      <dgm:prSet/>
      <dgm:spPr/>
      <dgm:t>
        <a:bodyPr/>
        <a:lstStyle/>
        <a:p>
          <a:endParaRPr lang="pl-PL"/>
        </a:p>
      </dgm:t>
    </dgm:pt>
    <dgm:pt modelId="{D5668064-2614-454A-B491-DCDE80FAB67C}" type="sibTrans" cxnId="{AB37ADB8-0623-4184-9BED-1F04456202D2}">
      <dgm:prSet/>
      <dgm:spPr/>
      <dgm:t>
        <a:bodyPr/>
        <a:lstStyle/>
        <a:p>
          <a:endParaRPr lang="pl-PL"/>
        </a:p>
      </dgm:t>
    </dgm:pt>
    <dgm:pt modelId="{C6E6E384-2433-46E4-900C-704B5E4D7A94}">
      <dgm:prSet phldrT="[Tekst]"/>
      <dgm:spPr/>
      <dgm:t>
        <a:bodyPr/>
        <a:lstStyle/>
        <a:p>
          <a:r>
            <a:rPr lang="pl-PL" dirty="0"/>
            <a:t>Person 5</a:t>
          </a:r>
        </a:p>
      </dgm:t>
    </dgm:pt>
    <dgm:pt modelId="{1A7110D1-A9E1-4F2B-A725-8D3528C05BD8}" type="parTrans" cxnId="{11C09EF6-C93C-4414-A00A-F3FE0B0A6C97}">
      <dgm:prSet/>
      <dgm:spPr/>
      <dgm:t>
        <a:bodyPr/>
        <a:lstStyle/>
        <a:p>
          <a:endParaRPr lang="pl-PL"/>
        </a:p>
      </dgm:t>
    </dgm:pt>
    <dgm:pt modelId="{63FF04F6-F343-4293-80BB-6C902AE4B652}" type="sibTrans" cxnId="{11C09EF6-C93C-4414-A00A-F3FE0B0A6C97}">
      <dgm:prSet/>
      <dgm:spPr/>
      <dgm:t>
        <a:bodyPr/>
        <a:lstStyle/>
        <a:p>
          <a:endParaRPr lang="pl-PL"/>
        </a:p>
      </dgm:t>
    </dgm:pt>
    <dgm:pt modelId="{93A99E48-9EE1-4103-82EC-33F2386E8DD3}">
      <dgm:prSet phldrT="[Tekst]"/>
      <dgm:spPr/>
      <dgm:t>
        <a:bodyPr/>
        <a:lstStyle/>
        <a:p>
          <a:r>
            <a:rPr lang="pl-PL" dirty="0"/>
            <a:t>Person 6</a:t>
          </a:r>
        </a:p>
      </dgm:t>
    </dgm:pt>
    <dgm:pt modelId="{360F6DF2-EBF0-4FCD-84F4-D537AC40D521}" type="parTrans" cxnId="{400DE2A4-1D8F-4BF3-82DF-59151342FC6D}">
      <dgm:prSet/>
      <dgm:spPr/>
      <dgm:t>
        <a:bodyPr/>
        <a:lstStyle/>
        <a:p>
          <a:endParaRPr lang="pl-PL"/>
        </a:p>
      </dgm:t>
    </dgm:pt>
    <dgm:pt modelId="{C223423D-E41B-4E00-BB0E-B48D270984DF}" type="sibTrans" cxnId="{400DE2A4-1D8F-4BF3-82DF-59151342FC6D}">
      <dgm:prSet/>
      <dgm:spPr/>
      <dgm:t>
        <a:bodyPr/>
        <a:lstStyle/>
        <a:p>
          <a:endParaRPr lang="pl-PL"/>
        </a:p>
      </dgm:t>
    </dgm:pt>
    <dgm:pt modelId="{A89302EA-C1F9-4A7C-B7DA-6A5A7F402768}" type="pres">
      <dgm:prSet presAssocID="{70F5540E-B956-41D5-8205-0BD44A9206DE}" presName="cycle" presStyleCnt="0">
        <dgm:presLayoutVars>
          <dgm:dir/>
          <dgm:resizeHandles val="exact"/>
        </dgm:presLayoutVars>
      </dgm:prSet>
      <dgm:spPr/>
    </dgm:pt>
    <dgm:pt modelId="{D2020564-7C14-4656-813E-D81AC785D518}" type="pres">
      <dgm:prSet presAssocID="{C4E41B24-B649-4C99-A071-4F7AC137ADA7}" presName="node" presStyleLbl="node1" presStyleIdx="0" presStyleCnt="6">
        <dgm:presLayoutVars>
          <dgm:bulletEnabled val="1"/>
        </dgm:presLayoutVars>
      </dgm:prSet>
      <dgm:spPr/>
    </dgm:pt>
    <dgm:pt modelId="{2D112812-4500-4412-A45E-DABAA4FFFF3E}" type="pres">
      <dgm:prSet presAssocID="{2C19E16E-3B74-4655-8DB1-4C530066D0DC}" presName="sibTrans" presStyleLbl="sibTrans2D1" presStyleIdx="0" presStyleCnt="6"/>
      <dgm:spPr/>
    </dgm:pt>
    <dgm:pt modelId="{B0809421-BFD5-40F6-BEBF-16EADF4A6099}" type="pres">
      <dgm:prSet presAssocID="{2C19E16E-3B74-4655-8DB1-4C530066D0DC}" presName="connectorText" presStyleLbl="sibTrans2D1" presStyleIdx="0" presStyleCnt="6"/>
      <dgm:spPr/>
    </dgm:pt>
    <dgm:pt modelId="{C7D2190B-76A1-4D01-9212-C5DF93A0E852}" type="pres">
      <dgm:prSet presAssocID="{AF06FF9B-4A28-4469-AD74-6CAC9D1DA6A4}" presName="node" presStyleLbl="node1" presStyleIdx="1" presStyleCnt="6">
        <dgm:presLayoutVars>
          <dgm:bulletEnabled val="1"/>
        </dgm:presLayoutVars>
      </dgm:prSet>
      <dgm:spPr/>
    </dgm:pt>
    <dgm:pt modelId="{8E66DA50-277F-44EC-9860-BF83068A5E7C}" type="pres">
      <dgm:prSet presAssocID="{3EF6AB70-DBB5-4C07-AF2E-C97F93BFD4A9}" presName="sibTrans" presStyleLbl="sibTrans2D1" presStyleIdx="1" presStyleCnt="6"/>
      <dgm:spPr/>
    </dgm:pt>
    <dgm:pt modelId="{5D42E2A6-5EEC-4E1D-81B2-A507E8DDC0E7}" type="pres">
      <dgm:prSet presAssocID="{3EF6AB70-DBB5-4C07-AF2E-C97F93BFD4A9}" presName="connectorText" presStyleLbl="sibTrans2D1" presStyleIdx="1" presStyleCnt="6"/>
      <dgm:spPr/>
    </dgm:pt>
    <dgm:pt modelId="{AFC06834-F29C-408E-B69D-28C69D2E609D}" type="pres">
      <dgm:prSet presAssocID="{EEE213D1-448A-478B-9613-8E84EEA1B85C}" presName="node" presStyleLbl="node1" presStyleIdx="2" presStyleCnt="6">
        <dgm:presLayoutVars>
          <dgm:bulletEnabled val="1"/>
        </dgm:presLayoutVars>
      </dgm:prSet>
      <dgm:spPr/>
    </dgm:pt>
    <dgm:pt modelId="{DE772BFE-05BF-4B07-B5E4-3FA5BB05BF91}" type="pres">
      <dgm:prSet presAssocID="{E1CD2E93-17A3-4173-99E3-CDDADFFEDFE0}" presName="sibTrans" presStyleLbl="sibTrans2D1" presStyleIdx="2" presStyleCnt="6"/>
      <dgm:spPr/>
    </dgm:pt>
    <dgm:pt modelId="{4ABA4DB6-3791-4FA8-B7E6-4064C4F22417}" type="pres">
      <dgm:prSet presAssocID="{E1CD2E93-17A3-4173-99E3-CDDADFFEDFE0}" presName="connectorText" presStyleLbl="sibTrans2D1" presStyleIdx="2" presStyleCnt="6"/>
      <dgm:spPr/>
    </dgm:pt>
    <dgm:pt modelId="{6837E930-669F-434E-BD87-5798C9DF5CAB}" type="pres">
      <dgm:prSet presAssocID="{E4546899-9B65-49B3-927F-1BB6B45B4766}" presName="node" presStyleLbl="node1" presStyleIdx="3" presStyleCnt="6">
        <dgm:presLayoutVars>
          <dgm:bulletEnabled val="1"/>
        </dgm:presLayoutVars>
      </dgm:prSet>
      <dgm:spPr/>
    </dgm:pt>
    <dgm:pt modelId="{204CF0D9-F626-40A9-9BA5-FDDF88D100FC}" type="pres">
      <dgm:prSet presAssocID="{D5668064-2614-454A-B491-DCDE80FAB67C}" presName="sibTrans" presStyleLbl="sibTrans2D1" presStyleIdx="3" presStyleCnt="6"/>
      <dgm:spPr/>
    </dgm:pt>
    <dgm:pt modelId="{E5A15AAD-298B-4BBE-99B5-C17A3B2D6098}" type="pres">
      <dgm:prSet presAssocID="{D5668064-2614-454A-B491-DCDE80FAB67C}" presName="connectorText" presStyleLbl="sibTrans2D1" presStyleIdx="3" presStyleCnt="6"/>
      <dgm:spPr/>
    </dgm:pt>
    <dgm:pt modelId="{B550ABCD-6FE3-40A7-BB54-AF15C0EBBB97}" type="pres">
      <dgm:prSet presAssocID="{C6E6E384-2433-46E4-900C-704B5E4D7A94}" presName="node" presStyleLbl="node1" presStyleIdx="4" presStyleCnt="6">
        <dgm:presLayoutVars>
          <dgm:bulletEnabled val="1"/>
        </dgm:presLayoutVars>
      </dgm:prSet>
      <dgm:spPr/>
    </dgm:pt>
    <dgm:pt modelId="{43CFA721-3897-4E44-8457-FF12FD0F2BC9}" type="pres">
      <dgm:prSet presAssocID="{63FF04F6-F343-4293-80BB-6C902AE4B652}" presName="sibTrans" presStyleLbl="sibTrans2D1" presStyleIdx="4" presStyleCnt="6"/>
      <dgm:spPr/>
    </dgm:pt>
    <dgm:pt modelId="{92B22677-0C6A-42AD-9609-CBC1CD501359}" type="pres">
      <dgm:prSet presAssocID="{63FF04F6-F343-4293-80BB-6C902AE4B652}" presName="connectorText" presStyleLbl="sibTrans2D1" presStyleIdx="4" presStyleCnt="6"/>
      <dgm:spPr/>
    </dgm:pt>
    <dgm:pt modelId="{558FE622-789A-4909-B0FC-664113B993A8}" type="pres">
      <dgm:prSet presAssocID="{93A99E48-9EE1-4103-82EC-33F2386E8DD3}" presName="node" presStyleLbl="node1" presStyleIdx="5" presStyleCnt="6">
        <dgm:presLayoutVars>
          <dgm:bulletEnabled val="1"/>
        </dgm:presLayoutVars>
      </dgm:prSet>
      <dgm:spPr/>
    </dgm:pt>
    <dgm:pt modelId="{47E5304B-981C-42F8-A649-2E62DFB29B2C}" type="pres">
      <dgm:prSet presAssocID="{C223423D-E41B-4E00-BB0E-B48D270984DF}" presName="sibTrans" presStyleLbl="sibTrans2D1" presStyleIdx="5" presStyleCnt="6"/>
      <dgm:spPr/>
    </dgm:pt>
    <dgm:pt modelId="{CD8E3092-6785-4FDF-B483-A9D0C402CB9C}" type="pres">
      <dgm:prSet presAssocID="{C223423D-E41B-4E00-BB0E-B48D270984DF}" presName="connectorText" presStyleLbl="sibTrans2D1" presStyleIdx="5" presStyleCnt="6"/>
      <dgm:spPr/>
    </dgm:pt>
  </dgm:ptLst>
  <dgm:cxnLst>
    <dgm:cxn modelId="{5FD68206-3CF4-46A8-8AA3-9F40FAD38BF3}" type="presOf" srcId="{C223423D-E41B-4E00-BB0E-B48D270984DF}" destId="{CD8E3092-6785-4FDF-B483-A9D0C402CB9C}" srcOrd="1" destOrd="0" presId="urn:microsoft.com/office/officeart/2005/8/layout/cycle2"/>
    <dgm:cxn modelId="{3F4D2B07-D475-41B9-8238-822208AD4314}" type="presOf" srcId="{3EF6AB70-DBB5-4C07-AF2E-C97F93BFD4A9}" destId="{5D42E2A6-5EEC-4E1D-81B2-A507E8DDC0E7}" srcOrd="1" destOrd="0" presId="urn:microsoft.com/office/officeart/2005/8/layout/cycle2"/>
    <dgm:cxn modelId="{F3BC2323-5ECD-4CB2-908F-5E43B4363D6F}" type="presOf" srcId="{C6E6E384-2433-46E4-900C-704B5E4D7A94}" destId="{B550ABCD-6FE3-40A7-BB54-AF15C0EBBB97}" srcOrd="0" destOrd="0" presId="urn:microsoft.com/office/officeart/2005/8/layout/cycle2"/>
    <dgm:cxn modelId="{8D8E2736-7FD3-4762-9258-5ED609B88C11}" type="presOf" srcId="{EEE213D1-448A-478B-9613-8E84EEA1B85C}" destId="{AFC06834-F29C-408E-B69D-28C69D2E609D}" srcOrd="0" destOrd="0" presId="urn:microsoft.com/office/officeart/2005/8/layout/cycle2"/>
    <dgm:cxn modelId="{BED34C39-AD29-48F4-AF37-F3B19DF3B5B6}" type="presOf" srcId="{93A99E48-9EE1-4103-82EC-33F2386E8DD3}" destId="{558FE622-789A-4909-B0FC-664113B993A8}" srcOrd="0" destOrd="0" presId="urn:microsoft.com/office/officeart/2005/8/layout/cycle2"/>
    <dgm:cxn modelId="{D949405C-5579-4004-99BE-C1982FD14CA5}" srcId="{70F5540E-B956-41D5-8205-0BD44A9206DE}" destId="{EEE213D1-448A-478B-9613-8E84EEA1B85C}" srcOrd="2" destOrd="0" parTransId="{8FA0727D-B823-4642-9D6E-DEE89437D2CC}" sibTransId="{E1CD2E93-17A3-4173-99E3-CDDADFFEDFE0}"/>
    <dgm:cxn modelId="{F388C372-F865-4858-A256-2B698D693E19}" type="presOf" srcId="{63FF04F6-F343-4293-80BB-6C902AE4B652}" destId="{92B22677-0C6A-42AD-9609-CBC1CD501359}" srcOrd="1" destOrd="0" presId="urn:microsoft.com/office/officeart/2005/8/layout/cycle2"/>
    <dgm:cxn modelId="{59DA7259-E03B-47D1-8C19-0785E95D5B6C}" type="presOf" srcId="{D5668064-2614-454A-B491-DCDE80FAB67C}" destId="{204CF0D9-F626-40A9-9BA5-FDDF88D100FC}" srcOrd="0" destOrd="0" presId="urn:microsoft.com/office/officeart/2005/8/layout/cycle2"/>
    <dgm:cxn modelId="{F14D3988-1D17-4CD4-A4B2-3B6591A8AA3E}" type="presOf" srcId="{E4546899-9B65-49B3-927F-1BB6B45B4766}" destId="{6837E930-669F-434E-BD87-5798C9DF5CAB}" srcOrd="0" destOrd="0" presId="urn:microsoft.com/office/officeart/2005/8/layout/cycle2"/>
    <dgm:cxn modelId="{5883278E-263C-4C5D-BBA7-66E3A9E86CCE}" type="presOf" srcId="{2C19E16E-3B74-4655-8DB1-4C530066D0DC}" destId="{2D112812-4500-4412-A45E-DABAA4FFFF3E}" srcOrd="0" destOrd="0" presId="urn:microsoft.com/office/officeart/2005/8/layout/cycle2"/>
    <dgm:cxn modelId="{805D478E-1BA2-4796-8812-24FC612F36D0}" type="presOf" srcId="{AF06FF9B-4A28-4469-AD74-6CAC9D1DA6A4}" destId="{C7D2190B-76A1-4D01-9212-C5DF93A0E852}" srcOrd="0" destOrd="0" presId="urn:microsoft.com/office/officeart/2005/8/layout/cycle2"/>
    <dgm:cxn modelId="{FBE04E90-6186-4F35-8AF4-BCF0274462B3}" type="presOf" srcId="{70F5540E-B956-41D5-8205-0BD44A9206DE}" destId="{A89302EA-C1F9-4A7C-B7DA-6A5A7F402768}" srcOrd="0" destOrd="0" presId="urn:microsoft.com/office/officeart/2005/8/layout/cycle2"/>
    <dgm:cxn modelId="{651A12A1-535D-4C64-862A-4B37E0B8794C}" type="presOf" srcId="{2C19E16E-3B74-4655-8DB1-4C530066D0DC}" destId="{B0809421-BFD5-40F6-BEBF-16EADF4A6099}" srcOrd="1" destOrd="0" presId="urn:microsoft.com/office/officeart/2005/8/layout/cycle2"/>
    <dgm:cxn modelId="{400DE2A4-1D8F-4BF3-82DF-59151342FC6D}" srcId="{70F5540E-B956-41D5-8205-0BD44A9206DE}" destId="{93A99E48-9EE1-4103-82EC-33F2386E8DD3}" srcOrd="5" destOrd="0" parTransId="{360F6DF2-EBF0-4FCD-84F4-D537AC40D521}" sibTransId="{C223423D-E41B-4E00-BB0E-B48D270984DF}"/>
    <dgm:cxn modelId="{E1B178A7-22CD-403A-8865-13EB6BDABED1}" type="presOf" srcId="{C4E41B24-B649-4C99-A071-4F7AC137ADA7}" destId="{D2020564-7C14-4656-813E-D81AC785D518}" srcOrd="0" destOrd="0" presId="urn:microsoft.com/office/officeart/2005/8/layout/cycle2"/>
    <dgm:cxn modelId="{B33CD0B4-48F6-4BCE-A8FB-5F3A3ABD9020}" type="presOf" srcId="{C223423D-E41B-4E00-BB0E-B48D270984DF}" destId="{47E5304B-981C-42F8-A649-2E62DFB29B2C}" srcOrd="0" destOrd="0" presId="urn:microsoft.com/office/officeart/2005/8/layout/cycle2"/>
    <dgm:cxn modelId="{AB37ADB8-0623-4184-9BED-1F04456202D2}" srcId="{70F5540E-B956-41D5-8205-0BD44A9206DE}" destId="{E4546899-9B65-49B3-927F-1BB6B45B4766}" srcOrd="3" destOrd="0" parTransId="{0EC84BA2-0CEE-4640-97D5-25758DC9F594}" sibTransId="{D5668064-2614-454A-B491-DCDE80FAB67C}"/>
    <dgm:cxn modelId="{C08733C1-47F8-4E2A-BE75-0DD427C03EB1}" type="presOf" srcId="{D5668064-2614-454A-B491-DCDE80FAB67C}" destId="{E5A15AAD-298B-4BBE-99B5-C17A3B2D6098}" srcOrd="1" destOrd="0" presId="urn:microsoft.com/office/officeart/2005/8/layout/cycle2"/>
    <dgm:cxn modelId="{469C7AC5-9DE1-4A32-B1BC-93BD9CB0CC26}" type="presOf" srcId="{3EF6AB70-DBB5-4C07-AF2E-C97F93BFD4A9}" destId="{8E66DA50-277F-44EC-9860-BF83068A5E7C}" srcOrd="0" destOrd="0" presId="urn:microsoft.com/office/officeart/2005/8/layout/cycle2"/>
    <dgm:cxn modelId="{B29B09C8-E10F-4351-9DC9-71C43B23DDAC}" type="presOf" srcId="{E1CD2E93-17A3-4173-99E3-CDDADFFEDFE0}" destId="{DE772BFE-05BF-4B07-B5E4-3FA5BB05BF91}" srcOrd="0" destOrd="0" presId="urn:microsoft.com/office/officeart/2005/8/layout/cycle2"/>
    <dgm:cxn modelId="{F13BCACA-7FCA-4F7D-9BCD-9E79954CF5CF}" type="presOf" srcId="{63FF04F6-F343-4293-80BB-6C902AE4B652}" destId="{43CFA721-3897-4E44-8457-FF12FD0F2BC9}" srcOrd="0" destOrd="0" presId="urn:microsoft.com/office/officeart/2005/8/layout/cycle2"/>
    <dgm:cxn modelId="{EBCF18D8-9386-4BEB-808A-9315BFEB268C}" srcId="{70F5540E-B956-41D5-8205-0BD44A9206DE}" destId="{AF06FF9B-4A28-4469-AD74-6CAC9D1DA6A4}" srcOrd="1" destOrd="0" parTransId="{43E0D9AA-FCF0-422D-BE83-9C87624D3074}" sibTransId="{3EF6AB70-DBB5-4C07-AF2E-C97F93BFD4A9}"/>
    <dgm:cxn modelId="{7CBCE3E4-B8AE-4292-B37E-1E129BF8FF4B}" type="presOf" srcId="{E1CD2E93-17A3-4173-99E3-CDDADFFEDFE0}" destId="{4ABA4DB6-3791-4FA8-B7E6-4064C4F22417}" srcOrd="1" destOrd="0" presId="urn:microsoft.com/office/officeart/2005/8/layout/cycle2"/>
    <dgm:cxn modelId="{83B17EEF-7E6B-43BA-9399-5AB3588D8F42}" srcId="{70F5540E-B956-41D5-8205-0BD44A9206DE}" destId="{C4E41B24-B649-4C99-A071-4F7AC137ADA7}" srcOrd="0" destOrd="0" parTransId="{F3584C41-3897-4036-9CF8-1B3F7843546F}" sibTransId="{2C19E16E-3B74-4655-8DB1-4C530066D0DC}"/>
    <dgm:cxn modelId="{11C09EF6-C93C-4414-A00A-F3FE0B0A6C97}" srcId="{70F5540E-B956-41D5-8205-0BD44A9206DE}" destId="{C6E6E384-2433-46E4-900C-704B5E4D7A94}" srcOrd="4" destOrd="0" parTransId="{1A7110D1-A9E1-4F2B-A725-8D3528C05BD8}" sibTransId="{63FF04F6-F343-4293-80BB-6C902AE4B652}"/>
    <dgm:cxn modelId="{65FB472A-C0D9-414C-8E78-8A840BFDB577}" type="presParOf" srcId="{A89302EA-C1F9-4A7C-B7DA-6A5A7F402768}" destId="{D2020564-7C14-4656-813E-D81AC785D518}" srcOrd="0" destOrd="0" presId="urn:microsoft.com/office/officeart/2005/8/layout/cycle2"/>
    <dgm:cxn modelId="{FB376C18-7E3A-40D8-B8D0-61DF88DC2F9D}" type="presParOf" srcId="{A89302EA-C1F9-4A7C-B7DA-6A5A7F402768}" destId="{2D112812-4500-4412-A45E-DABAA4FFFF3E}" srcOrd="1" destOrd="0" presId="urn:microsoft.com/office/officeart/2005/8/layout/cycle2"/>
    <dgm:cxn modelId="{A898D25B-48F3-4DBA-B5BC-F9F0D0514A98}" type="presParOf" srcId="{2D112812-4500-4412-A45E-DABAA4FFFF3E}" destId="{B0809421-BFD5-40F6-BEBF-16EADF4A6099}" srcOrd="0" destOrd="0" presId="urn:microsoft.com/office/officeart/2005/8/layout/cycle2"/>
    <dgm:cxn modelId="{53C83B37-55CB-46F4-8396-8FF3A27EE5DA}" type="presParOf" srcId="{A89302EA-C1F9-4A7C-B7DA-6A5A7F402768}" destId="{C7D2190B-76A1-4D01-9212-C5DF93A0E852}" srcOrd="2" destOrd="0" presId="urn:microsoft.com/office/officeart/2005/8/layout/cycle2"/>
    <dgm:cxn modelId="{F020B375-8DD2-49F6-BE0A-5FC48C021469}" type="presParOf" srcId="{A89302EA-C1F9-4A7C-B7DA-6A5A7F402768}" destId="{8E66DA50-277F-44EC-9860-BF83068A5E7C}" srcOrd="3" destOrd="0" presId="urn:microsoft.com/office/officeart/2005/8/layout/cycle2"/>
    <dgm:cxn modelId="{D59CB53C-9575-48B5-BC73-EE6F4D5981CF}" type="presParOf" srcId="{8E66DA50-277F-44EC-9860-BF83068A5E7C}" destId="{5D42E2A6-5EEC-4E1D-81B2-A507E8DDC0E7}" srcOrd="0" destOrd="0" presId="urn:microsoft.com/office/officeart/2005/8/layout/cycle2"/>
    <dgm:cxn modelId="{B8FF2772-1E8C-45E8-9E99-5B1F921C8C12}" type="presParOf" srcId="{A89302EA-C1F9-4A7C-B7DA-6A5A7F402768}" destId="{AFC06834-F29C-408E-B69D-28C69D2E609D}" srcOrd="4" destOrd="0" presId="urn:microsoft.com/office/officeart/2005/8/layout/cycle2"/>
    <dgm:cxn modelId="{F1A5FDF5-06A6-49FD-BBCD-DF348399F818}" type="presParOf" srcId="{A89302EA-C1F9-4A7C-B7DA-6A5A7F402768}" destId="{DE772BFE-05BF-4B07-B5E4-3FA5BB05BF91}" srcOrd="5" destOrd="0" presId="urn:microsoft.com/office/officeart/2005/8/layout/cycle2"/>
    <dgm:cxn modelId="{97B141D4-0B9F-476E-8D6D-4EAF3CE44872}" type="presParOf" srcId="{DE772BFE-05BF-4B07-B5E4-3FA5BB05BF91}" destId="{4ABA4DB6-3791-4FA8-B7E6-4064C4F22417}" srcOrd="0" destOrd="0" presId="urn:microsoft.com/office/officeart/2005/8/layout/cycle2"/>
    <dgm:cxn modelId="{68C50C7C-8E96-4F3F-B3F5-A775976DD981}" type="presParOf" srcId="{A89302EA-C1F9-4A7C-B7DA-6A5A7F402768}" destId="{6837E930-669F-434E-BD87-5798C9DF5CAB}" srcOrd="6" destOrd="0" presId="urn:microsoft.com/office/officeart/2005/8/layout/cycle2"/>
    <dgm:cxn modelId="{6D145697-82A7-44EF-A3D5-1FACDB91C005}" type="presParOf" srcId="{A89302EA-C1F9-4A7C-B7DA-6A5A7F402768}" destId="{204CF0D9-F626-40A9-9BA5-FDDF88D100FC}" srcOrd="7" destOrd="0" presId="urn:microsoft.com/office/officeart/2005/8/layout/cycle2"/>
    <dgm:cxn modelId="{94725BA3-277F-45B2-BCA7-3287498FAB0E}" type="presParOf" srcId="{204CF0D9-F626-40A9-9BA5-FDDF88D100FC}" destId="{E5A15AAD-298B-4BBE-99B5-C17A3B2D6098}" srcOrd="0" destOrd="0" presId="urn:microsoft.com/office/officeart/2005/8/layout/cycle2"/>
    <dgm:cxn modelId="{A8DB4218-2932-45AC-9975-12E1EC9F9DBC}" type="presParOf" srcId="{A89302EA-C1F9-4A7C-B7DA-6A5A7F402768}" destId="{B550ABCD-6FE3-40A7-BB54-AF15C0EBBB97}" srcOrd="8" destOrd="0" presId="urn:microsoft.com/office/officeart/2005/8/layout/cycle2"/>
    <dgm:cxn modelId="{0625D03F-3580-4108-9643-C45C4022112D}" type="presParOf" srcId="{A89302EA-C1F9-4A7C-B7DA-6A5A7F402768}" destId="{43CFA721-3897-4E44-8457-FF12FD0F2BC9}" srcOrd="9" destOrd="0" presId="urn:microsoft.com/office/officeart/2005/8/layout/cycle2"/>
    <dgm:cxn modelId="{6D295121-2F24-40F2-91DC-0B340D6DD740}" type="presParOf" srcId="{43CFA721-3897-4E44-8457-FF12FD0F2BC9}" destId="{92B22677-0C6A-42AD-9609-CBC1CD501359}" srcOrd="0" destOrd="0" presId="urn:microsoft.com/office/officeart/2005/8/layout/cycle2"/>
    <dgm:cxn modelId="{06BA7098-1F98-4B8C-A47B-F55180D540FB}" type="presParOf" srcId="{A89302EA-C1F9-4A7C-B7DA-6A5A7F402768}" destId="{558FE622-789A-4909-B0FC-664113B993A8}" srcOrd="10" destOrd="0" presId="urn:microsoft.com/office/officeart/2005/8/layout/cycle2"/>
    <dgm:cxn modelId="{CEF6A2D8-2C24-4066-A080-154E181DFEA3}" type="presParOf" srcId="{A89302EA-C1F9-4A7C-B7DA-6A5A7F402768}" destId="{47E5304B-981C-42F8-A649-2E62DFB29B2C}" srcOrd="11" destOrd="0" presId="urn:microsoft.com/office/officeart/2005/8/layout/cycle2"/>
    <dgm:cxn modelId="{1D34EC34-1B30-43C9-A09D-A5D0F42D2087}" type="presParOf" srcId="{47E5304B-981C-42F8-A649-2E62DFB29B2C}" destId="{CD8E3092-6785-4FDF-B483-A9D0C402CB9C}"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1116D-E614-4BFC-B0DE-6AA24E81F173}" type="doc">
      <dgm:prSet loTypeId="urn:microsoft.com/office/officeart/2008/layout/VerticalCurvedList" loCatId="list" qsTypeId="urn:microsoft.com/office/officeart/2005/8/quickstyle/3d4" qsCatId="3D" csTypeId="urn:microsoft.com/office/officeart/2005/8/colors/accent0_1" csCatId="mainScheme" phldr="1"/>
      <dgm:spPr/>
      <dgm:t>
        <a:bodyPr/>
        <a:lstStyle/>
        <a:p>
          <a:endParaRPr lang="pl-PL"/>
        </a:p>
      </dgm:t>
    </dgm:pt>
    <dgm:pt modelId="{D6B95A98-E6FD-4C38-B4CA-AAF2D3939A3B}">
      <dgm:prSet phldrT="[Tekst]" custT="1"/>
      <dgm:spPr/>
      <dgm:t>
        <a:bodyPr/>
        <a:lstStyle/>
        <a:p>
          <a:r>
            <a:rPr lang="pl-PL" sz="2200" b="1" dirty="0"/>
            <a:t>Step 1. </a:t>
          </a:r>
          <a:r>
            <a:rPr lang="pl-PL" sz="2200" dirty="0"/>
            <a:t>For </a:t>
          </a:r>
          <a:r>
            <a:rPr lang="pl-PL" sz="2200" dirty="0" err="1"/>
            <a:t>each</a:t>
          </a:r>
          <a:r>
            <a:rPr lang="pl-PL" sz="2200" dirty="0"/>
            <a:t> </a:t>
          </a:r>
          <a:r>
            <a:rPr lang="pl-PL" sz="2200" dirty="0" err="1"/>
            <a:t>identified</a:t>
          </a:r>
          <a:r>
            <a:rPr lang="pl-PL" sz="2200" dirty="0"/>
            <a:t> problem, </a:t>
          </a:r>
          <a:r>
            <a:rPr lang="pl-PL" sz="2200" dirty="0" err="1"/>
            <a:t>create</a:t>
          </a:r>
          <a:r>
            <a:rPr lang="pl-PL" sz="2200" dirty="0"/>
            <a:t> a </a:t>
          </a:r>
          <a:r>
            <a:rPr lang="pl-PL" sz="2200" dirty="0" err="1"/>
            <a:t>table</a:t>
          </a:r>
          <a:r>
            <a:rPr lang="pl-PL" sz="2200" dirty="0"/>
            <a:t> with </a:t>
          </a:r>
          <a:r>
            <a:rPr lang="pl-PL" sz="2200" dirty="0" err="1"/>
            <a:t>columns</a:t>
          </a:r>
          <a:r>
            <a:rPr lang="pl-PL" sz="2200" dirty="0"/>
            <a:t> </a:t>
          </a:r>
          <a:r>
            <a:rPr lang="pl-PL" sz="2200" dirty="0" err="1"/>
            <a:t>headed</a:t>
          </a:r>
          <a:r>
            <a:rPr lang="pl-PL" sz="2200" dirty="0"/>
            <a:t> as </a:t>
          </a:r>
          <a:r>
            <a:rPr lang="pl-PL" sz="2200" dirty="0" err="1"/>
            <a:t>follows</a:t>
          </a:r>
          <a:r>
            <a:rPr lang="pl-PL" sz="2200" dirty="0"/>
            <a:t>: 1) </a:t>
          </a:r>
          <a:r>
            <a:rPr lang="pl-PL" sz="2200" dirty="0" err="1"/>
            <a:t>causes</a:t>
          </a:r>
          <a:r>
            <a:rPr lang="pl-PL" sz="2200" dirty="0"/>
            <a:t>, 2) </a:t>
          </a:r>
          <a:r>
            <a:rPr lang="pl-PL" sz="2200" dirty="0" err="1"/>
            <a:t>effects</a:t>
          </a:r>
          <a:r>
            <a:rPr lang="pl-PL" sz="2200" dirty="0"/>
            <a:t>, and 3) </a:t>
          </a:r>
          <a:r>
            <a:rPr lang="pl-PL" sz="2200" dirty="0" err="1"/>
            <a:t>solutions</a:t>
          </a:r>
          <a:r>
            <a:rPr lang="pl-PL" sz="2200" dirty="0"/>
            <a:t>.</a:t>
          </a:r>
        </a:p>
      </dgm:t>
    </dgm:pt>
    <dgm:pt modelId="{DA6BA0C1-C150-41E2-97FC-62D51F64B0F2}" type="parTrans" cxnId="{01FD74F0-F04F-41A2-BBCD-701164CC6F9C}">
      <dgm:prSet/>
      <dgm:spPr/>
      <dgm:t>
        <a:bodyPr/>
        <a:lstStyle/>
        <a:p>
          <a:endParaRPr lang="pl-PL" sz="2200"/>
        </a:p>
      </dgm:t>
    </dgm:pt>
    <dgm:pt modelId="{5BFD116B-765A-4FDE-B04F-7B82D67AF749}" type="sibTrans" cxnId="{01FD74F0-F04F-41A2-BBCD-701164CC6F9C}">
      <dgm:prSet/>
      <dgm:spPr/>
      <dgm:t>
        <a:bodyPr/>
        <a:lstStyle/>
        <a:p>
          <a:endParaRPr lang="pl-PL" sz="2200"/>
        </a:p>
      </dgm:t>
    </dgm:pt>
    <dgm:pt modelId="{5EBF6673-7B84-490C-AC7F-DBB12E49343D}">
      <dgm:prSet phldrT="[Tekst]" custT="1"/>
      <dgm:spPr/>
      <dgm:t>
        <a:bodyPr/>
        <a:lstStyle/>
        <a:p>
          <a:r>
            <a:rPr lang="pl-PL" sz="2200" b="1" dirty="0"/>
            <a:t>Step 2. </a:t>
          </a:r>
          <a:r>
            <a:rPr lang="pl-PL" sz="2200" dirty="0"/>
            <a:t>Begin by </a:t>
          </a:r>
          <a:r>
            <a:rPr lang="pl-PL" sz="2200" dirty="0" err="1"/>
            <a:t>identifying</a:t>
          </a:r>
          <a:r>
            <a:rPr lang="pl-PL" sz="2200" dirty="0"/>
            <a:t> the </a:t>
          </a:r>
          <a:r>
            <a:rPr lang="pl-PL" sz="2200" dirty="0" err="1"/>
            <a:t>causes</a:t>
          </a:r>
          <a:r>
            <a:rPr lang="pl-PL" sz="2200" dirty="0"/>
            <a:t> of the problem. Write </a:t>
          </a:r>
          <a:r>
            <a:rPr lang="pl-PL" sz="2200" dirty="0" err="1"/>
            <a:t>each</a:t>
          </a:r>
          <a:r>
            <a:rPr lang="pl-PL" sz="2200" dirty="0"/>
            <a:t> </a:t>
          </a:r>
          <a:r>
            <a:rPr lang="pl-PL" sz="2200" dirty="0" err="1"/>
            <a:t>cause</a:t>
          </a:r>
          <a:r>
            <a:rPr lang="pl-PL" sz="2200" dirty="0"/>
            <a:t> in the </a:t>
          </a:r>
          <a:r>
            <a:rPr lang="pl-PL" sz="2200" dirty="0" err="1"/>
            <a:t>first</a:t>
          </a:r>
          <a:r>
            <a:rPr lang="pl-PL" sz="2200" dirty="0"/>
            <a:t> </a:t>
          </a:r>
          <a:r>
            <a:rPr lang="pl-PL" sz="2200" dirty="0" err="1"/>
            <a:t>column</a:t>
          </a:r>
          <a:r>
            <a:rPr lang="pl-PL" sz="2200" dirty="0"/>
            <a:t> of the </a:t>
          </a:r>
          <a:r>
            <a:rPr lang="pl-PL" sz="2200" dirty="0" err="1"/>
            <a:t>table</a:t>
          </a:r>
          <a:endParaRPr lang="pl-PL" sz="2200" dirty="0"/>
        </a:p>
      </dgm:t>
    </dgm:pt>
    <dgm:pt modelId="{FCBFE9C1-2284-4739-8872-CB20B330DE27}" type="parTrans" cxnId="{E8D31457-A6B1-48BE-B0C5-0FDC2784AB4D}">
      <dgm:prSet/>
      <dgm:spPr/>
      <dgm:t>
        <a:bodyPr/>
        <a:lstStyle/>
        <a:p>
          <a:endParaRPr lang="pl-PL" sz="2200"/>
        </a:p>
      </dgm:t>
    </dgm:pt>
    <dgm:pt modelId="{00014283-3E17-4CB0-B2FD-5DA5984B5695}" type="sibTrans" cxnId="{E8D31457-A6B1-48BE-B0C5-0FDC2784AB4D}">
      <dgm:prSet/>
      <dgm:spPr/>
      <dgm:t>
        <a:bodyPr/>
        <a:lstStyle/>
        <a:p>
          <a:endParaRPr lang="pl-PL" sz="2200"/>
        </a:p>
      </dgm:t>
    </dgm:pt>
    <dgm:pt modelId="{A8B4C60B-35C4-4872-86BC-2421E27852B2}">
      <dgm:prSet phldrT="[Tekst]" custT="1"/>
      <dgm:spPr/>
      <dgm:t>
        <a:bodyPr/>
        <a:lstStyle/>
        <a:p>
          <a:r>
            <a:rPr lang="pl-PL" sz="2200" b="1" dirty="0"/>
            <a:t>Step 3.</a:t>
          </a:r>
          <a:r>
            <a:rPr lang="pl-PL" sz="2200" dirty="0"/>
            <a:t> </a:t>
          </a:r>
          <a:r>
            <a:rPr lang="pl-PL" sz="2200" dirty="0" err="1"/>
            <a:t>Repeat</a:t>
          </a:r>
          <a:r>
            <a:rPr lang="pl-PL" sz="2200" dirty="0"/>
            <a:t> the </a:t>
          </a:r>
          <a:r>
            <a:rPr lang="pl-PL" sz="2200" dirty="0" err="1"/>
            <a:t>process</a:t>
          </a:r>
          <a:r>
            <a:rPr lang="pl-PL" sz="2200" dirty="0"/>
            <a:t> to </a:t>
          </a:r>
          <a:r>
            <a:rPr lang="pl-PL" sz="2200" dirty="0" err="1"/>
            <a:t>determine</a:t>
          </a:r>
          <a:r>
            <a:rPr lang="pl-PL" sz="2200" dirty="0"/>
            <a:t> </a:t>
          </a:r>
          <a:r>
            <a:rPr lang="pl-PL" sz="2200" dirty="0" err="1"/>
            <a:t>consequences</a:t>
          </a:r>
          <a:r>
            <a:rPr lang="pl-PL" sz="2200" dirty="0"/>
            <a:t>, and </a:t>
          </a:r>
          <a:r>
            <a:rPr lang="pl-PL" sz="2200" dirty="0" err="1"/>
            <a:t>then</a:t>
          </a:r>
          <a:r>
            <a:rPr lang="pl-PL" sz="2200" dirty="0"/>
            <a:t> </a:t>
          </a:r>
          <a:r>
            <a:rPr lang="pl-PL" sz="2200" dirty="0" err="1"/>
            <a:t>solutions</a:t>
          </a:r>
          <a:r>
            <a:rPr lang="pl-PL" sz="2200" dirty="0"/>
            <a:t>.</a:t>
          </a:r>
        </a:p>
      </dgm:t>
    </dgm:pt>
    <dgm:pt modelId="{B88AADC7-8EF8-455E-A2F2-B314E5E2DD66}" type="parTrans" cxnId="{3984A4C0-E06F-4FB1-BF77-9FBA6034165F}">
      <dgm:prSet/>
      <dgm:spPr/>
      <dgm:t>
        <a:bodyPr/>
        <a:lstStyle/>
        <a:p>
          <a:endParaRPr lang="pl-PL" sz="2200"/>
        </a:p>
      </dgm:t>
    </dgm:pt>
    <dgm:pt modelId="{06C2E28B-F6FD-439C-BDBF-B208E9A48A0E}" type="sibTrans" cxnId="{3984A4C0-E06F-4FB1-BF77-9FBA6034165F}">
      <dgm:prSet/>
      <dgm:spPr/>
      <dgm:t>
        <a:bodyPr/>
        <a:lstStyle/>
        <a:p>
          <a:endParaRPr lang="pl-PL" sz="2200"/>
        </a:p>
      </dgm:t>
    </dgm:pt>
    <dgm:pt modelId="{F86EBED2-D3A7-4E92-B714-5C60FDBB9E9D}" type="pres">
      <dgm:prSet presAssocID="{1D21116D-E614-4BFC-B0DE-6AA24E81F173}" presName="Name0" presStyleCnt="0">
        <dgm:presLayoutVars>
          <dgm:chMax val="7"/>
          <dgm:chPref val="7"/>
          <dgm:dir/>
        </dgm:presLayoutVars>
      </dgm:prSet>
      <dgm:spPr/>
    </dgm:pt>
    <dgm:pt modelId="{567790E0-C849-4B1C-BF06-FEAC56507604}" type="pres">
      <dgm:prSet presAssocID="{1D21116D-E614-4BFC-B0DE-6AA24E81F173}" presName="Name1" presStyleCnt="0"/>
      <dgm:spPr/>
    </dgm:pt>
    <dgm:pt modelId="{E1603C59-7574-4A42-AABA-5CDC7ACEF2B2}" type="pres">
      <dgm:prSet presAssocID="{1D21116D-E614-4BFC-B0DE-6AA24E81F173}" presName="cycle" presStyleCnt="0"/>
      <dgm:spPr/>
    </dgm:pt>
    <dgm:pt modelId="{62E6ADAF-AB06-4039-9A4D-879BCD63C95B}" type="pres">
      <dgm:prSet presAssocID="{1D21116D-E614-4BFC-B0DE-6AA24E81F173}" presName="srcNode" presStyleLbl="node1" presStyleIdx="0" presStyleCnt="3"/>
      <dgm:spPr/>
    </dgm:pt>
    <dgm:pt modelId="{10FBA7DD-6395-479F-9753-E23022EDD633}" type="pres">
      <dgm:prSet presAssocID="{1D21116D-E614-4BFC-B0DE-6AA24E81F173}" presName="conn" presStyleLbl="parChTrans1D2" presStyleIdx="0" presStyleCnt="1"/>
      <dgm:spPr/>
    </dgm:pt>
    <dgm:pt modelId="{52062513-DE0F-44D9-AB59-B4CC84FA138B}" type="pres">
      <dgm:prSet presAssocID="{1D21116D-E614-4BFC-B0DE-6AA24E81F173}" presName="extraNode" presStyleLbl="node1" presStyleIdx="0" presStyleCnt="3"/>
      <dgm:spPr/>
    </dgm:pt>
    <dgm:pt modelId="{DEA4730A-2B91-4BF6-9EC3-EE1BE07D787F}" type="pres">
      <dgm:prSet presAssocID="{1D21116D-E614-4BFC-B0DE-6AA24E81F173}" presName="dstNode" presStyleLbl="node1" presStyleIdx="0" presStyleCnt="3"/>
      <dgm:spPr/>
    </dgm:pt>
    <dgm:pt modelId="{625564FC-7A04-4C71-B68C-8C0EB6AD6FAC}" type="pres">
      <dgm:prSet presAssocID="{D6B95A98-E6FD-4C38-B4CA-AAF2D3939A3B}" presName="text_1" presStyleLbl="node1" presStyleIdx="0" presStyleCnt="3">
        <dgm:presLayoutVars>
          <dgm:bulletEnabled val="1"/>
        </dgm:presLayoutVars>
      </dgm:prSet>
      <dgm:spPr/>
    </dgm:pt>
    <dgm:pt modelId="{9E65DE49-D4E0-4068-A8ED-EECFAA302E3D}" type="pres">
      <dgm:prSet presAssocID="{D6B95A98-E6FD-4C38-B4CA-AAF2D3939A3B}" presName="accent_1" presStyleCnt="0"/>
      <dgm:spPr/>
    </dgm:pt>
    <dgm:pt modelId="{3B0BB0E8-8464-4801-8256-66635F43AB66}" type="pres">
      <dgm:prSet presAssocID="{D6B95A98-E6FD-4C38-B4CA-AAF2D3939A3B}" presName="accentRepeatNode" presStyleLbl="solidFgAcc1" presStyleIdx="0" presStyleCnt="3"/>
      <dgm:spPr/>
    </dgm:pt>
    <dgm:pt modelId="{E08290E4-7E66-4A38-8C04-B744075D2EDA}" type="pres">
      <dgm:prSet presAssocID="{5EBF6673-7B84-490C-AC7F-DBB12E49343D}" presName="text_2" presStyleLbl="node1" presStyleIdx="1" presStyleCnt="3">
        <dgm:presLayoutVars>
          <dgm:bulletEnabled val="1"/>
        </dgm:presLayoutVars>
      </dgm:prSet>
      <dgm:spPr/>
    </dgm:pt>
    <dgm:pt modelId="{014DD1A2-E3A3-4089-926D-5554DCE1E58E}" type="pres">
      <dgm:prSet presAssocID="{5EBF6673-7B84-490C-AC7F-DBB12E49343D}" presName="accent_2" presStyleCnt="0"/>
      <dgm:spPr/>
    </dgm:pt>
    <dgm:pt modelId="{F8704E31-FC0D-4530-8496-D59D57C0939B}" type="pres">
      <dgm:prSet presAssocID="{5EBF6673-7B84-490C-AC7F-DBB12E49343D}" presName="accentRepeatNode" presStyleLbl="solidFgAcc1" presStyleIdx="1" presStyleCnt="3"/>
      <dgm:spPr/>
    </dgm:pt>
    <dgm:pt modelId="{B237F976-40D2-4842-94CD-1BF2F7C82180}" type="pres">
      <dgm:prSet presAssocID="{A8B4C60B-35C4-4872-86BC-2421E27852B2}" presName="text_3" presStyleLbl="node1" presStyleIdx="2" presStyleCnt="3">
        <dgm:presLayoutVars>
          <dgm:bulletEnabled val="1"/>
        </dgm:presLayoutVars>
      </dgm:prSet>
      <dgm:spPr/>
    </dgm:pt>
    <dgm:pt modelId="{E0C63C0E-97BC-4EFC-A2A5-34FE9978407D}" type="pres">
      <dgm:prSet presAssocID="{A8B4C60B-35C4-4872-86BC-2421E27852B2}" presName="accent_3" presStyleCnt="0"/>
      <dgm:spPr/>
    </dgm:pt>
    <dgm:pt modelId="{C745B468-92C4-45EC-A1D8-01D5351FA85C}" type="pres">
      <dgm:prSet presAssocID="{A8B4C60B-35C4-4872-86BC-2421E27852B2}" presName="accentRepeatNode" presStyleLbl="solidFgAcc1" presStyleIdx="2" presStyleCnt="3"/>
      <dgm:spPr/>
    </dgm:pt>
  </dgm:ptLst>
  <dgm:cxnLst>
    <dgm:cxn modelId="{881F0D2B-989A-4E3E-B95C-F7ECCFFFC286}" type="presOf" srcId="{A8B4C60B-35C4-4872-86BC-2421E27852B2}" destId="{B237F976-40D2-4842-94CD-1BF2F7C82180}" srcOrd="0" destOrd="0" presId="urn:microsoft.com/office/officeart/2008/layout/VerticalCurvedList"/>
    <dgm:cxn modelId="{F933BC62-D7FF-4DB2-B307-39E746297B76}" type="presOf" srcId="{1D21116D-E614-4BFC-B0DE-6AA24E81F173}" destId="{F86EBED2-D3A7-4E92-B714-5C60FDBB9E9D}" srcOrd="0" destOrd="0" presId="urn:microsoft.com/office/officeart/2008/layout/VerticalCurvedList"/>
    <dgm:cxn modelId="{E8D31457-A6B1-48BE-B0C5-0FDC2784AB4D}" srcId="{1D21116D-E614-4BFC-B0DE-6AA24E81F173}" destId="{5EBF6673-7B84-490C-AC7F-DBB12E49343D}" srcOrd="1" destOrd="0" parTransId="{FCBFE9C1-2284-4739-8872-CB20B330DE27}" sibTransId="{00014283-3E17-4CB0-B2FD-5DA5984B5695}"/>
    <dgm:cxn modelId="{F8DA3796-F3BD-4887-86E2-108822616F46}" type="presOf" srcId="{5BFD116B-765A-4FDE-B04F-7B82D67AF749}" destId="{10FBA7DD-6395-479F-9753-E23022EDD633}" srcOrd="0" destOrd="0" presId="urn:microsoft.com/office/officeart/2008/layout/VerticalCurvedList"/>
    <dgm:cxn modelId="{3984A4C0-E06F-4FB1-BF77-9FBA6034165F}" srcId="{1D21116D-E614-4BFC-B0DE-6AA24E81F173}" destId="{A8B4C60B-35C4-4872-86BC-2421E27852B2}" srcOrd="2" destOrd="0" parTransId="{B88AADC7-8EF8-455E-A2F2-B314E5E2DD66}" sibTransId="{06C2E28B-F6FD-439C-BDBF-B208E9A48A0E}"/>
    <dgm:cxn modelId="{FAFEC4C9-967D-4AD6-9F5D-F9C4B6655422}" type="presOf" srcId="{D6B95A98-E6FD-4C38-B4CA-AAF2D3939A3B}" destId="{625564FC-7A04-4C71-B68C-8C0EB6AD6FAC}" srcOrd="0" destOrd="0" presId="urn:microsoft.com/office/officeart/2008/layout/VerticalCurvedList"/>
    <dgm:cxn modelId="{01FD74F0-F04F-41A2-BBCD-701164CC6F9C}" srcId="{1D21116D-E614-4BFC-B0DE-6AA24E81F173}" destId="{D6B95A98-E6FD-4C38-B4CA-AAF2D3939A3B}" srcOrd="0" destOrd="0" parTransId="{DA6BA0C1-C150-41E2-97FC-62D51F64B0F2}" sibTransId="{5BFD116B-765A-4FDE-B04F-7B82D67AF749}"/>
    <dgm:cxn modelId="{58A945F4-6417-46D7-8BF7-0F3949DF36FE}" type="presOf" srcId="{5EBF6673-7B84-490C-AC7F-DBB12E49343D}" destId="{E08290E4-7E66-4A38-8C04-B744075D2EDA}" srcOrd="0" destOrd="0" presId="urn:microsoft.com/office/officeart/2008/layout/VerticalCurvedList"/>
    <dgm:cxn modelId="{A5C28FC4-3F56-4472-831A-66388BB92985}" type="presParOf" srcId="{F86EBED2-D3A7-4E92-B714-5C60FDBB9E9D}" destId="{567790E0-C849-4B1C-BF06-FEAC56507604}" srcOrd="0" destOrd="0" presId="urn:microsoft.com/office/officeart/2008/layout/VerticalCurvedList"/>
    <dgm:cxn modelId="{E4B023A1-DAAE-4B94-9474-AAA2579B2165}" type="presParOf" srcId="{567790E0-C849-4B1C-BF06-FEAC56507604}" destId="{E1603C59-7574-4A42-AABA-5CDC7ACEF2B2}" srcOrd="0" destOrd="0" presId="urn:microsoft.com/office/officeart/2008/layout/VerticalCurvedList"/>
    <dgm:cxn modelId="{4B5D59C5-551D-47A2-AF25-3CB7AC5357DA}" type="presParOf" srcId="{E1603C59-7574-4A42-AABA-5CDC7ACEF2B2}" destId="{62E6ADAF-AB06-4039-9A4D-879BCD63C95B}" srcOrd="0" destOrd="0" presId="urn:microsoft.com/office/officeart/2008/layout/VerticalCurvedList"/>
    <dgm:cxn modelId="{E33832F4-D3C2-4B73-AA1E-9C998DF415F3}" type="presParOf" srcId="{E1603C59-7574-4A42-AABA-5CDC7ACEF2B2}" destId="{10FBA7DD-6395-479F-9753-E23022EDD633}" srcOrd="1" destOrd="0" presId="urn:microsoft.com/office/officeart/2008/layout/VerticalCurvedList"/>
    <dgm:cxn modelId="{C24401D6-B848-4B5A-9233-CF5CA87C7E59}" type="presParOf" srcId="{E1603C59-7574-4A42-AABA-5CDC7ACEF2B2}" destId="{52062513-DE0F-44D9-AB59-B4CC84FA138B}" srcOrd="2" destOrd="0" presId="urn:microsoft.com/office/officeart/2008/layout/VerticalCurvedList"/>
    <dgm:cxn modelId="{3446F210-36CC-47AD-B3A1-81FD0054466D}" type="presParOf" srcId="{E1603C59-7574-4A42-AABA-5CDC7ACEF2B2}" destId="{DEA4730A-2B91-4BF6-9EC3-EE1BE07D787F}" srcOrd="3" destOrd="0" presId="urn:microsoft.com/office/officeart/2008/layout/VerticalCurvedList"/>
    <dgm:cxn modelId="{E4F590DF-967D-441F-B59D-A17EC68C29C5}" type="presParOf" srcId="{567790E0-C849-4B1C-BF06-FEAC56507604}" destId="{625564FC-7A04-4C71-B68C-8C0EB6AD6FAC}" srcOrd="1" destOrd="0" presId="urn:microsoft.com/office/officeart/2008/layout/VerticalCurvedList"/>
    <dgm:cxn modelId="{192D0916-989D-486B-9E67-8B4C3EE22C5B}" type="presParOf" srcId="{567790E0-C849-4B1C-BF06-FEAC56507604}" destId="{9E65DE49-D4E0-4068-A8ED-EECFAA302E3D}" srcOrd="2" destOrd="0" presId="urn:microsoft.com/office/officeart/2008/layout/VerticalCurvedList"/>
    <dgm:cxn modelId="{BB46A41B-3C7E-4B91-B909-828F3C03CDD1}" type="presParOf" srcId="{9E65DE49-D4E0-4068-A8ED-EECFAA302E3D}" destId="{3B0BB0E8-8464-4801-8256-66635F43AB66}" srcOrd="0" destOrd="0" presId="urn:microsoft.com/office/officeart/2008/layout/VerticalCurvedList"/>
    <dgm:cxn modelId="{FC00577F-58AD-48BE-8C25-18A19E36C19F}" type="presParOf" srcId="{567790E0-C849-4B1C-BF06-FEAC56507604}" destId="{E08290E4-7E66-4A38-8C04-B744075D2EDA}" srcOrd="3" destOrd="0" presId="urn:microsoft.com/office/officeart/2008/layout/VerticalCurvedList"/>
    <dgm:cxn modelId="{0FDF455C-9E6E-41E0-869C-A5B561DC858E}" type="presParOf" srcId="{567790E0-C849-4B1C-BF06-FEAC56507604}" destId="{014DD1A2-E3A3-4089-926D-5554DCE1E58E}" srcOrd="4" destOrd="0" presId="urn:microsoft.com/office/officeart/2008/layout/VerticalCurvedList"/>
    <dgm:cxn modelId="{0A8F5F20-65B9-40D7-9CF8-23F8185987B5}" type="presParOf" srcId="{014DD1A2-E3A3-4089-926D-5554DCE1E58E}" destId="{F8704E31-FC0D-4530-8496-D59D57C0939B}" srcOrd="0" destOrd="0" presId="urn:microsoft.com/office/officeart/2008/layout/VerticalCurvedList"/>
    <dgm:cxn modelId="{AF317422-8CA1-4E40-8F63-DF10DD272C22}" type="presParOf" srcId="{567790E0-C849-4B1C-BF06-FEAC56507604}" destId="{B237F976-40D2-4842-94CD-1BF2F7C82180}" srcOrd="5" destOrd="0" presId="urn:microsoft.com/office/officeart/2008/layout/VerticalCurvedList"/>
    <dgm:cxn modelId="{5448F35D-5A9B-4546-91D7-DB8CE260A06A}" type="presParOf" srcId="{567790E0-C849-4B1C-BF06-FEAC56507604}" destId="{E0C63C0E-97BC-4EFC-A2A5-34FE9978407D}" srcOrd="6" destOrd="0" presId="urn:microsoft.com/office/officeart/2008/layout/VerticalCurvedList"/>
    <dgm:cxn modelId="{6F9525E5-6754-42C1-A849-D1F424FFE400}" type="presParOf" srcId="{E0C63C0E-97BC-4EFC-A2A5-34FE9978407D}" destId="{C745B468-92C4-45EC-A1D8-01D5351FA85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E34196-D748-4A1A-AF36-77E52F0BFC44}"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pl-PL"/>
        </a:p>
      </dgm:t>
    </dgm:pt>
    <dgm:pt modelId="{CACA6E55-E426-4EB3-A842-A0C2F0522ECF}">
      <dgm:prSet phldrT="[Tekst]" custT="1"/>
      <dgm:spPr/>
      <dgm:t>
        <a:bodyPr/>
        <a:lstStyle/>
        <a:p>
          <a:r>
            <a:rPr lang="pl-PL" sz="2200" b="1" dirty="0" err="1">
              <a:latin typeface="Calibri" panose="020F0502020204030204" pitchFamily="34" charset="0"/>
              <a:ea typeface="Times New Roman" panose="02020603050405020304" pitchFamily="18" charset="0"/>
            </a:rPr>
            <a:t>Remember</a:t>
          </a:r>
          <a:r>
            <a:rPr lang="pl-PL" sz="2200" b="1" dirty="0">
              <a:latin typeface="Calibri" panose="020F0502020204030204" pitchFamily="34" charset="0"/>
              <a:ea typeface="Times New Roman" panose="02020603050405020304" pitchFamily="18" charset="0"/>
            </a:rPr>
            <a:t>! </a:t>
          </a:r>
          <a:r>
            <a:rPr lang="pl-PL" sz="2200" dirty="0" err="1">
              <a:latin typeface="Calibri" panose="020F0502020204030204" pitchFamily="34" charset="0"/>
            </a:rPr>
            <a:t>Sometimes</a:t>
          </a:r>
          <a:r>
            <a:rPr lang="pl-PL" sz="2200" dirty="0">
              <a:latin typeface="Calibri" panose="020F0502020204030204" pitchFamily="34" charset="0"/>
            </a:rPr>
            <a:t> </a:t>
          </a:r>
          <a:r>
            <a:rPr lang="pl-PL" sz="2200" dirty="0" err="1">
              <a:latin typeface="Calibri" panose="020F0502020204030204" pitchFamily="34" charset="0"/>
            </a:rPr>
            <a:t>there</a:t>
          </a:r>
          <a:r>
            <a:rPr lang="pl-PL" sz="2200" dirty="0">
              <a:latin typeface="Calibri" panose="020F0502020204030204" pitchFamily="34" charset="0"/>
            </a:rPr>
            <a:t> </a:t>
          </a:r>
          <a:r>
            <a:rPr lang="pl-PL" sz="2200" dirty="0" err="1">
              <a:latin typeface="Calibri" panose="020F0502020204030204" pitchFamily="34" charset="0"/>
            </a:rPr>
            <a:t>are</a:t>
          </a:r>
          <a:r>
            <a:rPr lang="pl-PL" sz="2200" dirty="0">
              <a:latin typeface="Calibri" panose="020F0502020204030204" pitchFamily="34" charset="0"/>
            </a:rPr>
            <a:t> no </a:t>
          </a:r>
          <a:r>
            <a:rPr lang="pl-PL" sz="2200" dirty="0" err="1">
              <a:latin typeface="Calibri" panose="020F0502020204030204" pitchFamily="34" charset="0"/>
            </a:rPr>
            <a:t>clear</a:t>
          </a:r>
          <a:r>
            <a:rPr lang="pl-PL" sz="2200" dirty="0">
              <a:latin typeface="Calibri" panose="020F0502020204030204" pitchFamily="34" charset="0"/>
            </a:rPr>
            <a:t> </a:t>
          </a:r>
          <a:r>
            <a:rPr lang="pl-PL" sz="2200" dirty="0" err="1">
              <a:latin typeface="Calibri" panose="020F0502020204030204" pitchFamily="34" charset="0"/>
            </a:rPr>
            <a:t>cause-effect</a:t>
          </a:r>
          <a:r>
            <a:rPr lang="pl-PL" sz="2200" dirty="0">
              <a:latin typeface="Calibri" panose="020F0502020204030204" pitchFamily="34" charset="0"/>
            </a:rPr>
            <a:t> </a:t>
          </a:r>
          <a:r>
            <a:rPr lang="pl-PL" sz="2200" dirty="0" err="1">
              <a:latin typeface="Calibri" panose="020F0502020204030204" pitchFamily="34" charset="0"/>
            </a:rPr>
            <a:t>relationships</a:t>
          </a:r>
          <a:r>
            <a:rPr lang="pl-PL" sz="2200" dirty="0">
              <a:latin typeface="Calibri" panose="020F0502020204030204" pitchFamily="34" charset="0"/>
            </a:rPr>
            <a:t> </a:t>
          </a:r>
          <a:r>
            <a:rPr lang="pl-PL" sz="2200" dirty="0" err="1">
              <a:latin typeface="Calibri" panose="020F0502020204030204" pitchFamily="34" charset="0"/>
            </a:rPr>
            <a:t>between</a:t>
          </a:r>
          <a:r>
            <a:rPr lang="pl-PL" sz="2200" dirty="0">
              <a:latin typeface="Calibri" panose="020F0502020204030204" pitchFamily="34" charset="0"/>
            </a:rPr>
            <a:t> the </a:t>
          </a:r>
          <a:r>
            <a:rPr lang="pl-PL" sz="2200" dirty="0" err="1">
              <a:latin typeface="Calibri" panose="020F0502020204030204" pitchFamily="34" charset="0"/>
            </a:rPr>
            <a:t>causes</a:t>
          </a:r>
          <a:r>
            <a:rPr lang="pl-PL" sz="2200" dirty="0">
              <a:latin typeface="Calibri" panose="020F0502020204030204" pitchFamily="34" charset="0"/>
            </a:rPr>
            <a:t> and </a:t>
          </a:r>
          <a:r>
            <a:rPr lang="pl-PL" sz="2200" dirty="0" err="1">
              <a:latin typeface="Calibri" panose="020F0502020204030204" pitchFamily="34" charset="0"/>
            </a:rPr>
            <a:t>consequences</a:t>
          </a:r>
          <a:r>
            <a:rPr lang="pl-PL" sz="2200" dirty="0">
              <a:latin typeface="Calibri" panose="020F0502020204030204" pitchFamily="34" charset="0"/>
            </a:rPr>
            <a:t> of </a:t>
          </a:r>
          <a:r>
            <a:rPr lang="pl-PL" sz="2200" dirty="0" err="1">
              <a:latin typeface="Calibri" panose="020F0502020204030204" pitchFamily="34" charset="0"/>
            </a:rPr>
            <a:t>problems</a:t>
          </a:r>
          <a:r>
            <a:rPr lang="pl-PL" sz="2200" dirty="0">
              <a:latin typeface="Calibri" panose="020F0502020204030204" pitchFamily="34" charset="0"/>
            </a:rPr>
            <a:t>. </a:t>
          </a:r>
          <a:r>
            <a:rPr lang="pl-PL" sz="2200" dirty="0" err="1">
              <a:latin typeface="Calibri" panose="020F0502020204030204" pitchFamily="34" charset="0"/>
            </a:rPr>
            <a:t>Therefore</a:t>
          </a:r>
          <a:r>
            <a:rPr lang="pl-PL" sz="2200" dirty="0">
              <a:latin typeface="Calibri" panose="020F0502020204030204" pitchFamily="34" charset="0"/>
            </a:rPr>
            <a:t>, the </a:t>
          </a:r>
          <a:r>
            <a:rPr lang="pl-PL" sz="2200" dirty="0" err="1">
              <a:latin typeface="Calibri" panose="020F0502020204030204" pitchFamily="34" charset="0"/>
            </a:rPr>
            <a:t>cause</a:t>
          </a:r>
          <a:r>
            <a:rPr lang="pl-PL" sz="2200" dirty="0">
              <a:latin typeface="Calibri" panose="020F0502020204030204" pitchFamily="34" charset="0"/>
            </a:rPr>
            <a:t>, </a:t>
          </a:r>
          <a:r>
            <a:rPr lang="pl-PL" sz="2200" dirty="0" err="1">
              <a:latin typeface="Calibri" panose="020F0502020204030204" pitchFamily="34" charset="0"/>
            </a:rPr>
            <a:t>consequences</a:t>
          </a:r>
          <a:r>
            <a:rPr lang="pl-PL" sz="2200" dirty="0">
              <a:latin typeface="Calibri" panose="020F0502020204030204" pitchFamily="34" charset="0"/>
            </a:rPr>
            <a:t> and </a:t>
          </a:r>
          <a:r>
            <a:rPr lang="pl-PL" sz="2200" dirty="0" err="1">
              <a:latin typeface="Calibri" panose="020F0502020204030204" pitchFamily="34" charset="0"/>
            </a:rPr>
            <a:t>solutions</a:t>
          </a:r>
          <a:r>
            <a:rPr lang="pl-PL" sz="2200" dirty="0">
              <a:latin typeface="Calibri" panose="020F0502020204030204" pitchFamily="34" charset="0"/>
            </a:rPr>
            <a:t> </a:t>
          </a:r>
          <a:r>
            <a:rPr lang="pl-PL" sz="2200" dirty="0" err="1">
              <a:latin typeface="Calibri" panose="020F0502020204030204" pitchFamily="34" charset="0"/>
            </a:rPr>
            <a:t>will</a:t>
          </a:r>
          <a:r>
            <a:rPr lang="pl-PL" sz="2200" dirty="0">
              <a:latin typeface="Calibri" panose="020F0502020204030204" pitchFamily="34" charset="0"/>
            </a:rPr>
            <a:t> not </a:t>
          </a:r>
          <a:r>
            <a:rPr lang="pl-PL" sz="2200" dirty="0" err="1">
              <a:latin typeface="Calibri" panose="020F0502020204030204" pitchFamily="34" charset="0"/>
            </a:rPr>
            <a:t>always</a:t>
          </a:r>
          <a:r>
            <a:rPr lang="pl-PL" sz="2200" dirty="0">
              <a:latin typeface="Calibri" panose="020F0502020204030204" pitchFamily="34" charset="0"/>
            </a:rPr>
            <a:t> be </a:t>
          </a:r>
          <a:r>
            <a:rPr lang="pl-PL" sz="2200" dirty="0" err="1">
              <a:latin typeface="Calibri" panose="020F0502020204030204" pitchFamily="34" charset="0"/>
            </a:rPr>
            <a:t>related</a:t>
          </a:r>
          <a:r>
            <a:rPr lang="pl-PL" sz="2200" dirty="0">
              <a:latin typeface="Calibri" panose="020F0502020204030204" pitchFamily="34" charset="0"/>
            </a:rPr>
            <a:t> </a:t>
          </a:r>
          <a:r>
            <a:rPr lang="pl-PL" sz="2200" dirty="0" err="1">
              <a:latin typeface="Calibri" panose="020F0502020204030204" pitchFamily="34" charset="0"/>
            </a:rPr>
            <a:t>horizontally</a:t>
          </a:r>
          <a:r>
            <a:rPr lang="pl-PL" sz="2200" dirty="0">
              <a:latin typeface="Calibri" panose="020F0502020204030204" pitchFamily="34" charset="0"/>
            </a:rPr>
            <a:t>.</a:t>
          </a:r>
          <a:endParaRPr lang="pl-PL" sz="2200" dirty="0"/>
        </a:p>
      </dgm:t>
    </dgm:pt>
    <dgm:pt modelId="{E9CE0100-619C-4360-AB4A-E82AD5B32E17}" type="parTrans" cxnId="{67D42887-1F4C-4599-B2BA-9FD130D941E4}">
      <dgm:prSet/>
      <dgm:spPr/>
      <dgm:t>
        <a:bodyPr/>
        <a:lstStyle/>
        <a:p>
          <a:endParaRPr lang="pl-PL"/>
        </a:p>
      </dgm:t>
    </dgm:pt>
    <dgm:pt modelId="{494E1C0E-C93D-4E5B-8A22-AA68E055D916}" type="sibTrans" cxnId="{67D42887-1F4C-4599-B2BA-9FD130D941E4}">
      <dgm:prSet/>
      <dgm:spPr/>
      <dgm:t>
        <a:bodyPr/>
        <a:lstStyle/>
        <a:p>
          <a:endParaRPr lang="pl-PL"/>
        </a:p>
      </dgm:t>
    </dgm:pt>
    <dgm:pt modelId="{1FCFF1AD-7645-4293-B451-22E4C4467572}" type="pres">
      <dgm:prSet presAssocID="{E8E34196-D748-4A1A-AF36-77E52F0BFC44}" presName="Name0" presStyleCnt="0">
        <dgm:presLayoutVars>
          <dgm:chMax/>
          <dgm:chPref/>
          <dgm:dir/>
        </dgm:presLayoutVars>
      </dgm:prSet>
      <dgm:spPr/>
    </dgm:pt>
    <dgm:pt modelId="{6168C6BD-7B4D-4282-9D1C-6F102C5505D5}" type="pres">
      <dgm:prSet presAssocID="{CACA6E55-E426-4EB3-A842-A0C2F0522ECF}" presName="composite" presStyleCnt="0">
        <dgm:presLayoutVars>
          <dgm:chMax/>
          <dgm:chPref/>
        </dgm:presLayoutVars>
      </dgm:prSet>
      <dgm:spPr/>
    </dgm:pt>
    <dgm:pt modelId="{48A2B304-4C96-41DB-B900-756D23A6ED3B}" type="pres">
      <dgm:prSet presAssocID="{CACA6E55-E426-4EB3-A842-A0C2F0522ECF}" presName="Image" presStyleLbl="bgImgPlace1" presStyleIdx="0" presStyleCnt="1" custLinFactNeighborX="1090"/>
      <dgm:spPr/>
    </dgm:pt>
    <dgm:pt modelId="{50C0D385-1ED9-4A48-A9F9-25E978B08FDD}" type="pres">
      <dgm:prSet presAssocID="{CACA6E55-E426-4EB3-A842-A0C2F0522ECF}" presName="ParentText" presStyleLbl="revTx" presStyleIdx="0" presStyleCnt="1" custScaleX="152494" custScaleY="138638" custLinFactNeighborX="-27145">
        <dgm:presLayoutVars>
          <dgm:chMax val="0"/>
          <dgm:chPref val="0"/>
          <dgm:bulletEnabled val="1"/>
        </dgm:presLayoutVars>
      </dgm:prSet>
      <dgm:spPr/>
    </dgm:pt>
    <dgm:pt modelId="{F13E3F61-B794-48DB-A00C-BCBBD64FED1E}" type="pres">
      <dgm:prSet presAssocID="{CACA6E55-E426-4EB3-A842-A0C2F0522ECF}" presName="tlFrame" presStyleLbl="node1" presStyleIdx="0" presStyleCnt="4" custLinFactX="-100000" custLinFactNeighborX="-138505" custLinFactNeighborY="-33545"/>
      <dgm:spPr/>
    </dgm:pt>
    <dgm:pt modelId="{40BD7C77-5203-42F2-B3BC-38039397BEB6}" type="pres">
      <dgm:prSet presAssocID="{CACA6E55-E426-4EB3-A842-A0C2F0522ECF}" presName="trFrame" presStyleLbl="node1" presStyleIdx="1" presStyleCnt="4" custLinFactNeighborY="-33545"/>
      <dgm:spPr/>
    </dgm:pt>
    <dgm:pt modelId="{D363DD7E-6DE7-493E-8061-755059DF7187}" type="pres">
      <dgm:prSet presAssocID="{CACA6E55-E426-4EB3-A842-A0C2F0522ECF}" presName="blFrame" presStyleLbl="node1" presStyleIdx="2" presStyleCnt="4" custLinFactX="-100000" custLinFactNeighborX="-138505"/>
      <dgm:spPr/>
    </dgm:pt>
    <dgm:pt modelId="{86B5425B-507E-428F-A2BB-BC40B2752C6F}" type="pres">
      <dgm:prSet presAssocID="{CACA6E55-E426-4EB3-A842-A0C2F0522ECF}" presName="brFrame" presStyleLbl="node1" presStyleIdx="3" presStyleCnt="4"/>
      <dgm:spPr/>
    </dgm:pt>
  </dgm:ptLst>
  <dgm:cxnLst>
    <dgm:cxn modelId="{49C68B51-5597-4D55-8871-5EAEADE817B5}" type="presOf" srcId="{CACA6E55-E426-4EB3-A842-A0C2F0522ECF}" destId="{50C0D385-1ED9-4A48-A9F9-25E978B08FDD}" srcOrd="0" destOrd="0" presId="urn:microsoft.com/office/officeart/2009/3/layout/FramedTextPicture"/>
    <dgm:cxn modelId="{67D42887-1F4C-4599-B2BA-9FD130D941E4}" srcId="{E8E34196-D748-4A1A-AF36-77E52F0BFC44}" destId="{CACA6E55-E426-4EB3-A842-A0C2F0522ECF}" srcOrd="0" destOrd="0" parTransId="{E9CE0100-619C-4360-AB4A-E82AD5B32E17}" sibTransId="{494E1C0E-C93D-4E5B-8A22-AA68E055D916}"/>
    <dgm:cxn modelId="{DE386AAA-8897-447F-BEFB-1BCBBFC79016}" type="presOf" srcId="{E8E34196-D748-4A1A-AF36-77E52F0BFC44}" destId="{1FCFF1AD-7645-4293-B451-22E4C4467572}" srcOrd="0" destOrd="0" presId="urn:microsoft.com/office/officeart/2009/3/layout/FramedTextPicture"/>
    <dgm:cxn modelId="{5FAD0066-0F34-45FD-BD91-59FEC993297A}" type="presParOf" srcId="{1FCFF1AD-7645-4293-B451-22E4C4467572}" destId="{6168C6BD-7B4D-4282-9D1C-6F102C5505D5}" srcOrd="0" destOrd="0" presId="urn:microsoft.com/office/officeart/2009/3/layout/FramedTextPicture"/>
    <dgm:cxn modelId="{C6EDE8E4-15AC-423B-8192-415D754E5BA8}" type="presParOf" srcId="{6168C6BD-7B4D-4282-9D1C-6F102C5505D5}" destId="{48A2B304-4C96-41DB-B900-756D23A6ED3B}" srcOrd="0" destOrd="0" presId="urn:microsoft.com/office/officeart/2009/3/layout/FramedTextPicture"/>
    <dgm:cxn modelId="{8619FB85-9E8A-4ED8-AA9D-264487DE7A07}" type="presParOf" srcId="{6168C6BD-7B4D-4282-9D1C-6F102C5505D5}" destId="{50C0D385-1ED9-4A48-A9F9-25E978B08FDD}" srcOrd="1" destOrd="0" presId="urn:microsoft.com/office/officeart/2009/3/layout/FramedTextPicture"/>
    <dgm:cxn modelId="{3CD38342-C8C5-45CB-ADC4-AC4FBEF665A0}" type="presParOf" srcId="{6168C6BD-7B4D-4282-9D1C-6F102C5505D5}" destId="{F13E3F61-B794-48DB-A00C-BCBBD64FED1E}" srcOrd="2" destOrd="0" presId="urn:microsoft.com/office/officeart/2009/3/layout/FramedTextPicture"/>
    <dgm:cxn modelId="{2ECA4C0B-90F1-4E28-B51D-D3B8B679975D}" type="presParOf" srcId="{6168C6BD-7B4D-4282-9D1C-6F102C5505D5}" destId="{40BD7C77-5203-42F2-B3BC-38039397BEB6}" srcOrd="3" destOrd="0" presId="urn:microsoft.com/office/officeart/2009/3/layout/FramedTextPicture"/>
    <dgm:cxn modelId="{A3250596-ADFA-4451-8C83-5DC12808EC4B}" type="presParOf" srcId="{6168C6BD-7B4D-4282-9D1C-6F102C5505D5}" destId="{D363DD7E-6DE7-493E-8061-755059DF7187}" srcOrd="4" destOrd="0" presId="urn:microsoft.com/office/officeart/2009/3/layout/FramedTextPicture"/>
    <dgm:cxn modelId="{974F715E-C697-4AAF-A3FC-A5B98CFE511D}" type="presParOf" srcId="{6168C6BD-7B4D-4282-9D1C-6F102C5505D5}" destId="{86B5425B-507E-428F-A2BB-BC40B2752C6F}" srcOrd="5" destOrd="0" presId="urn:microsoft.com/office/officeart/2009/3/layout/FramedTextPicture"/>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CEE8B3-57FC-4144-BDE4-204616DBB3ED}"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pl-PL"/>
        </a:p>
      </dgm:t>
    </dgm:pt>
    <dgm:pt modelId="{4C9574FC-5861-4BA4-855D-2A622AA76300}">
      <dgm:prSet phldrT="[Tekst]" phldr="1" custT="1"/>
      <dgm:spPr/>
      <dgm:t>
        <a:bodyPr/>
        <a:lstStyle/>
        <a:p>
          <a:endParaRPr lang="pl-PL" sz="2200"/>
        </a:p>
      </dgm:t>
    </dgm:pt>
    <dgm:pt modelId="{8477ED2B-1BCF-44DC-9155-05579EA9F02F}" type="parTrans" cxnId="{E4A394D5-266E-42AD-9D40-CFED6CD43CFA}">
      <dgm:prSet/>
      <dgm:spPr/>
      <dgm:t>
        <a:bodyPr/>
        <a:lstStyle/>
        <a:p>
          <a:endParaRPr lang="pl-PL" sz="2200"/>
        </a:p>
      </dgm:t>
    </dgm:pt>
    <dgm:pt modelId="{D62A2365-827A-44CC-9A65-5AC9D56AD131}" type="sibTrans" cxnId="{E4A394D5-266E-42AD-9D40-CFED6CD43CFA}">
      <dgm:prSet/>
      <dgm:spPr/>
      <dgm:t>
        <a:bodyPr/>
        <a:lstStyle/>
        <a:p>
          <a:endParaRPr lang="pl-PL" sz="2200"/>
        </a:p>
      </dgm:t>
    </dgm:pt>
    <dgm:pt modelId="{2B1C2A86-5668-4105-A602-D5964A432763}">
      <dgm:prSet phldrT="[Tekst]" custT="1"/>
      <dgm:spPr/>
      <dgm:t>
        <a:bodyPr/>
        <a:lstStyle/>
        <a:p>
          <a:r>
            <a:rPr lang="pl-PL" sz="2200" b="1" dirty="0"/>
            <a:t>Step 1:</a:t>
          </a:r>
          <a:r>
            <a:rPr lang="pl-PL" sz="2200" dirty="0"/>
            <a:t> </a:t>
          </a:r>
          <a:r>
            <a:rPr lang="pl-PL" sz="2200" dirty="0" err="1"/>
            <a:t>Identifying</a:t>
          </a:r>
          <a:r>
            <a:rPr lang="pl-PL" sz="2200" dirty="0"/>
            <a:t> the </a:t>
          </a:r>
          <a:r>
            <a:rPr lang="pl-PL" sz="2200" dirty="0" err="1"/>
            <a:t>undefined</a:t>
          </a:r>
          <a:r>
            <a:rPr lang="pl-PL" sz="2200" dirty="0"/>
            <a:t> </a:t>
          </a:r>
          <a:r>
            <a:rPr lang="pl-PL" sz="2200" dirty="0" err="1"/>
            <a:t>cause-effect</a:t>
          </a:r>
          <a:r>
            <a:rPr lang="pl-PL" sz="2200" dirty="0"/>
            <a:t> </a:t>
          </a:r>
          <a:r>
            <a:rPr lang="pl-PL" sz="2200" dirty="0" err="1"/>
            <a:t>relationships</a:t>
          </a:r>
          <a:endParaRPr lang="pl-PL" sz="2200" dirty="0"/>
        </a:p>
      </dgm:t>
    </dgm:pt>
    <dgm:pt modelId="{49C0D6BD-9047-43CD-B3F4-61EAFBCB63F2}" type="parTrans" cxnId="{0C88CF66-6D98-4AA9-8CB3-C383DFD9BB79}">
      <dgm:prSet/>
      <dgm:spPr/>
      <dgm:t>
        <a:bodyPr/>
        <a:lstStyle/>
        <a:p>
          <a:endParaRPr lang="pl-PL" sz="2200"/>
        </a:p>
      </dgm:t>
    </dgm:pt>
    <dgm:pt modelId="{DE137280-FFA8-44E1-9620-31495C5E5DCE}" type="sibTrans" cxnId="{0C88CF66-6D98-4AA9-8CB3-C383DFD9BB79}">
      <dgm:prSet/>
      <dgm:spPr/>
      <dgm:t>
        <a:bodyPr/>
        <a:lstStyle/>
        <a:p>
          <a:endParaRPr lang="pl-PL" sz="2200"/>
        </a:p>
      </dgm:t>
    </dgm:pt>
    <dgm:pt modelId="{2F886FDC-FFB5-45C8-8F24-7CBEB38E5E03}">
      <dgm:prSet phldrT="[Tekst]" phldr="1" custT="1"/>
      <dgm:spPr/>
      <dgm:t>
        <a:bodyPr/>
        <a:lstStyle/>
        <a:p>
          <a:endParaRPr lang="pl-PL" sz="2200"/>
        </a:p>
      </dgm:t>
    </dgm:pt>
    <dgm:pt modelId="{64F3026F-DCAA-4876-9A3D-CC03196400DC}" type="parTrans" cxnId="{79D34B98-7443-4730-B9AF-554BC495F528}">
      <dgm:prSet/>
      <dgm:spPr/>
      <dgm:t>
        <a:bodyPr/>
        <a:lstStyle/>
        <a:p>
          <a:endParaRPr lang="pl-PL" sz="2200"/>
        </a:p>
      </dgm:t>
    </dgm:pt>
    <dgm:pt modelId="{7B27B879-852F-4EDB-A4AC-BF7D82B55D92}" type="sibTrans" cxnId="{79D34B98-7443-4730-B9AF-554BC495F528}">
      <dgm:prSet/>
      <dgm:spPr/>
      <dgm:t>
        <a:bodyPr/>
        <a:lstStyle/>
        <a:p>
          <a:endParaRPr lang="pl-PL" sz="2200"/>
        </a:p>
      </dgm:t>
    </dgm:pt>
    <dgm:pt modelId="{36B25281-09C9-4C4E-9A39-3BD8E4236407}">
      <dgm:prSet phldrT="[Tekst]" custT="1"/>
      <dgm:spPr/>
      <dgm:t>
        <a:bodyPr/>
        <a:lstStyle/>
        <a:p>
          <a:r>
            <a:rPr lang="pl-PL" sz="2200" b="1" dirty="0"/>
            <a:t>Step 2:</a:t>
          </a:r>
          <a:r>
            <a:rPr lang="pl-PL" sz="2200" dirty="0"/>
            <a:t> </a:t>
          </a:r>
          <a:r>
            <a:rPr lang="pl-PL" sz="2200" dirty="0" err="1"/>
            <a:t>Searching</a:t>
          </a:r>
          <a:r>
            <a:rPr lang="pl-PL" sz="2200" dirty="0"/>
            <a:t> for </a:t>
          </a:r>
          <a:r>
            <a:rPr lang="pl-PL" sz="2200" dirty="0" err="1"/>
            <a:t>signal</a:t>
          </a:r>
          <a:r>
            <a:rPr lang="pl-PL" sz="2200" dirty="0"/>
            <a:t> </a:t>
          </a:r>
          <a:r>
            <a:rPr lang="pl-PL" sz="2200" dirty="0" err="1"/>
            <a:t>words</a:t>
          </a:r>
          <a:r>
            <a:rPr lang="pl-PL" sz="2200" dirty="0"/>
            <a:t> in the </a:t>
          </a:r>
          <a:r>
            <a:rPr lang="pl-PL" sz="2200" dirty="0" err="1"/>
            <a:t>analyzed</a:t>
          </a:r>
          <a:r>
            <a:rPr lang="pl-PL" sz="2200" dirty="0"/>
            <a:t> </a:t>
          </a:r>
          <a:r>
            <a:rPr lang="pl-PL" sz="2200" dirty="0" err="1"/>
            <a:t>text</a:t>
          </a:r>
          <a:r>
            <a:rPr lang="pl-PL" sz="2200" dirty="0"/>
            <a:t>, </a:t>
          </a:r>
          <a:r>
            <a:rPr lang="pl-PL" sz="2200" dirty="0" err="1"/>
            <a:t>showing</a:t>
          </a:r>
          <a:r>
            <a:rPr lang="pl-PL" sz="2200" dirty="0"/>
            <a:t> </a:t>
          </a:r>
          <a:r>
            <a:rPr lang="pl-PL" sz="2200" dirty="0" err="1"/>
            <a:t>cause-effect</a:t>
          </a:r>
          <a:r>
            <a:rPr lang="pl-PL" sz="2200" dirty="0"/>
            <a:t> </a:t>
          </a:r>
          <a:r>
            <a:rPr lang="pl-PL" sz="2200" dirty="0" err="1"/>
            <a:t>relationships</a:t>
          </a:r>
          <a:endParaRPr lang="pl-PL" sz="2200" dirty="0"/>
        </a:p>
      </dgm:t>
    </dgm:pt>
    <dgm:pt modelId="{4A3F3C05-33BE-4612-9FA9-B094347836A7}" type="parTrans" cxnId="{225F0C9B-701B-4A82-82C5-AB793E10E888}">
      <dgm:prSet/>
      <dgm:spPr/>
      <dgm:t>
        <a:bodyPr/>
        <a:lstStyle/>
        <a:p>
          <a:endParaRPr lang="pl-PL" sz="2200"/>
        </a:p>
      </dgm:t>
    </dgm:pt>
    <dgm:pt modelId="{2AFE9943-C8EE-459B-AE66-0DFFA86C318C}" type="sibTrans" cxnId="{225F0C9B-701B-4A82-82C5-AB793E10E888}">
      <dgm:prSet/>
      <dgm:spPr/>
      <dgm:t>
        <a:bodyPr/>
        <a:lstStyle/>
        <a:p>
          <a:endParaRPr lang="pl-PL" sz="2200"/>
        </a:p>
      </dgm:t>
    </dgm:pt>
    <dgm:pt modelId="{2CAD1D61-4158-4272-A709-9E536FC06D0C}">
      <dgm:prSet phldrT="[Tekst]" phldr="1" custT="1"/>
      <dgm:spPr/>
      <dgm:t>
        <a:bodyPr/>
        <a:lstStyle/>
        <a:p>
          <a:endParaRPr lang="pl-PL" sz="2200" dirty="0"/>
        </a:p>
      </dgm:t>
    </dgm:pt>
    <dgm:pt modelId="{F9F768CE-E6C5-4E0D-8EB5-1384F669CBD8}" type="parTrans" cxnId="{914C2EFF-0E14-404D-862D-0B4AC050A730}">
      <dgm:prSet/>
      <dgm:spPr/>
      <dgm:t>
        <a:bodyPr/>
        <a:lstStyle/>
        <a:p>
          <a:endParaRPr lang="pl-PL" sz="2200"/>
        </a:p>
      </dgm:t>
    </dgm:pt>
    <dgm:pt modelId="{C1D27020-9D75-45F4-BB3B-A127CD85F20E}" type="sibTrans" cxnId="{914C2EFF-0E14-404D-862D-0B4AC050A730}">
      <dgm:prSet/>
      <dgm:spPr/>
      <dgm:t>
        <a:bodyPr/>
        <a:lstStyle/>
        <a:p>
          <a:endParaRPr lang="pl-PL" sz="2200"/>
        </a:p>
      </dgm:t>
    </dgm:pt>
    <dgm:pt modelId="{0500E753-D0AF-4190-8FC2-25CF0DD4F001}">
      <dgm:prSet phldrT="[Tekst]" custT="1"/>
      <dgm:spPr/>
      <dgm:t>
        <a:bodyPr/>
        <a:lstStyle/>
        <a:p>
          <a:r>
            <a:rPr lang="pl-PL" sz="2200" b="1" dirty="0"/>
            <a:t>Step 3:</a:t>
          </a:r>
          <a:r>
            <a:rPr lang="pl-PL" sz="2200" dirty="0"/>
            <a:t> </a:t>
          </a:r>
          <a:r>
            <a:rPr lang="pl-PL" sz="2200" dirty="0" err="1"/>
            <a:t>Determining</a:t>
          </a:r>
          <a:r>
            <a:rPr lang="pl-PL" sz="2200" dirty="0"/>
            <a:t> the </a:t>
          </a:r>
          <a:r>
            <a:rPr lang="pl-PL" sz="2200" dirty="0" err="1"/>
            <a:t>effects</a:t>
          </a:r>
          <a:r>
            <a:rPr lang="pl-PL" sz="2200" dirty="0"/>
            <a:t> </a:t>
          </a:r>
          <a:r>
            <a:rPr lang="pl-PL" sz="2200" dirty="0" err="1"/>
            <a:t>that</a:t>
          </a:r>
          <a:r>
            <a:rPr lang="pl-PL" sz="2200" dirty="0"/>
            <a:t> </a:t>
          </a:r>
          <a:r>
            <a:rPr lang="pl-PL" sz="2200" dirty="0" err="1"/>
            <a:t>are</a:t>
          </a:r>
          <a:r>
            <a:rPr lang="pl-PL" sz="2200" dirty="0"/>
            <a:t> </a:t>
          </a:r>
          <a:r>
            <a:rPr lang="pl-PL" sz="2200" dirty="0" err="1"/>
            <a:t>also</a:t>
          </a:r>
          <a:r>
            <a:rPr lang="pl-PL" sz="2200" dirty="0"/>
            <a:t> </a:t>
          </a:r>
          <a:r>
            <a:rPr lang="pl-PL" sz="2200" dirty="0" err="1"/>
            <a:t>causes</a:t>
          </a:r>
          <a:endParaRPr lang="pl-PL" sz="2200" dirty="0"/>
        </a:p>
      </dgm:t>
    </dgm:pt>
    <dgm:pt modelId="{4593B248-5B88-438E-8CD2-C80BB4903B1E}" type="parTrans" cxnId="{74185107-76C3-4E30-8314-DA984134A2A8}">
      <dgm:prSet/>
      <dgm:spPr/>
      <dgm:t>
        <a:bodyPr/>
        <a:lstStyle/>
        <a:p>
          <a:endParaRPr lang="pl-PL" sz="2200"/>
        </a:p>
      </dgm:t>
    </dgm:pt>
    <dgm:pt modelId="{68F7682C-4C08-4BA3-9838-CA6A09C9E513}" type="sibTrans" cxnId="{74185107-76C3-4E30-8314-DA984134A2A8}">
      <dgm:prSet/>
      <dgm:spPr/>
      <dgm:t>
        <a:bodyPr/>
        <a:lstStyle/>
        <a:p>
          <a:endParaRPr lang="pl-PL" sz="2200"/>
        </a:p>
      </dgm:t>
    </dgm:pt>
    <dgm:pt modelId="{213B1419-771F-40B5-AF21-8E7D58347BFD}" type="pres">
      <dgm:prSet presAssocID="{B0CEE8B3-57FC-4144-BDE4-204616DBB3ED}" presName="Name0" presStyleCnt="0">
        <dgm:presLayoutVars>
          <dgm:dir/>
          <dgm:animLvl val="lvl"/>
          <dgm:resizeHandles val="exact"/>
        </dgm:presLayoutVars>
      </dgm:prSet>
      <dgm:spPr/>
    </dgm:pt>
    <dgm:pt modelId="{10385723-E49A-4A94-BE1B-54F6C3F64B88}" type="pres">
      <dgm:prSet presAssocID="{B0CEE8B3-57FC-4144-BDE4-204616DBB3ED}" presName="tSp" presStyleCnt="0"/>
      <dgm:spPr/>
    </dgm:pt>
    <dgm:pt modelId="{DB231AA0-A8A9-45E0-AAB1-92F3E3783E84}" type="pres">
      <dgm:prSet presAssocID="{B0CEE8B3-57FC-4144-BDE4-204616DBB3ED}" presName="bSp" presStyleCnt="0"/>
      <dgm:spPr/>
    </dgm:pt>
    <dgm:pt modelId="{52616FA8-A993-442B-A879-58CE415C08B2}" type="pres">
      <dgm:prSet presAssocID="{B0CEE8B3-57FC-4144-BDE4-204616DBB3ED}" presName="process" presStyleCnt="0"/>
      <dgm:spPr/>
    </dgm:pt>
    <dgm:pt modelId="{D99BA3C6-0022-4F06-8319-7CE205F6DB44}" type="pres">
      <dgm:prSet presAssocID="{4C9574FC-5861-4BA4-855D-2A622AA76300}" presName="composite1" presStyleCnt="0"/>
      <dgm:spPr/>
    </dgm:pt>
    <dgm:pt modelId="{5809148D-E5E6-4D1A-8346-548637F1CA1C}" type="pres">
      <dgm:prSet presAssocID="{4C9574FC-5861-4BA4-855D-2A622AA76300}" presName="dummyNode1" presStyleLbl="node1" presStyleIdx="0" presStyleCnt="3"/>
      <dgm:spPr/>
    </dgm:pt>
    <dgm:pt modelId="{88B4B72F-B4F6-4B02-9D77-6F729B55A289}" type="pres">
      <dgm:prSet presAssocID="{4C9574FC-5861-4BA4-855D-2A622AA76300}" presName="childNode1" presStyleLbl="bgAcc1" presStyleIdx="0" presStyleCnt="3">
        <dgm:presLayoutVars>
          <dgm:bulletEnabled val="1"/>
        </dgm:presLayoutVars>
      </dgm:prSet>
      <dgm:spPr/>
    </dgm:pt>
    <dgm:pt modelId="{13B2F14F-588F-49BF-A2B1-3B7A83659184}" type="pres">
      <dgm:prSet presAssocID="{4C9574FC-5861-4BA4-855D-2A622AA76300}" presName="childNode1tx" presStyleLbl="bgAcc1" presStyleIdx="0" presStyleCnt="3">
        <dgm:presLayoutVars>
          <dgm:bulletEnabled val="1"/>
        </dgm:presLayoutVars>
      </dgm:prSet>
      <dgm:spPr/>
    </dgm:pt>
    <dgm:pt modelId="{73E1966D-E2F3-4A0F-96A9-0A4E381C57B8}" type="pres">
      <dgm:prSet presAssocID="{4C9574FC-5861-4BA4-855D-2A622AA76300}" presName="parentNode1" presStyleLbl="node1" presStyleIdx="0" presStyleCnt="3">
        <dgm:presLayoutVars>
          <dgm:chMax val="1"/>
          <dgm:bulletEnabled val="1"/>
        </dgm:presLayoutVars>
      </dgm:prSet>
      <dgm:spPr/>
    </dgm:pt>
    <dgm:pt modelId="{41338CA8-ECF3-49C8-AB6C-04068684A714}" type="pres">
      <dgm:prSet presAssocID="{4C9574FC-5861-4BA4-855D-2A622AA76300}" presName="connSite1" presStyleCnt="0"/>
      <dgm:spPr/>
    </dgm:pt>
    <dgm:pt modelId="{B737491B-2ED8-4B32-8D02-5AF23F8D515D}" type="pres">
      <dgm:prSet presAssocID="{D62A2365-827A-44CC-9A65-5AC9D56AD131}" presName="Name9" presStyleLbl="sibTrans2D1" presStyleIdx="0" presStyleCnt="2"/>
      <dgm:spPr/>
    </dgm:pt>
    <dgm:pt modelId="{EC5BE380-7C2D-452D-B255-8BFBAF3E4C60}" type="pres">
      <dgm:prSet presAssocID="{2F886FDC-FFB5-45C8-8F24-7CBEB38E5E03}" presName="composite2" presStyleCnt="0"/>
      <dgm:spPr/>
    </dgm:pt>
    <dgm:pt modelId="{DE1192E8-2645-4F67-8DFC-D8728D555F86}" type="pres">
      <dgm:prSet presAssocID="{2F886FDC-FFB5-45C8-8F24-7CBEB38E5E03}" presName="dummyNode2" presStyleLbl="node1" presStyleIdx="0" presStyleCnt="3"/>
      <dgm:spPr/>
    </dgm:pt>
    <dgm:pt modelId="{D2891124-C108-4699-A928-E88B0F6EF085}" type="pres">
      <dgm:prSet presAssocID="{2F886FDC-FFB5-45C8-8F24-7CBEB38E5E03}" presName="childNode2" presStyleLbl="bgAcc1" presStyleIdx="1" presStyleCnt="3">
        <dgm:presLayoutVars>
          <dgm:bulletEnabled val="1"/>
        </dgm:presLayoutVars>
      </dgm:prSet>
      <dgm:spPr/>
    </dgm:pt>
    <dgm:pt modelId="{62816293-AC46-49AF-ACAC-1B2CAE4E2765}" type="pres">
      <dgm:prSet presAssocID="{2F886FDC-FFB5-45C8-8F24-7CBEB38E5E03}" presName="childNode2tx" presStyleLbl="bgAcc1" presStyleIdx="1" presStyleCnt="3">
        <dgm:presLayoutVars>
          <dgm:bulletEnabled val="1"/>
        </dgm:presLayoutVars>
      </dgm:prSet>
      <dgm:spPr/>
    </dgm:pt>
    <dgm:pt modelId="{1DF0C6A9-F0A3-4A27-984C-5347D961421B}" type="pres">
      <dgm:prSet presAssocID="{2F886FDC-FFB5-45C8-8F24-7CBEB38E5E03}" presName="parentNode2" presStyleLbl="node1" presStyleIdx="1" presStyleCnt="3">
        <dgm:presLayoutVars>
          <dgm:chMax val="0"/>
          <dgm:bulletEnabled val="1"/>
        </dgm:presLayoutVars>
      </dgm:prSet>
      <dgm:spPr/>
    </dgm:pt>
    <dgm:pt modelId="{06EEBA0E-9585-43E9-954A-D9DEACD2E201}" type="pres">
      <dgm:prSet presAssocID="{2F886FDC-FFB5-45C8-8F24-7CBEB38E5E03}" presName="connSite2" presStyleCnt="0"/>
      <dgm:spPr/>
    </dgm:pt>
    <dgm:pt modelId="{E8E46FB6-9D7A-467E-B482-605EDD35FB18}" type="pres">
      <dgm:prSet presAssocID="{7B27B879-852F-4EDB-A4AC-BF7D82B55D92}" presName="Name18" presStyleLbl="sibTrans2D1" presStyleIdx="1" presStyleCnt="2"/>
      <dgm:spPr/>
    </dgm:pt>
    <dgm:pt modelId="{AE5EBB43-76DB-41C0-884F-8D7B1AC08D75}" type="pres">
      <dgm:prSet presAssocID="{2CAD1D61-4158-4272-A709-9E536FC06D0C}" presName="composite1" presStyleCnt="0"/>
      <dgm:spPr/>
    </dgm:pt>
    <dgm:pt modelId="{95F4A409-A771-45A0-B926-E00E2D4F21F4}" type="pres">
      <dgm:prSet presAssocID="{2CAD1D61-4158-4272-A709-9E536FC06D0C}" presName="dummyNode1" presStyleLbl="node1" presStyleIdx="1" presStyleCnt="3"/>
      <dgm:spPr/>
    </dgm:pt>
    <dgm:pt modelId="{362910D7-D043-4D6D-BC7A-655A569E9717}" type="pres">
      <dgm:prSet presAssocID="{2CAD1D61-4158-4272-A709-9E536FC06D0C}" presName="childNode1" presStyleLbl="bgAcc1" presStyleIdx="2" presStyleCnt="3">
        <dgm:presLayoutVars>
          <dgm:bulletEnabled val="1"/>
        </dgm:presLayoutVars>
      </dgm:prSet>
      <dgm:spPr/>
    </dgm:pt>
    <dgm:pt modelId="{79B4D3D7-7317-442D-BA99-6AE5125E8DE3}" type="pres">
      <dgm:prSet presAssocID="{2CAD1D61-4158-4272-A709-9E536FC06D0C}" presName="childNode1tx" presStyleLbl="bgAcc1" presStyleIdx="2" presStyleCnt="3">
        <dgm:presLayoutVars>
          <dgm:bulletEnabled val="1"/>
        </dgm:presLayoutVars>
      </dgm:prSet>
      <dgm:spPr/>
    </dgm:pt>
    <dgm:pt modelId="{11C856D2-D5BD-43DC-99D5-BFDFAAEC3770}" type="pres">
      <dgm:prSet presAssocID="{2CAD1D61-4158-4272-A709-9E536FC06D0C}" presName="parentNode1" presStyleLbl="node1" presStyleIdx="2" presStyleCnt="3">
        <dgm:presLayoutVars>
          <dgm:chMax val="1"/>
          <dgm:bulletEnabled val="1"/>
        </dgm:presLayoutVars>
      </dgm:prSet>
      <dgm:spPr/>
    </dgm:pt>
    <dgm:pt modelId="{18E47F17-5070-4AC4-A010-754976230D7C}" type="pres">
      <dgm:prSet presAssocID="{2CAD1D61-4158-4272-A709-9E536FC06D0C}" presName="connSite1" presStyleCnt="0"/>
      <dgm:spPr/>
    </dgm:pt>
  </dgm:ptLst>
  <dgm:cxnLst>
    <dgm:cxn modelId="{03B47006-E435-42F5-831F-72113EAD875E}" type="presOf" srcId="{2B1C2A86-5668-4105-A602-D5964A432763}" destId="{88B4B72F-B4F6-4B02-9D77-6F729B55A289}" srcOrd="0" destOrd="0" presId="urn:microsoft.com/office/officeart/2005/8/layout/hProcess4"/>
    <dgm:cxn modelId="{74185107-76C3-4E30-8314-DA984134A2A8}" srcId="{2CAD1D61-4158-4272-A709-9E536FC06D0C}" destId="{0500E753-D0AF-4190-8FC2-25CF0DD4F001}" srcOrd="0" destOrd="0" parTransId="{4593B248-5B88-438E-8CD2-C80BB4903B1E}" sibTransId="{68F7682C-4C08-4BA3-9838-CA6A09C9E513}"/>
    <dgm:cxn modelId="{75459F2A-BD80-4F0D-8552-894C1D122AE0}" type="presOf" srcId="{0500E753-D0AF-4190-8FC2-25CF0DD4F001}" destId="{79B4D3D7-7317-442D-BA99-6AE5125E8DE3}" srcOrd="1" destOrd="0" presId="urn:microsoft.com/office/officeart/2005/8/layout/hProcess4"/>
    <dgm:cxn modelId="{A810FB44-1243-4312-AB26-83618F79FCCF}" type="presOf" srcId="{D62A2365-827A-44CC-9A65-5AC9D56AD131}" destId="{B737491B-2ED8-4B32-8D02-5AF23F8D515D}" srcOrd="0" destOrd="0" presId="urn:microsoft.com/office/officeart/2005/8/layout/hProcess4"/>
    <dgm:cxn modelId="{3D60E045-2B6F-44FE-B59A-26A5D4D25E7A}" type="presOf" srcId="{B0CEE8B3-57FC-4144-BDE4-204616DBB3ED}" destId="{213B1419-771F-40B5-AF21-8E7D58347BFD}" srcOrd="0" destOrd="0" presId="urn:microsoft.com/office/officeart/2005/8/layout/hProcess4"/>
    <dgm:cxn modelId="{0C88CF66-6D98-4AA9-8CB3-C383DFD9BB79}" srcId="{4C9574FC-5861-4BA4-855D-2A622AA76300}" destId="{2B1C2A86-5668-4105-A602-D5964A432763}" srcOrd="0" destOrd="0" parTransId="{49C0D6BD-9047-43CD-B3F4-61EAFBCB63F2}" sibTransId="{DE137280-FFA8-44E1-9620-31495C5E5DCE}"/>
    <dgm:cxn modelId="{64D0F24E-416C-4CB1-8347-F2A97B34670A}" type="presOf" srcId="{0500E753-D0AF-4190-8FC2-25CF0DD4F001}" destId="{362910D7-D043-4D6D-BC7A-655A569E9717}" srcOrd="0" destOrd="0" presId="urn:microsoft.com/office/officeart/2005/8/layout/hProcess4"/>
    <dgm:cxn modelId="{9013E84F-5283-4010-8135-A1956E96AEBA}" type="presOf" srcId="{2B1C2A86-5668-4105-A602-D5964A432763}" destId="{13B2F14F-588F-49BF-A2B1-3B7A83659184}" srcOrd="1" destOrd="0" presId="urn:microsoft.com/office/officeart/2005/8/layout/hProcess4"/>
    <dgm:cxn modelId="{CBF1807A-DE71-49C3-A5CC-0CAA98D479B5}" type="presOf" srcId="{2F886FDC-FFB5-45C8-8F24-7CBEB38E5E03}" destId="{1DF0C6A9-F0A3-4A27-984C-5347D961421B}" srcOrd="0" destOrd="0" presId="urn:microsoft.com/office/officeart/2005/8/layout/hProcess4"/>
    <dgm:cxn modelId="{6866E787-BBCF-4EA9-93E9-97196022A47F}" type="presOf" srcId="{7B27B879-852F-4EDB-A4AC-BF7D82B55D92}" destId="{E8E46FB6-9D7A-467E-B482-605EDD35FB18}" srcOrd="0" destOrd="0" presId="urn:microsoft.com/office/officeart/2005/8/layout/hProcess4"/>
    <dgm:cxn modelId="{03A11591-9179-4212-B592-EAF2843271FE}" type="presOf" srcId="{36B25281-09C9-4C4E-9A39-3BD8E4236407}" destId="{62816293-AC46-49AF-ACAC-1B2CAE4E2765}" srcOrd="1" destOrd="0" presId="urn:microsoft.com/office/officeart/2005/8/layout/hProcess4"/>
    <dgm:cxn modelId="{79D34B98-7443-4730-B9AF-554BC495F528}" srcId="{B0CEE8B3-57FC-4144-BDE4-204616DBB3ED}" destId="{2F886FDC-FFB5-45C8-8F24-7CBEB38E5E03}" srcOrd="1" destOrd="0" parTransId="{64F3026F-DCAA-4876-9A3D-CC03196400DC}" sibTransId="{7B27B879-852F-4EDB-A4AC-BF7D82B55D92}"/>
    <dgm:cxn modelId="{225F0C9B-701B-4A82-82C5-AB793E10E888}" srcId="{2F886FDC-FFB5-45C8-8F24-7CBEB38E5E03}" destId="{36B25281-09C9-4C4E-9A39-3BD8E4236407}" srcOrd="0" destOrd="0" parTransId="{4A3F3C05-33BE-4612-9FA9-B094347836A7}" sibTransId="{2AFE9943-C8EE-459B-AE66-0DFFA86C318C}"/>
    <dgm:cxn modelId="{6D7076CA-FEEF-4C91-ABB4-56B2B8B07991}" type="presOf" srcId="{4C9574FC-5861-4BA4-855D-2A622AA76300}" destId="{73E1966D-E2F3-4A0F-96A9-0A4E381C57B8}" srcOrd="0" destOrd="0" presId="urn:microsoft.com/office/officeart/2005/8/layout/hProcess4"/>
    <dgm:cxn modelId="{381418D0-BF21-490D-9BB4-491BC39838CF}" type="presOf" srcId="{36B25281-09C9-4C4E-9A39-3BD8E4236407}" destId="{D2891124-C108-4699-A928-E88B0F6EF085}" srcOrd="0" destOrd="0" presId="urn:microsoft.com/office/officeart/2005/8/layout/hProcess4"/>
    <dgm:cxn modelId="{E4A394D5-266E-42AD-9D40-CFED6CD43CFA}" srcId="{B0CEE8B3-57FC-4144-BDE4-204616DBB3ED}" destId="{4C9574FC-5861-4BA4-855D-2A622AA76300}" srcOrd="0" destOrd="0" parTransId="{8477ED2B-1BCF-44DC-9155-05579EA9F02F}" sibTransId="{D62A2365-827A-44CC-9A65-5AC9D56AD131}"/>
    <dgm:cxn modelId="{625A60E1-4686-4CB1-B530-3BF09691DF62}" type="presOf" srcId="{2CAD1D61-4158-4272-A709-9E536FC06D0C}" destId="{11C856D2-D5BD-43DC-99D5-BFDFAAEC3770}" srcOrd="0" destOrd="0" presId="urn:microsoft.com/office/officeart/2005/8/layout/hProcess4"/>
    <dgm:cxn modelId="{914C2EFF-0E14-404D-862D-0B4AC050A730}" srcId="{B0CEE8B3-57FC-4144-BDE4-204616DBB3ED}" destId="{2CAD1D61-4158-4272-A709-9E536FC06D0C}" srcOrd="2" destOrd="0" parTransId="{F9F768CE-E6C5-4E0D-8EB5-1384F669CBD8}" sibTransId="{C1D27020-9D75-45F4-BB3B-A127CD85F20E}"/>
    <dgm:cxn modelId="{9F1741E8-7CD2-4FE6-8E47-2F7A02E16D0E}" type="presParOf" srcId="{213B1419-771F-40B5-AF21-8E7D58347BFD}" destId="{10385723-E49A-4A94-BE1B-54F6C3F64B88}" srcOrd="0" destOrd="0" presId="urn:microsoft.com/office/officeart/2005/8/layout/hProcess4"/>
    <dgm:cxn modelId="{AA6EC2BB-DF98-438B-88D5-0F3DE212CF22}" type="presParOf" srcId="{213B1419-771F-40B5-AF21-8E7D58347BFD}" destId="{DB231AA0-A8A9-45E0-AAB1-92F3E3783E84}" srcOrd="1" destOrd="0" presId="urn:microsoft.com/office/officeart/2005/8/layout/hProcess4"/>
    <dgm:cxn modelId="{5C4996D9-1F7E-49FE-B59D-454CFD98F6A9}" type="presParOf" srcId="{213B1419-771F-40B5-AF21-8E7D58347BFD}" destId="{52616FA8-A993-442B-A879-58CE415C08B2}" srcOrd="2" destOrd="0" presId="urn:microsoft.com/office/officeart/2005/8/layout/hProcess4"/>
    <dgm:cxn modelId="{46C496F8-8EAE-4406-905F-E62DCF8BEDAF}" type="presParOf" srcId="{52616FA8-A993-442B-A879-58CE415C08B2}" destId="{D99BA3C6-0022-4F06-8319-7CE205F6DB44}" srcOrd="0" destOrd="0" presId="urn:microsoft.com/office/officeart/2005/8/layout/hProcess4"/>
    <dgm:cxn modelId="{C98E0555-BA52-4246-88FB-09C5F3D61116}" type="presParOf" srcId="{D99BA3C6-0022-4F06-8319-7CE205F6DB44}" destId="{5809148D-E5E6-4D1A-8346-548637F1CA1C}" srcOrd="0" destOrd="0" presId="urn:microsoft.com/office/officeart/2005/8/layout/hProcess4"/>
    <dgm:cxn modelId="{1F217A99-85AA-4775-AA43-8AB7EBCB0E17}" type="presParOf" srcId="{D99BA3C6-0022-4F06-8319-7CE205F6DB44}" destId="{88B4B72F-B4F6-4B02-9D77-6F729B55A289}" srcOrd="1" destOrd="0" presId="urn:microsoft.com/office/officeart/2005/8/layout/hProcess4"/>
    <dgm:cxn modelId="{7621AF33-8069-417A-A59E-03DAD6EB2B26}" type="presParOf" srcId="{D99BA3C6-0022-4F06-8319-7CE205F6DB44}" destId="{13B2F14F-588F-49BF-A2B1-3B7A83659184}" srcOrd="2" destOrd="0" presId="urn:microsoft.com/office/officeart/2005/8/layout/hProcess4"/>
    <dgm:cxn modelId="{B69BB604-D08C-49E1-9958-B081A4CB8E5F}" type="presParOf" srcId="{D99BA3C6-0022-4F06-8319-7CE205F6DB44}" destId="{73E1966D-E2F3-4A0F-96A9-0A4E381C57B8}" srcOrd="3" destOrd="0" presId="urn:microsoft.com/office/officeart/2005/8/layout/hProcess4"/>
    <dgm:cxn modelId="{A1729959-7C2A-4851-8889-2C44BEE6A2D0}" type="presParOf" srcId="{D99BA3C6-0022-4F06-8319-7CE205F6DB44}" destId="{41338CA8-ECF3-49C8-AB6C-04068684A714}" srcOrd="4" destOrd="0" presId="urn:microsoft.com/office/officeart/2005/8/layout/hProcess4"/>
    <dgm:cxn modelId="{6D371D8B-E78E-4211-A29F-FDF82F20F577}" type="presParOf" srcId="{52616FA8-A993-442B-A879-58CE415C08B2}" destId="{B737491B-2ED8-4B32-8D02-5AF23F8D515D}" srcOrd="1" destOrd="0" presId="urn:microsoft.com/office/officeart/2005/8/layout/hProcess4"/>
    <dgm:cxn modelId="{9E80056D-2D39-4BAB-B18E-6B2922AF0D3A}" type="presParOf" srcId="{52616FA8-A993-442B-A879-58CE415C08B2}" destId="{EC5BE380-7C2D-452D-B255-8BFBAF3E4C60}" srcOrd="2" destOrd="0" presId="urn:microsoft.com/office/officeart/2005/8/layout/hProcess4"/>
    <dgm:cxn modelId="{071004B5-E112-4F9A-AFF5-EC598347AB49}" type="presParOf" srcId="{EC5BE380-7C2D-452D-B255-8BFBAF3E4C60}" destId="{DE1192E8-2645-4F67-8DFC-D8728D555F86}" srcOrd="0" destOrd="0" presId="urn:microsoft.com/office/officeart/2005/8/layout/hProcess4"/>
    <dgm:cxn modelId="{07F3356C-D0E4-4769-B5D0-3F48F5B5B1A9}" type="presParOf" srcId="{EC5BE380-7C2D-452D-B255-8BFBAF3E4C60}" destId="{D2891124-C108-4699-A928-E88B0F6EF085}" srcOrd="1" destOrd="0" presId="urn:microsoft.com/office/officeart/2005/8/layout/hProcess4"/>
    <dgm:cxn modelId="{E0BFE4D4-232F-4864-8E3B-516058DBA81A}" type="presParOf" srcId="{EC5BE380-7C2D-452D-B255-8BFBAF3E4C60}" destId="{62816293-AC46-49AF-ACAC-1B2CAE4E2765}" srcOrd="2" destOrd="0" presId="urn:microsoft.com/office/officeart/2005/8/layout/hProcess4"/>
    <dgm:cxn modelId="{ECACF1C2-783A-4159-A4CB-6D7CE52C898F}" type="presParOf" srcId="{EC5BE380-7C2D-452D-B255-8BFBAF3E4C60}" destId="{1DF0C6A9-F0A3-4A27-984C-5347D961421B}" srcOrd="3" destOrd="0" presId="urn:microsoft.com/office/officeart/2005/8/layout/hProcess4"/>
    <dgm:cxn modelId="{1CED9C2C-D0EC-4981-825B-4DC96F4ED068}" type="presParOf" srcId="{EC5BE380-7C2D-452D-B255-8BFBAF3E4C60}" destId="{06EEBA0E-9585-43E9-954A-D9DEACD2E201}" srcOrd="4" destOrd="0" presId="urn:microsoft.com/office/officeart/2005/8/layout/hProcess4"/>
    <dgm:cxn modelId="{7C28B05C-1DB5-447D-8180-5E458AB5BF94}" type="presParOf" srcId="{52616FA8-A993-442B-A879-58CE415C08B2}" destId="{E8E46FB6-9D7A-467E-B482-605EDD35FB18}" srcOrd="3" destOrd="0" presId="urn:microsoft.com/office/officeart/2005/8/layout/hProcess4"/>
    <dgm:cxn modelId="{E6F9625F-EA12-4E2B-B63A-813DE08F0CBB}" type="presParOf" srcId="{52616FA8-A993-442B-A879-58CE415C08B2}" destId="{AE5EBB43-76DB-41C0-884F-8D7B1AC08D75}" srcOrd="4" destOrd="0" presId="urn:microsoft.com/office/officeart/2005/8/layout/hProcess4"/>
    <dgm:cxn modelId="{508FD1D1-ADD6-44D0-93AE-4D9A9F4B5925}" type="presParOf" srcId="{AE5EBB43-76DB-41C0-884F-8D7B1AC08D75}" destId="{95F4A409-A771-45A0-B926-E00E2D4F21F4}" srcOrd="0" destOrd="0" presId="urn:microsoft.com/office/officeart/2005/8/layout/hProcess4"/>
    <dgm:cxn modelId="{8FD4D448-549C-4CF4-9904-0A5AFE85F176}" type="presParOf" srcId="{AE5EBB43-76DB-41C0-884F-8D7B1AC08D75}" destId="{362910D7-D043-4D6D-BC7A-655A569E9717}" srcOrd="1" destOrd="0" presId="urn:microsoft.com/office/officeart/2005/8/layout/hProcess4"/>
    <dgm:cxn modelId="{B2DDF7B5-5972-430E-A2AD-4E5201BCF63B}" type="presParOf" srcId="{AE5EBB43-76DB-41C0-884F-8D7B1AC08D75}" destId="{79B4D3D7-7317-442D-BA99-6AE5125E8DE3}" srcOrd="2" destOrd="0" presId="urn:microsoft.com/office/officeart/2005/8/layout/hProcess4"/>
    <dgm:cxn modelId="{30779748-2344-4EB2-8703-934500258CA3}" type="presParOf" srcId="{AE5EBB43-76DB-41C0-884F-8D7B1AC08D75}" destId="{11C856D2-D5BD-43DC-99D5-BFDFAAEC3770}" srcOrd="3" destOrd="0" presId="urn:microsoft.com/office/officeart/2005/8/layout/hProcess4"/>
    <dgm:cxn modelId="{A453D2F1-9426-478B-8C0D-DCF85D6A1F91}" type="presParOf" srcId="{AE5EBB43-76DB-41C0-884F-8D7B1AC08D75}" destId="{18E47F17-5070-4AC4-A010-754976230D7C}"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A7DCE4-19E2-4519-B8B3-DE019DE935F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pl-PL"/>
        </a:p>
      </dgm:t>
    </dgm:pt>
    <dgm:pt modelId="{5EEE8E80-F535-4C56-B55D-7C05E1E42B7E}">
      <dgm:prSet phldrT="[Tekst]" custT="1"/>
      <dgm:spPr/>
      <dgm:t>
        <a:bodyPr/>
        <a:lstStyle/>
        <a:p>
          <a:r>
            <a:rPr lang="pl-PL" sz="2200" dirty="0"/>
            <a:t> Problem </a:t>
          </a:r>
          <a:r>
            <a:rPr lang="pl-PL" sz="2200" dirty="0" err="1"/>
            <a:t>identification</a:t>
          </a:r>
          <a:r>
            <a:rPr lang="pl-PL" sz="2200" dirty="0"/>
            <a:t> </a:t>
          </a:r>
        </a:p>
      </dgm:t>
    </dgm:pt>
    <dgm:pt modelId="{594D0C96-B81F-406B-9962-B6C4CC43381C}" type="parTrans" cxnId="{D4CB7FEA-C259-4F22-93CE-77FBD201F4A1}">
      <dgm:prSet/>
      <dgm:spPr/>
      <dgm:t>
        <a:bodyPr/>
        <a:lstStyle/>
        <a:p>
          <a:endParaRPr lang="pl-PL"/>
        </a:p>
      </dgm:t>
    </dgm:pt>
    <dgm:pt modelId="{A1D74A47-1264-45A9-9173-5D5240A8B291}" type="sibTrans" cxnId="{D4CB7FEA-C259-4F22-93CE-77FBD201F4A1}">
      <dgm:prSet/>
      <dgm:spPr/>
      <dgm:t>
        <a:bodyPr/>
        <a:lstStyle/>
        <a:p>
          <a:endParaRPr lang="pl-PL"/>
        </a:p>
      </dgm:t>
    </dgm:pt>
    <dgm:pt modelId="{D5A5FC1D-FCD1-4D1F-B7B9-DBAF637AEA13}">
      <dgm:prSet phldrT="[Tekst]" custT="1"/>
      <dgm:spPr/>
      <dgm:t>
        <a:bodyPr/>
        <a:lstStyle/>
        <a:p>
          <a:r>
            <a:rPr lang="pl-PL" sz="2200" dirty="0" err="1"/>
            <a:t>Determining</a:t>
          </a:r>
          <a:r>
            <a:rPr lang="pl-PL" sz="2200" dirty="0"/>
            <a:t> the </a:t>
          </a:r>
          <a:r>
            <a:rPr lang="pl-PL" sz="2200" dirty="0" err="1"/>
            <a:t>potential</a:t>
          </a:r>
          <a:r>
            <a:rPr lang="pl-PL" sz="2200" dirty="0"/>
            <a:t> </a:t>
          </a:r>
          <a:r>
            <a:rPr lang="pl-PL" sz="2200" dirty="0" err="1"/>
            <a:t>effects</a:t>
          </a:r>
          <a:r>
            <a:rPr lang="pl-PL" sz="2200" dirty="0"/>
            <a:t>   of the problem</a:t>
          </a:r>
        </a:p>
      </dgm:t>
    </dgm:pt>
    <dgm:pt modelId="{75F4DEC4-C1F3-4EE2-98A8-EB5E53BAB6E1}" type="parTrans" cxnId="{CFF2A06D-2B9E-4722-BB7D-18659D0DAB3C}">
      <dgm:prSet/>
      <dgm:spPr/>
      <dgm:t>
        <a:bodyPr/>
        <a:lstStyle/>
        <a:p>
          <a:endParaRPr lang="pl-PL"/>
        </a:p>
      </dgm:t>
    </dgm:pt>
    <dgm:pt modelId="{0CC86044-5993-441C-BC95-5B0F63DDB151}" type="sibTrans" cxnId="{CFF2A06D-2B9E-4722-BB7D-18659D0DAB3C}">
      <dgm:prSet/>
      <dgm:spPr/>
      <dgm:t>
        <a:bodyPr/>
        <a:lstStyle/>
        <a:p>
          <a:endParaRPr lang="pl-PL"/>
        </a:p>
      </dgm:t>
    </dgm:pt>
    <dgm:pt modelId="{242CF0F2-309A-43BE-8D9C-765879E9CF16}">
      <dgm:prSet phldrT="[Tekst]" custT="1"/>
      <dgm:spPr/>
      <dgm:t>
        <a:bodyPr/>
        <a:lstStyle/>
        <a:p>
          <a:r>
            <a:rPr lang="pl-PL" sz="2200" dirty="0" err="1"/>
            <a:t>Collecting</a:t>
          </a:r>
          <a:r>
            <a:rPr lang="pl-PL" sz="2200" dirty="0"/>
            <a:t> of </a:t>
          </a:r>
          <a:r>
            <a:rPr lang="pl-PL" sz="2200" dirty="0" err="1"/>
            <a:t>alternatives</a:t>
          </a:r>
          <a:r>
            <a:rPr lang="pl-PL" sz="2200" dirty="0"/>
            <a:t>  </a:t>
          </a:r>
        </a:p>
      </dgm:t>
    </dgm:pt>
    <dgm:pt modelId="{B4F3B85E-13FB-4A43-9007-1579BE0827D5}" type="parTrans" cxnId="{281FFA1E-1A91-4C86-B1CB-67051A27EDFC}">
      <dgm:prSet/>
      <dgm:spPr/>
      <dgm:t>
        <a:bodyPr/>
        <a:lstStyle/>
        <a:p>
          <a:endParaRPr lang="pl-PL"/>
        </a:p>
      </dgm:t>
    </dgm:pt>
    <dgm:pt modelId="{72B25FB1-8242-4458-B493-976DB4BE9765}" type="sibTrans" cxnId="{281FFA1E-1A91-4C86-B1CB-67051A27EDFC}">
      <dgm:prSet/>
      <dgm:spPr/>
      <dgm:t>
        <a:bodyPr/>
        <a:lstStyle/>
        <a:p>
          <a:endParaRPr lang="pl-PL"/>
        </a:p>
      </dgm:t>
    </dgm:pt>
    <dgm:pt modelId="{74D75363-8F84-4B54-BEC6-F8A950CB1BEA}">
      <dgm:prSet phldrT="[Tekst]" custT="1"/>
      <dgm:spPr/>
      <dgm:t>
        <a:bodyPr/>
        <a:lstStyle/>
        <a:p>
          <a:r>
            <a:rPr lang="pl-PL" sz="2200" dirty="0" err="1"/>
            <a:t>Choosing</a:t>
          </a:r>
          <a:r>
            <a:rPr lang="pl-PL" sz="2200" dirty="0"/>
            <a:t> an </a:t>
          </a:r>
          <a:r>
            <a:rPr lang="pl-PL" sz="2200" dirty="0" err="1"/>
            <a:t>alternative</a:t>
          </a:r>
          <a:r>
            <a:rPr lang="pl-PL" sz="2200" dirty="0"/>
            <a:t> and </a:t>
          </a:r>
          <a:r>
            <a:rPr lang="pl-PL" sz="2200" dirty="0" err="1"/>
            <a:t>implementation</a:t>
          </a:r>
          <a:r>
            <a:rPr lang="pl-PL" sz="2200" dirty="0"/>
            <a:t> of </a:t>
          </a:r>
          <a:r>
            <a:rPr lang="pl-PL" sz="2200" dirty="0" err="1"/>
            <a:t>it</a:t>
          </a:r>
          <a:r>
            <a:rPr lang="pl-PL" sz="2200" dirty="0"/>
            <a:t> </a:t>
          </a:r>
        </a:p>
      </dgm:t>
    </dgm:pt>
    <dgm:pt modelId="{2F8D3552-F627-46AC-8E48-ED352843AC34}" type="parTrans" cxnId="{75A8C4C8-2A9C-41C3-BFD5-6A067199982B}">
      <dgm:prSet/>
      <dgm:spPr/>
      <dgm:t>
        <a:bodyPr/>
        <a:lstStyle/>
        <a:p>
          <a:endParaRPr lang="pl-PL"/>
        </a:p>
      </dgm:t>
    </dgm:pt>
    <dgm:pt modelId="{8B67259C-E9D6-4B97-84A2-BA56DA14647C}" type="sibTrans" cxnId="{75A8C4C8-2A9C-41C3-BFD5-6A067199982B}">
      <dgm:prSet/>
      <dgm:spPr/>
      <dgm:t>
        <a:bodyPr/>
        <a:lstStyle/>
        <a:p>
          <a:endParaRPr lang="pl-PL"/>
        </a:p>
      </dgm:t>
    </dgm:pt>
    <dgm:pt modelId="{FB7E2F9F-FCD1-47EA-8350-A235EAE45E97}">
      <dgm:prSet custT="1"/>
      <dgm:spPr/>
      <dgm:t>
        <a:bodyPr/>
        <a:lstStyle/>
        <a:p>
          <a:pPr rtl="0"/>
          <a:r>
            <a:rPr lang="pl-PL" sz="2200" dirty="0"/>
            <a:t>V</a:t>
          </a:r>
          <a:r>
            <a:rPr lang="en-US" sz="2200" dirty="0" err="1"/>
            <a:t>erifi</a:t>
          </a:r>
          <a:r>
            <a:rPr lang="pl-PL" sz="2200" dirty="0" err="1"/>
            <a:t>ng</a:t>
          </a:r>
          <a:r>
            <a:rPr lang="pl-PL" sz="2200" dirty="0"/>
            <a:t> </a:t>
          </a:r>
          <a:r>
            <a:rPr lang="en-US" sz="2200" dirty="0"/>
            <a:t>of the impact of solutions </a:t>
          </a:r>
          <a:endParaRPr lang="pl-PL" sz="2200" b="0" dirty="0"/>
        </a:p>
      </dgm:t>
    </dgm:pt>
    <dgm:pt modelId="{92EB1875-A520-4479-BC02-8634155EF9D0}" type="parTrans" cxnId="{EC11EDA1-5B05-493D-86E8-6746B7600601}">
      <dgm:prSet/>
      <dgm:spPr/>
      <dgm:t>
        <a:bodyPr/>
        <a:lstStyle/>
        <a:p>
          <a:endParaRPr lang="pl-PL"/>
        </a:p>
      </dgm:t>
    </dgm:pt>
    <dgm:pt modelId="{862B80F8-8226-43D4-AB7F-46CE558EDF06}" type="sibTrans" cxnId="{EC11EDA1-5B05-493D-86E8-6746B7600601}">
      <dgm:prSet/>
      <dgm:spPr/>
      <dgm:t>
        <a:bodyPr/>
        <a:lstStyle/>
        <a:p>
          <a:endParaRPr lang="pl-PL"/>
        </a:p>
      </dgm:t>
    </dgm:pt>
    <dgm:pt modelId="{2F27F1AA-5EFC-4EA0-ABCD-9AD833B2A6CC}" type="pres">
      <dgm:prSet presAssocID="{00A7DCE4-19E2-4519-B8B3-DE019DE935F7}" presName="Name0" presStyleCnt="0">
        <dgm:presLayoutVars>
          <dgm:dir/>
          <dgm:animLvl val="lvl"/>
          <dgm:resizeHandles val="exact"/>
        </dgm:presLayoutVars>
      </dgm:prSet>
      <dgm:spPr/>
    </dgm:pt>
    <dgm:pt modelId="{925CE55D-CFA9-4F43-B07A-F73317308D4E}" type="pres">
      <dgm:prSet presAssocID="{00A7DCE4-19E2-4519-B8B3-DE019DE935F7}" presName="tSp" presStyleCnt="0"/>
      <dgm:spPr/>
    </dgm:pt>
    <dgm:pt modelId="{215C545A-8BC0-40C7-81D6-A80AB29032DA}" type="pres">
      <dgm:prSet presAssocID="{00A7DCE4-19E2-4519-B8B3-DE019DE935F7}" presName="bSp" presStyleCnt="0"/>
      <dgm:spPr/>
    </dgm:pt>
    <dgm:pt modelId="{8708EC83-3C2C-452C-83F6-6E246BDA5164}" type="pres">
      <dgm:prSet presAssocID="{00A7DCE4-19E2-4519-B8B3-DE019DE935F7}" presName="process" presStyleCnt="0"/>
      <dgm:spPr/>
    </dgm:pt>
    <dgm:pt modelId="{7C58E5FD-8B6D-42A1-8B46-1641AE0A0EFD}" type="pres">
      <dgm:prSet presAssocID="{5EEE8E80-F535-4C56-B55D-7C05E1E42B7E}" presName="composite1" presStyleCnt="0"/>
      <dgm:spPr/>
    </dgm:pt>
    <dgm:pt modelId="{D03E904A-7A70-4CE8-ACB9-3ED9C7E82DDF}" type="pres">
      <dgm:prSet presAssocID="{5EEE8E80-F535-4C56-B55D-7C05E1E42B7E}" presName="dummyNode1" presStyleLbl="node1" presStyleIdx="0" presStyleCnt="5"/>
      <dgm:spPr/>
    </dgm:pt>
    <dgm:pt modelId="{F93E8025-755C-475E-8E7A-C6038D45ECE4}" type="pres">
      <dgm:prSet presAssocID="{5EEE8E80-F535-4C56-B55D-7C05E1E42B7E}" presName="childNode1" presStyleLbl="bgAcc1" presStyleIdx="0" presStyleCnt="5" custLinFactNeighborX="10849" custLinFactNeighborY="32538">
        <dgm:presLayoutVars>
          <dgm:bulletEnabled val="1"/>
        </dgm:presLayoutVars>
      </dgm:prSet>
      <dgm:spPr/>
    </dgm:pt>
    <dgm:pt modelId="{D6C77C26-BD13-4080-A6C5-A438DA8106BA}" type="pres">
      <dgm:prSet presAssocID="{5EEE8E80-F535-4C56-B55D-7C05E1E42B7E}" presName="childNode1tx" presStyleLbl="bgAcc1" presStyleIdx="0" presStyleCnt="5">
        <dgm:presLayoutVars>
          <dgm:bulletEnabled val="1"/>
        </dgm:presLayoutVars>
      </dgm:prSet>
      <dgm:spPr/>
    </dgm:pt>
    <dgm:pt modelId="{908C19E5-AB95-4497-BABB-A2342F719B4C}" type="pres">
      <dgm:prSet presAssocID="{5EEE8E80-F535-4C56-B55D-7C05E1E42B7E}" presName="parentNode1" presStyleLbl="node1" presStyleIdx="0" presStyleCnt="5">
        <dgm:presLayoutVars>
          <dgm:chMax val="1"/>
          <dgm:bulletEnabled val="1"/>
        </dgm:presLayoutVars>
      </dgm:prSet>
      <dgm:spPr/>
    </dgm:pt>
    <dgm:pt modelId="{FA0AF36D-8B17-4AB7-A27A-7B25C58D74D9}" type="pres">
      <dgm:prSet presAssocID="{5EEE8E80-F535-4C56-B55D-7C05E1E42B7E}" presName="connSite1" presStyleCnt="0"/>
      <dgm:spPr/>
    </dgm:pt>
    <dgm:pt modelId="{16BEB864-0DAB-49D2-864D-914CC0169785}" type="pres">
      <dgm:prSet presAssocID="{A1D74A47-1264-45A9-9173-5D5240A8B291}" presName="Name9" presStyleLbl="sibTrans2D1" presStyleIdx="0" presStyleCnt="4"/>
      <dgm:spPr/>
    </dgm:pt>
    <dgm:pt modelId="{EEF7EBA6-4550-48FF-A51E-54D942E2E1FD}" type="pres">
      <dgm:prSet presAssocID="{D5A5FC1D-FCD1-4D1F-B7B9-DBAF637AEA13}" presName="composite2" presStyleCnt="0"/>
      <dgm:spPr/>
    </dgm:pt>
    <dgm:pt modelId="{8EC69327-DC09-466D-AC17-1E263671CF16}" type="pres">
      <dgm:prSet presAssocID="{D5A5FC1D-FCD1-4D1F-B7B9-DBAF637AEA13}" presName="dummyNode2" presStyleLbl="node1" presStyleIdx="0" presStyleCnt="5"/>
      <dgm:spPr/>
    </dgm:pt>
    <dgm:pt modelId="{558C52BB-2057-4CE4-A499-227F347015D0}" type="pres">
      <dgm:prSet presAssocID="{D5A5FC1D-FCD1-4D1F-B7B9-DBAF637AEA13}" presName="childNode2" presStyleLbl="bgAcc1" presStyleIdx="1" presStyleCnt="5">
        <dgm:presLayoutVars>
          <dgm:bulletEnabled val="1"/>
        </dgm:presLayoutVars>
      </dgm:prSet>
      <dgm:spPr/>
    </dgm:pt>
    <dgm:pt modelId="{DFCE1CF8-60B3-411F-988B-F57E09E3896A}" type="pres">
      <dgm:prSet presAssocID="{D5A5FC1D-FCD1-4D1F-B7B9-DBAF637AEA13}" presName="childNode2tx" presStyleLbl="bgAcc1" presStyleIdx="1" presStyleCnt="5">
        <dgm:presLayoutVars>
          <dgm:bulletEnabled val="1"/>
        </dgm:presLayoutVars>
      </dgm:prSet>
      <dgm:spPr/>
    </dgm:pt>
    <dgm:pt modelId="{F1A09229-53CB-4857-A9FF-5DE01D462DEF}" type="pres">
      <dgm:prSet presAssocID="{D5A5FC1D-FCD1-4D1F-B7B9-DBAF637AEA13}" presName="parentNode2" presStyleLbl="node1" presStyleIdx="1" presStyleCnt="5" custScaleY="180800">
        <dgm:presLayoutVars>
          <dgm:chMax val="0"/>
          <dgm:bulletEnabled val="1"/>
        </dgm:presLayoutVars>
      </dgm:prSet>
      <dgm:spPr/>
    </dgm:pt>
    <dgm:pt modelId="{8260CDEA-AAF4-4234-A89F-78953C5552CB}" type="pres">
      <dgm:prSet presAssocID="{D5A5FC1D-FCD1-4D1F-B7B9-DBAF637AEA13}" presName="connSite2" presStyleCnt="0"/>
      <dgm:spPr/>
    </dgm:pt>
    <dgm:pt modelId="{46561014-6903-4FF2-AD89-C5F25281DB6C}" type="pres">
      <dgm:prSet presAssocID="{0CC86044-5993-441C-BC95-5B0F63DDB151}" presName="Name18" presStyleLbl="sibTrans2D1" presStyleIdx="1" presStyleCnt="4"/>
      <dgm:spPr/>
    </dgm:pt>
    <dgm:pt modelId="{60E49707-CC0E-4A76-838E-1FAFAD6BA38E}" type="pres">
      <dgm:prSet presAssocID="{242CF0F2-309A-43BE-8D9C-765879E9CF16}" presName="composite1" presStyleCnt="0"/>
      <dgm:spPr/>
    </dgm:pt>
    <dgm:pt modelId="{84B5AE01-26FC-4D64-9A0E-172F5A19C3B0}" type="pres">
      <dgm:prSet presAssocID="{242CF0F2-309A-43BE-8D9C-765879E9CF16}" presName="dummyNode1" presStyleLbl="node1" presStyleIdx="1" presStyleCnt="5"/>
      <dgm:spPr/>
    </dgm:pt>
    <dgm:pt modelId="{779CC2FD-81EC-41F3-B6E0-4EF23247324D}" type="pres">
      <dgm:prSet presAssocID="{242CF0F2-309A-43BE-8D9C-765879E9CF16}" presName="childNode1" presStyleLbl="bgAcc1" presStyleIdx="2" presStyleCnt="5">
        <dgm:presLayoutVars>
          <dgm:bulletEnabled val="1"/>
        </dgm:presLayoutVars>
      </dgm:prSet>
      <dgm:spPr/>
    </dgm:pt>
    <dgm:pt modelId="{2AA80FBF-623C-49CD-A544-42E030C1D28E}" type="pres">
      <dgm:prSet presAssocID="{242CF0F2-309A-43BE-8D9C-765879E9CF16}" presName="childNode1tx" presStyleLbl="bgAcc1" presStyleIdx="2" presStyleCnt="5">
        <dgm:presLayoutVars>
          <dgm:bulletEnabled val="1"/>
        </dgm:presLayoutVars>
      </dgm:prSet>
      <dgm:spPr/>
    </dgm:pt>
    <dgm:pt modelId="{CE8E570D-99FE-4A02-8DDB-709EF80137F5}" type="pres">
      <dgm:prSet presAssocID="{242CF0F2-309A-43BE-8D9C-765879E9CF16}" presName="parentNode1" presStyleLbl="node1" presStyleIdx="2" presStyleCnt="5">
        <dgm:presLayoutVars>
          <dgm:chMax val="1"/>
          <dgm:bulletEnabled val="1"/>
        </dgm:presLayoutVars>
      </dgm:prSet>
      <dgm:spPr/>
    </dgm:pt>
    <dgm:pt modelId="{ED2B55A2-ABC2-44B2-A7BE-99FEAA4582FA}" type="pres">
      <dgm:prSet presAssocID="{242CF0F2-309A-43BE-8D9C-765879E9CF16}" presName="connSite1" presStyleCnt="0"/>
      <dgm:spPr/>
    </dgm:pt>
    <dgm:pt modelId="{43EAB46D-FE16-4632-9E8B-1E7840A4B537}" type="pres">
      <dgm:prSet presAssocID="{72B25FB1-8242-4458-B493-976DB4BE9765}" presName="Name9" presStyleLbl="sibTrans2D1" presStyleIdx="2" presStyleCnt="4"/>
      <dgm:spPr/>
    </dgm:pt>
    <dgm:pt modelId="{58E3B13F-150C-4732-ABD1-15F725DA658E}" type="pres">
      <dgm:prSet presAssocID="{FB7E2F9F-FCD1-47EA-8350-A235EAE45E97}" presName="composite2" presStyleCnt="0"/>
      <dgm:spPr/>
    </dgm:pt>
    <dgm:pt modelId="{4AE7FAB1-D0A6-44C0-9BED-7B2DD825D7E4}" type="pres">
      <dgm:prSet presAssocID="{FB7E2F9F-FCD1-47EA-8350-A235EAE45E97}" presName="dummyNode2" presStyleLbl="node1" presStyleIdx="2" presStyleCnt="5"/>
      <dgm:spPr/>
    </dgm:pt>
    <dgm:pt modelId="{25382FFB-BA57-4A75-B5FE-22ABA8B0F795}" type="pres">
      <dgm:prSet presAssocID="{FB7E2F9F-FCD1-47EA-8350-A235EAE45E97}" presName="childNode2" presStyleLbl="bgAcc1" presStyleIdx="3" presStyleCnt="5">
        <dgm:presLayoutVars>
          <dgm:bulletEnabled val="1"/>
        </dgm:presLayoutVars>
      </dgm:prSet>
      <dgm:spPr/>
    </dgm:pt>
    <dgm:pt modelId="{410661E2-0F08-4EB9-803C-6DDA55E368E9}" type="pres">
      <dgm:prSet presAssocID="{FB7E2F9F-FCD1-47EA-8350-A235EAE45E97}" presName="childNode2tx" presStyleLbl="bgAcc1" presStyleIdx="3" presStyleCnt="5">
        <dgm:presLayoutVars>
          <dgm:bulletEnabled val="1"/>
        </dgm:presLayoutVars>
      </dgm:prSet>
      <dgm:spPr/>
    </dgm:pt>
    <dgm:pt modelId="{E163D8EF-0975-4930-9761-6720E54494D5}" type="pres">
      <dgm:prSet presAssocID="{FB7E2F9F-FCD1-47EA-8350-A235EAE45E97}" presName="parentNode2" presStyleLbl="node1" presStyleIdx="3" presStyleCnt="5" custScaleY="167990">
        <dgm:presLayoutVars>
          <dgm:chMax val="0"/>
          <dgm:bulletEnabled val="1"/>
        </dgm:presLayoutVars>
      </dgm:prSet>
      <dgm:spPr/>
    </dgm:pt>
    <dgm:pt modelId="{31CF6AD9-1FAB-4FEB-A479-5FC342700D40}" type="pres">
      <dgm:prSet presAssocID="{FB7E2F9F-FCD1-47EA-8350-A235EAE45E97}" presName="connSite2" presStyleCnt="0"/>
      <dgm:spPr/>
    </dgm:pt>
    <dgm:pt modelId="{6C65EB98-9D9C-4587-B01D-0C36ACB36C79}" type="pres">
      <dgm:prSet presAssocID="{862B80F8-8226-43D4-AB7F-46CE558EDF06}" presName="Name18" presStyleLbl="sibTrans2D1" presStyleIdx="3" presStyleCnt="4"/>
      <dgm:spPr/>
    </dgm:pt>
    <dgm:pt modelId="{F0BD746F-1C4D-4C32-9E1C-0B05999D058F}" type="pres">
      <dgm:prSet presAssocID="{74D75363-8F84-4B54-BEC6-F8A950CB1BEA}" presName="composite1" presStyleCnt="0"/>
      <dgm:spPr/>
    </dgm:pt>
    <dgm:pt modelId="{1D355BB7-F870-4279-8801-32F6695B0A8B}" type="pres">
      <dgm:prSet presAssocID="{74D75363-8F84-4B54-BEC6-F8A950CB1BEA}" presName="dummyNode1" presStyleLbl="node1" presStyleIdx="3" presStyleCnt="5"/>
      <dgm:spPr/>
    </dgm:pt>
    <dgm:pt modelId="{4FFDF1AF-105C-4846-9B73-A37EEBDF60D2}" type="pres">
      <dgm:prSet presAssocID="{74D75363-8F84-4B54-BEC6-F8A950CB1BEA}" presName="childNode1" presStyleLbl="bgAcc1" presStyleIdx="4" presStyleCnt="5">
        <dgm:presLayoutVars>
          <dgm:bulletEnabled val="1"/>
        </dgm:presLayoutVars>
      </dgm:prSet>
      <dgm:spPr/>
    </dgm:pt>
    <dgm:pt modelId="{D01045C8-04C7-47EC-BED5-6CABF7D132E2}" type="pres">
      <dgm:prSet presAssocID="{74D75363-8F84-4B54-BEC6-F8A950CB1BEA}" presName="childNode1tx" presStyleLbl="bgAcc1" presStyleIdx="4" presStyleCnt="5">
        <dgm:presLayoutVars>
          <dgm:bulletEnabled val="1"/>
        </dgm:presLayoutVars>
      </dgm:prSet>
      <dgm:spPr/>
    </dgm:pt>
    <dgm:pt modelId="{9DDDEF58-6F7B-494B-9082-D625A7D0247A}" type="pres">
      <dgm:prSet presAssocID="{74D75363-8F84-4B54-BEC6-F8A950CB1BEA}" presName="parentNode1" presStyleLbl="node1" presStyleIdx="4" presStyleCnt="5" custScaleY="214360">
        <dgm:presLayoutVars>
          <dgm:chMax val="1"/>
          <dgm:bulletEnabled val="1"/>
        </dgm:presLayoutVars>
      </dgm:prSet>
      <dgm:spPr/>
    </dgm:pt>
    <dgm:pt modelId="{8DEBF284-CB82-4851-B22F-086D51ACBF30}" type="pres">
      <dgm:prSet presAssocID="{74D75363-8F84-4B54-BEC6-F8A950CB1BEA}" presName="connSite1" presStyleCnt="0"/>
      <dgm:spPr/>
    </dgm:pt>
  </dgm:ptLst>
  <dgm:cxnLst>
    <dgm:cxn modelId="{64B48201-402F-4D5D-97BB-4152D7577E5E}" type="presOf" srcId="{00A7DCE4-19E2-4519-B8B3-DE019DE935F7}" destId="{2F27F1AA-5EFC-4EA0-ABCD-9AD833B2A6CC}" srcOrd="0" destOrd="0" presId="urn:microsoft.com/office/officeart/2005/8/layout/hProcess4"/>
    <dgm:cxn modelId="{892D8516-30B0-466E-BC8C-C67C811E6A2A}" type="presOf" srcId="{862B80F8-8226-43D4-AB7F-46CE558EDF06}" destId="{6C65EB98-9D9C-4587-B01D-0C36ACB36C79}" srcOrd="0" destOrd="0" presId="urn:microsoft.com/office/officeart/2005/8/layout/hProcess4"/>
    <dgm:cxn modelId="{281FFA1E-1A91-4C86-B1CB-67051A27EDFC}" srcId="{00A7DCE4-19E2-4519-B8B3-DE019DE935F7}" destId="{242CF0F2-309A-43BE-8D9C-765879E9CF16}" srcOrd="2" destOrd="0" parTransId="{B4F3B85E-13FB-4A43-9007-1579BE0827D5}" sibTransId="{72B25FB1-8242-4458-B493-976DB4BE9765}"/>
    <dgm:cxn modelId="{9FA8E93C-A54E-479E-B5A5-B380A7577799}" type="presOf" srcId="{A1D74A47-1264-45A9-9173-5D5240A8B291}" destId="{16BEB864-0DAB-49D2-864D-914CC0169785}" srcOrd="0" destOrd="0" presId="urn:microsoft.com/office/officeart/2005/8/layout/hProcess4"/>
    <dgm:cxn modelId="{CFF2A06D-2B9E-4722-BB7D-18659D0DAB3C}" srcId="{00A7DCE4-19E2-4519-B8B3-DE019DE935F7}" destId="{D5A5FC1D-FCD1-4D1F-B7B9-DBAF637AEA13}" srcOrd="1" destOrd="0" parTransId="{75F4DEC4-C1F3-4EE2-98A8-EB5E53BAB6E1}" sibTransId="{0CC86044-5993-441C-BC95-5B0F63DDB151}"/>
    <dgm:cxn modelId="{60811D75-D1D9-433E-81FA-DE7A10FFA20A}" type="presOf" srcId="{74D75363-8F84-4B54-BEC6-F8A950CB1BEA}" destId="{9DDDEF58-6F7B-494B-9082-D625A7D0247A}" srcOrd="0" destOrd="0" presId="urn:microsoft.com/office/officeart/2005/8/layout/hProcess4"/>
    <dgm:cxn modelId="{8415067B-9D93-4B03-BB94-87C80AD36790}" type="presOf" srcId="{0CC86044-5993-441C-BC95-5B0F63DDB151}" destId="{46561014-6903-4FF2-AD89-C5F25281DB6C}" srcOrd="0" destOrd="0" presId="urn:microsoft.com/office/officeart/2005/8/layout/hProcess4"/>
    <dgm:cxn modelId="{EC11EDA1-5B05-493D-86E8-6746B7600601}" srcId="{00A7DCE4-19E2-4519-B8B3-DE019DE935F7}" destId="{FB7E2F9F-FCD1-47EA-8350-A235EAE45E97}" srcOrd="3" destOrd="0" parTransId="{92EB1875-A520-4479-BC02-8634155EF9D0}" sibTransId="{862B80F8-8226-43D4-AB7F-46CE558EDF06}"/>
    <dgm:cxn modelId="{885E48A5-9237-49E1-A9BB-BD97F656DCFA}" type="presOf" srcId="{FB7E2F9F-FCD1-47EA-8350-A235EAE45E97}" destId="{E163D8EF-0975-4930-9761-6720E54494D5}" srcOrd="0" destOrd="0" presId="urn:microsoft.com/office/officeart/2005/8/layout/hProcess4"/>
    <dgm:cxn modelId="{75A8C4C8-2A9C-41C3-BFD5-6A067199982B}" srcId="{00A7DCE4-19E2-4519-B8B3-DE019DE935F7}" destId="{74D75363-8F84-4B54-BEC6-F8A950CB1BEA}" srcOrd="4" destOrd="0" parTransId="{2F8D3552-F627-46AC-8E48-ED352843AC34}" sibTransId="{8B67259C-E9D6-4B97-84A2-BA56DA14647C}"/>
    <dgm:cxn modelId="{6C7225D0-4E75-4793-8498-1DA6930790CC}" type="presOf" srcId="{5EEE8E80-F535-4C56-B55D-7C05E1E42B7E}" destId="{908C19E5-AB95-4497-BABB-A2342F719B4C}" srcOrd="0" destOrd="0" presId="urn:microsoft.com/office/officeart/2005/8/layout/hProcess4"/>
    <dgm:cxn modelId="{CEE3DCD3-FDEB-41E8-858F-5571BF0E7E18}" type="presOf" srcId="{242CF0F2-309A-43BE-8D9C-765879E9CF16}" destId="{CE8E570D-99FE-4A02-8DDB-709EF80137F5}" srcOrd="0" destOrd="0" presId="urn:microsoft.com/office/officeart/2005/8/layout/hProcess4"/>
    <dgm:cxn modelId="{1F98BFD9-D45F-450B-AD42-024EEACBA20B}" type="presOf" srcId="{72B25FB1-8242-4458-B493-976DB4BE9765}" destId="{43EAB46D-FE16-4632-9E8B-1E7840A4B537}" srcOrd="0" destOrd="0" presId="urn:microsoft.com/office/officeart/2005/8/layout/hProcess4"/>
    <dgm:cxn modelId="{270110E9-BAA3-4D2C-BEEA-9FAE95078654}" type="presOf" srcId="{D5A5FC1D-FCD1-4D1F-B7B9-DBAF637AEA13}" destId="{F1A09229-53CB-4857-A9FF-5DE01D462DEF}" srcOrd="0" destOrd="0" presId="urn:microsoft.com/office/officeart/2005/8/layout/hProcess4"/>
    <dgm:cxn modelId="{D4CB7FEA-C259-4F22-93CE-77FBD201F4A1}" srcId="{00A7DCE4-19E2-4519-B8B3-DE019DE935F7}" destId="{5EEE8E80-F535-4C56-B55D-7C05E1E42B7E}" srcOrd="0" destOrd="0" parTransId="{594D0C96-B81F-406B-9962-B6C4CC43381C}" sibTransId="{A1D74A47-1264-45A9-9173-5D5240A8B291}"/>
    <dgm:cxn modelId="{C53AA6CC-857D-4A52-8ED0-CA82EB99543D}" type="presParOf" srcId="{2F27F1AA-5EFC-4EA0-ABCD-9AD833B2A6CC}" destId="{925CE55D-CFA9-4F43-B07A-F73317308D4E}" srcOrd="0" destOrd="0" presId="urn:microsoft.com/office/officeart/2005/8/layout/hProcess4"/>
    <dgm:cxn modelId="{93C3A792-773E-48D2-85DC-06EBE7B2FC2C}" type="presParOf" srcId="{2F27F1AA-5EFC-4EA0-ABCD-9AD833B2A6CC}" destId="{215C545A-8BC0-40C7-81D6-A80AB29032DA}" srcOrd="1" destOrd="0" presId="urn:microsoft.com/office/officeart/2005/8/layout/hProcess4"/>
    <dgm:cxn modelId="{33079679-99E1-4614-9F1E-D3A04E704429}" type="presParOf" srcId="{2F27F1AA-5EFC-4EA0-ABCD-9AD833B2A6CC}" destId="{8708EC83-3C2C-452C-83F6-6E246BDA5164}" srcOrd="2" destOrd="0" presId="urn:microsoft.com/office/officeart/2005/8/layout/hProcess4"/>
    <dgm:cxn modelId="{63E88BDC-9CF3-4035-B4A6-4D51ADCF21C8}" type="presParOf" srcId="{8708EC83-3C2C-452C-83F6-6E246BDA5164}" destId="{7C58E5FD-8B6D-42A1-8B46-1641AE0A0EFD}" srcOrd="0" destOrd="0" presId="urn:microsoft.com/office/officeart/2005/8/layout/hProcess4"/>
    <dgm:cxn modelId="{C7D0F3E0-BEAF-4308-8A52-03E14D0FFDB5}" type="presParOf" srcId="{7C58E5FD-8B6D-42A1-8B46-1641AE0A0EFD}" destId="{D03E904A-7A70-4CE8-ACB9-3ED9C7E82DDF}" srcOrd="0" destOrd="0" presId="urn:microsoft.com/office/officeart/2005/8/layout/hProcess4"/>
    <dgm:cxn modelId="{4F4B3742-2FD0-44DD-B300-74D905993434}" type="presParOf" srcId="{7C58E5FD-8B6D-42A1-8B46-1641AE0A0EFD}" destId="{F93E8025-755C-475E-8E7A-C6038D45ECE4}" srcOrd="1" destOrd="0" presId="urn:microsoft.com/office/officeart/2005/8/layout/hProcess4"/>
    <dgm:cxn modelId="{83FF86CC-DFFF-4F06-B940-C68DD3A02399}" type="presParOf" srcId="{7C58E5FD-8B6D-42A1-8B46-1641AE0A0EFD}" destId="{D6C77C26-BD13-4080-A6C5-A438DA8106BA}" srcOrd="2" destOrd="0" presId="urn:microsoft.com/office/officeart/2005/8/layout/hProcess4"/>
    <dgm:cxn modelId="{F83E7C93-AB6A-4A67-8E41-CBF025F97FF2}" type="presParOf" srcId="{7C58E5FD-8B6D-42A1-8B46-1641AE0A0EFD}" destId="{908C19E5-AB95-4497-BABB-A2342F719B4C}" srcOrd="3" destOrd="0" presId="urn:microsoft.com/office/officeart/2005/8/layout/hProcess4"/>
    <dgm:cxn modelId="{1BC91A00-92A8-4D36-AA20-5856BBDA5F0D}" type="presParOf" srcId="{7C58E5FD-8B6D-42A1-8B46-1641AE0A0EFD}" destId="{FA0AF36D-8B17-4AB7-A27A-7B25C58D74D9}" srcOrd="4" destOrd="0" presId="urn:microsoft.com/office/officeart/2005/8/layout/hProcess4"/>
    <dgm:cxn modelId="{AD2FB1B0-C5CD-48C0-A3C1-2293F92C9AB0}" type="presParOf" srcId="{8708EC83-3C2C-452C-83F6-6E246BDA5164}" destId="{16BEB864-0DAB-49D2-864D-914CC0169785}" srcOrd="1" destOrd="0" presId="urn:microsoft.com/office/officeart/2005/8/layout/hProcess4"/>
    <dgm:cxn modelId="{B1AE9B07-F2D4-46E2-B63B-B67E72D98DB3}" type="presParOf" srcId="{8708EC83-3C2C-452C-83F6-6E246BDA5164}" destId="{EEF7EBA6-4550-48FF-A51E-54D942E2E1FD}" srcOrd="2" destOrd="0" presId="urn:microsoft.com/office/officeart/2005/8/layout/hProcess4"/>
    <dgm:cxn modelId="{4D8D97C8-7BBE-4C41-AE02-1476C4B6CD0C}" type="presParOf" srcId="{EEF7EBA6-4550-48FF-A51E-54D942E2E1FD}" destId="{8EC69327-DC09-466D-AC17-1E263671CF16}" srcOrd="0" destOrd="0" presId="urn:microsoft.com/office/officeart/2005/8/layout/hProcess4"/>
    <dgm:cxn modelId="{88D4CE1B-5B2E-4DEB-8B03-ACF7B95A48B8}" type="presParOf" srcId="{EEF7EBA6-4550-48FF-A51E-54D942E2E1FD}" destId="{558C52BB-2057-4CE4-A499-227F347015D0}" srcOrd="1" destOrd="0" presId="urn:microsoft.com/office/officeart/2005/8/layout/hProcess4"/>
    <dgm:cxn modelId="{F7B34AF3-1C43-406B-BC9E-439DAF1F034E}" type="presParOf" srcId="{EEF7EBA6-4550-48FF-A51E-54D942E2E1FD}" destId="{DFCE1CF8-60B3-411F-988B-F57E09E3896A}" srcOrd="2" destOrd="0" presId="urn:microsoft.com/office/officeart/2005/8/layout/hProcess4"/>
    <dgm:cxn modelId="{E4655FC2-949C-4488-8BA1-9A4DD97F51B2}" type="presParOf" srcId="{EEF7EBA6-4550-48FF-A51E-54D942E2E1FD}" destId="{F1A09229-53CB-4857-A9FF-5DE01D462DEF}" srcOrd="3" destOrd="0" presId="urn:microsoft.com/office/officeart/2005/8/layout/hProcess4"/>
    <dgm:cxn modelId="{8FD2ADB4-292C-4515-A004-59D37552C02D}" type="presParOf" srcId="{EEF7EBA6-4550-48FF-A51E-54D942E2E1FD}" destId="{8260CDEA-AAF4-4234-A89F-78953C5552CB}" srcOrd="4" destOrd="0" presId="urn:microsoft.com/office/officeart/2005/8/layout/hProcess4"/>
    <dgm:cxn modelId="{1F8FC8FC-9A7D-4DCA-AC68-AAE648B8B606}" type="presParOf" srcId="{8708EC83-3C2C-452C-83F6-6E246BDA5164}" destId="{46561014-6903-4FF2-AD89-C5F25281DB6C}" srcOrd="3" destOrd="0" presId="urn:microsoft.com/office/officeart/2005/8/layout/hProcess4"/>
    <dgm:cxn modelId="{937B0A62-C65E-429B-9408-A9378571A243}" type="presParOf" srcId="{8708EC83-3C2C-452C-83F6-6E246BDA5164}" destId="{60E49707-CC0E-4A76-838E-1FAFAD6BA38E}" srcOrd="4" destOrd="0" presId="urn:microsoft.com/office/officeart/2005/8/layout/hProcess4"/>
    <dgm:cxn modelId="{CA8EFBCC-4B02-4DFB-8591-EBF8A5E31D33}" type="presParOf" srcId="{60E49707-CC0E-4A76-838E-1FAFAD6BA38E}" destId="{84B5AE01-26FC-4D64-9A0E-172F5A19C3B0}" srcOrd="0" destOrd="0" presId="urn:microsoft.com/office/officeart/2005/8/layout/hProcess4"/>
    <dgm:cxn modelId="{AC746403-EAD3-464C-A01A-54DDF744D614}" type="presParOf" srcId="{60E49707-CC0E-4A76-838E-1FAFAD6BA38E}" destId="{779CC2FD-81EC-41F3-B6E0-4EF23247324D}" srcOrd="1" destOrd="0" presId="urn:microsoft.com/office/officeart/2005/8/layout/hProcess4"/>
    <dgm:cxn modelId="{56F93998-2895-4F13-90AA-FC23679EBB8A}" type="presParOf" srcId="{60E49707-CC0E-4A76-838E-1FAFAD6BA38E}" destId="{2AA80FBF-623C-49CD-A544-42E030C1D28E}" srcOrd="2" destOrd="0" presId="urn:microsoft.com/office/officeart/2005/8/layout/hProcess4"/>
    <dgm:cxn modelId="{B2FC447F-5909-4C0F-A4B1-CB75BED31D82}" type="presParOf" srcId="{60E49707-CC0E-4A76-838E-1FAFAD6BA38E}" destId="{CE8E570D-99FE-4A02-8DDB-709EF80137F5}" srcOrd="3" destOrd="0" presId="urn:microsoft.com/office/officeart/2005/8/layout/hProcess4"/>
    <dgm:cxn modelId="{E6E49233-5FE8-4686-B275-A107A958CD94}" type="presParOf" srcId="{60E49707-CC0E-4A76-838E-1FAFAD6BA38E}" destId="{ED2B55A2-ABC2-44B2-A7BE-99FEAA4582FA}" srcOrd="4" destOrd="0" presId="urn:microsoft.com/office/officeart/2005/8/layout/hProcess4"/>
    <dgm:cxn modelId="{3302DCF0-7661-4F1B-BA2A-8F88AF6D5D24}" type="presParOf" srcId="{8708EC83-3C2C-452C-83F6-6E246BDA5164}" destId="{43EAB46D-FE16-4632-9E8B-1E7840A4B537}" srcOrd="5" destOrd="0" presId="urn:microsoft.com/office/officeart/2005/8/layout/hProcess4"/>
    <dgm:cxn modelId="{A274599F-1EF3-4B39-A1A2-D4A381D73A61}" type="presParOf" srcId="{8708EC83-3C2C-452C-83F6-6E246BDA5164}" destId="{58E3B13F-150C-4732-ABD1-15F725DA658E}" srcOrd="6" destOrd="0" presId="urn:microsoft.com/office/officeart/2005/8/layout/hProcess4"/>
    <dgm:cxn modelId="{97DB6099-166D-41B6-B7AB-2DF7FD24246C}" type="presParOf" srcId="{58E3B13F-150C-4732-ABD1-15F725DA658E}" destId="{4AE7FAB1-D0A6-44C0-9BED-7B2DD825D7E4}" srcOrd="0" destOrd="0" presId="urn:microsoft.com/office/officeart/2005/8/layout/hProcess4"/>
    <dgm:cxn modelId="{466C1880-DDA6-43BC-A747-FE3AE944375F}" type="presParOf" srcId="{58E3B13F-150C-4732-ABD1-15F725DA658E}" destId="{25382FFB-BA57-4A75-B5FE-22ABA8B0F795}" srcOrd="1" destOrd="0" presId="urn:microsoft.com/office/officeart/2005/8/layout/hProcess4"/>
    <dgm:cxn modelId="{381F9D4C-8074-4209-A421-DB8BACC9FE57}" type="presParOf" srcId="{58E3B13F-150C-4732-ABD1-15F725DA658E}" destId="{410661E2-0F08-4EB9-803C-6DDA55E368E9}" srcOrd="2" destOrd="0" presId="urn:microsoft.com/office/officeart/2005/8/layout/hProcess4"/>
    <dgm:cxn modelId="{DA8D38AD-2445-429A-A83F-58D912A23FE8}" type="presParOf" srcId="{58E3B13F-150C-4732-ABD1-15F725DA658E}" destId="{E163D8EF-0975-4930-9761-6720E54494D5}" srcOrd="3" destOrd="0" presId="urn:microsoft.com/office/officeart/2005/8/layout/hProcess4"/>
    <dgm:cxn modelId="{98168DCF-A44A-4D70-890F-7E2F09CBBCBF}" type="presParOf" srcId="{58E3B13F-150C-4732-ABD1-15F725DA658E}" destId="{31CF6AD9-1FAB-4FEB-A479-5FC342700D40}" srcOrd="4" destOrd="0" presId="urn:microsoft.com/office/officeart/2005/8/layout/hProcess4"/>
    <dgm:cxn modelId="{CC1E25EC-516F-4050-82E0-134768B99D6C}" type="presParOf" srcId="{8708EC83-3C2C-452C-83F6-6E246BDA5164}" destId="{6C65EB98-9D9C-4587-B01D-0C36ACB36C79}" srcOrd="7" destOrd="0" presId="urn:microsoft.com/office/officeart/2005/8/layout/hProcess4"/>
    <dgm:cxn modelId="{CC07F256-AA4E-4350-9A00-68ED725B7C82}" type="presParOf" srcId="{8708EC83-3C2C-452C-83F6-6E246BDA5164}" destId="{F0BD746F-1C4D-4C32-9E1C-0B05999D058F}" srcOrd="8" destOrd="0" presId="urn:microsoft.com/office/officeart/2005/8/layout/hProcess4"/>
    <dgm:cxn modelId="{B607B82B-F057-4322-9328-385222EFD9D4}" type="presParOf" srcId="{F0BD746F-1C4D-4C32-9E1C-0B05999D058F}" destId="{1D355BB7-F870-4279-8801-32F6695B0A8B}" srcOrd="0" destOrd="0" presId="urn:microsoft.com/office/officeart/2005/8/layout/hProcess4"/>
    <dgm:cxn modelId="{48E6A124-656E-4929-8946-81D7931AE1C3}" type="presParOf" srcId="{F0BD746F-1C4D-4C32-9E1C-0B05999D058F}" destId="{4FFDF1AF-105C-4846-9B73-A37EEBDF60D2}" srcOrd="1" destOrd="0" presId="urn:microsoft.com/office/officeart/2005/8/layout/hProcess4"/>
    <dgm:cxn modelId="{19F35B4A-3A84-4DB6-A46B-50393CA3BA99}" type="presParOf" srcId="{F0BD746F-1C4D-4C32-9E1C-0B05999D058F}" destId="{D01045C8-04C7-47EC-BED5-6CABF7D132E2}" srcOrd="2" destOrd="0" presId="urn:microsoft.com/office/officeart/2005/8/layout/hProcess4"/>
    <dgm:cxn modelId="{84DFB664-6582-4EC4-927A-B3937707AE44}" type="presParOf" srcId="{F0BD746F-1C4D-4C32-9E1C-0B05999D058F}" destId="{9DDDEF58-6F7B-494B-9082-D625A7D0247A}" srcOrd="3" destOrd="0" presId="urn:microsoft.com/office/officeart/2005/8/layout/hProcess4"/>
    <dgm:cxn modelId="{71A595A1-8A3D-43BC-B091-A897644E2A96}" type="presParOf" srcId="{F0BD746F-1C4D-4C32-9E1C-0B05999D058F}" destId="{8DEBF284-CB82-4851-B22F-086D51ACBF30}"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EAE11A-3CC2-43FB-B2E9-08412DA25B5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l-PL"/>
        </a:p>
      </dgm:t>
    </dgm:pt>
    <dgm:pt modelId="{CEA312FE-1454-40A6-BE17-E2E5131DA013}">
      <dgm:prSet phldrT="[Tekst]" custT="1"/>
      <dgm:spPr/>
      <dgm:t>
        <a:bodyPr/>
        <a:lstStyle/>
        <a:p>
          <a:r>
            <a:rPr lang="pl-PL" sz="2500" b="1" dirty="0"/>
            <a:t>Step 1</a:t>
          </a:r>
        </a:p>
      </dgm:t>
    </dgm:pt>
    <dgm:pt modelId="{DE4BD76E-0D8B-4E58-83FA-B78E8ADC6EED}" type="parTrans" cxnId="{212E6121-F879-487D-97F2-2FA03BCB0AC1}">
      <dgm:prSet/>
      <dgm:spPr/>
      <dgm:t>
        <a:bodyPr/>
        <a:lstStyle/>
        <a:p>
          <a:endParaRPr lang="pl-PL"/>
        </a:p>
      </dgm:t>
    </dgm:pt>
    <dgm:pt modelId="{EEDDB210-BF63-449E-BEA0-FA8FFC9D8618}" type="sibTrans" cxnId="{212E6121-F879-487D-97F2-2FA03BCB0AC1}">
      <dgm:prSet/>
      <dgm:spPr/>
      <dgm:t>
        <a:bodyPr/>
        <a:lstStyle/>
        <a:p>
          <a:endParaRPr lang="pl-PL"/>
        </a:p>
      </dgm:t>
    </dgm:pt>
    <dgm:pt modelId="{60CB1186-3C7C-4D42-9783-C40204C8A804}">
      <dgm:prSet phldrT="[Tekst]" custT="1"/>
      <dgm:spPr/>
      <dgm:t>
        <a:bodyPr/>
        <a:lstStyle/>
        <a:p>
          <a:r>
            <a:rPr lang="pl-PL" sz="2500" b="1" dirty="0"/>
            <a:t>Step 2 </a:t>
          </a:r>
        </a:p>
      </dgm:t>
    </dgm:pt>
    <dgm:pt modelId="{0E5CCECE-4680-43BF-A1BB-D5009747B010}" type="parTrans" cxnId="{79521F09-2459-4B02-A4F2-9F599634D7E7}">
      <dgm:prSet/>
      <dgm:spPr/>
      <dgm:t>
        <a:bodyPr/>
        <a:lstStyle/>
        <a:p>
          <a:endParaRPr lang="pl-PL"/>
        </a:p>
      </dgm:t>
    </dgm:pt>
    <dgm:pt modelId="{1A0629FD-623B-4FAF-8970-4A2AB1054E0B}" type="sibTrans" cxnId="{79521F09-2459-4B02-A4F2-9F599634D7E7}">
      <dgm:prSet/>
      <dgm:spPr/>
      <dgm:t>
        <a:bodyPr/>
        <a:lstStyle/>
        <a:p>
          <a:endParaRPr lang="pl-PL"/>
        </a:p>
      </dgm:t>
    </dgm:pt>
    <dgm:pt modelId="{02865975-58CC-4348-A412-DD49A72A9FF5}">
      <dgm:prSet phldrT="[Tekst]" custT="1"/>
      <dgm:spPr/>
      <dgm:t>
        <a:bodyPr/>
        <a:lstStyle/>
        <a:p>
          <a:r>
            <a:rPr lang="pl-PL" sz="2500" b="1" dirty="0"/>
            <a:t>Step 3</a:t>
          </a:r>
        </a:p>
      </dgm:t>
    </dgm:pt>
    <dgm:pt modelId="{1CED0796-3388-44CF-A937-F41E4B71BE79}" type="parTrans" cxnId="{3E133039-2223-4EB1-9ABE-7364E7731CCC}">
      <dgm:prSet/>
      <dgm:spPr/>
      <dgm:t>
        <a:bodyPr/>
        <a:lstStyle/>
        <a:p>
          <a:endParaRPr lang="pl-PL"/>
        </a:p>
      </dgm:t>
    </dgm:pt>
    <dgm:pt modelId="{506883FB-C2D9-4AB3-A9C3-DA2838F2DAFD}" type="sibTrans" cxnId="{3E133039-2223-4EB1-9ABE-7364E7731CCC}">
      <dgm:prSet/>
      <dgm:spPr/>
      <dgm:t>
        <a:bodyPr/>
        <a:lstStyle/>
        <a:p>
          <a:endParaRPr lang="pl-PL"/>
        </a:p>
      </dgm:t>
    </dgm:pt>
    <dgm:pt modelId="{CFCB7500-D1F5-4C67-B60A-B3DDDD765409}">
      <dgm:prSet phldrT="[Tekst]" custT="1"/>
      <dgm:spPr/>
      <dgm:t>
        <a:bodyPr/>
        <a:lstStyle/>
        <a:p>
          <a:r>
            <a:rPr lang="pl-PL" sz="2000" dirty="0" err="1"/>
            <a:t>Introduction</a:t>
          </a:r>
          <a:r>
            <a:rPr lang="pl-PL" sz="2000" dirty="0"/>
            <a:t> – </a:t>
          </a:r>
          <a:r>
            <a:rPr lang="pl-PL" sz="2000" dirty="0" err="1"/>
            <a:t>creating</a:t>
          </a:r>
          <a:r>
            <a:rPr lang="pl-PL" sz="2000" dirty="0"/>
            <a:t> </a:t>
          </a:r>
          <a:r>
            <a:rPr lang="pl-PL" sz="2000" dirty="0" err="1"/>
            <a:t>ideas</a:t>
          </a:r>
          <a:r>
            <a:rPr lang="pl-PL" sz="2000" dirty="0"/>
            <a:t>/</a:t>
          </a:r>
          <a:r>
            <a:rPr lang="pl-PL" sz="2000" dirty="0" err="1"/>
            <a:t>solutions</a:t>
          </a:r>
          <a:endParaRPr lang="pl-PL" sz="2000" dirty="0"/>
        </a:p>
      </dgm:t>
    </dgm:pt>
    <dgm:pt modelId="{8D927CE4-3CAC-4C31-B372-046C01E272B5}" type="parTrans" cxnId="{40562F86-4254-48C4-8026-2C40D58CEE5D}">
      <dgm:prSet/>
      <dgm:spPr/>
      <dgm:t>
        <a:bodyPr/>
        <a:lstStyle/>
        <a:p>
          <a:endParaRPr lang="pl-PL"/>
        </a:p>
      </dgm:t>
    </dgm:pt>
    <dgm:pt modelId="{A76F2789-D381-4020-96E5-623A3C5E84DF}" type="sibTrans" cxnId="{40562F86-4254-48C4-8026-2C40D58CEE5D}">
      <dgm:prSet/>
      <dgm:spPr/>
      <dgm:t>
        <a:bodyPr/>
        <a:lstStyle/>
        <a:p>
          <a:endParaRPr lang="pl-PL"/>
        </a:p>
      </dgm:t>
    </dgm:pt>
    <dgm:pt modelId="{4DE881C6-4DC2-4A80-8C26-DB8A2CBD447C}">
      <dgm:prSet phldrT="[Tekst]" custT="1"/>
      <dgm:spPr/>
      <dgm:t>
        <a:bodyPr/>
        <a:lstStyle/>
        <a:p>
          <a:r>
            <a:rPr lang="pl-PL" sz="2500" b="1" dirty="0"/>
            <a:t>Step 4</a:t>
          </a:r>
        </a:p>
      </dgm:t>
    </dgm:pt>
    <dgm:pt modelId="{94D6C859-7C51-4870-B992-3CE09D146865}" type="parTrans" cxnId="{B6F9C60A-8B6D-4802-8063-C2FA1FBDDFC6}">
      <dgm:prSet/>
      <dgm:spPr/>
      <dgm:t>
        <a:bodyPr/>
        <a:lstStyle/>
        <a:p>
          <a:endParaRPr lang="pl-PL"/>
        </a:p>
      </dgm:t>
    </dgm:pt>
    <dgm:pt modelId="{9B8DC53A-2459-4CA7-BAA6-78E6B90CE8B4}" type="sibTrans" cxnId="{B6F9C60A-8B6D-4802-8063-C2FA1FBDDFC6}">
      <dgm:prSet/>
      <dgm:spPr/>
      <dgm:t>
        <a:bodyPr/>
        <a:lstStyle/>
        <a:p>
          <a:endParaRPr lang="pl-PL"/>
        </a:p>
      </dgm:t>
    </dgm:pt>
    <dgm:pt modelId="{50711E04-9823-4E94-A86D-0385AEBC655B}">
      <dgm:prSet phldrT="[Tekst]" custT="1"/>
      <dgm:spPr/>
      <dgm:t>
        <a:bodyPr/>
        <a:lstStyle/>
        <a:p>
          <a:r>
            <a:rPr lang="pl-PL" sz="2000" dirty="0"/>
            <a:t>A</a:t>
          </a:r>
          <a:r>
            <a:rPr lang="en-US" sz="2000" dirty="0" err="1"/>
            <a:t>nalysis</a:t>
          </a:r>
          <a:r>
            <a:rPr lang="en-US" sz="2000" dirty="0"/>
            <a:t> and evaluation of the proposed solutions</a:t>
          </a:r>
          <a:endParaRPr lang="pl-PL" sz="2000" dirty="0"/>
        </a:p>
      </dgm:t>
    </dgm:pt>
    <dgm:pt modelId="{E8EF60F1-454D-4240-912F-72B213E0DFF1}" type="parTrans" cxnId="{E78CD253-1113-465B-90C2-80227E40B461}">
      <dgm:prSet/>
      <dgm:spPr/>
      <dgm:t>
        <a:bodyPr/>
        <a:lstStyle/>
        <a:p>
          <a:endParaRPr lang="pl-PL"/>
        </a:p>
      </dgm:t>
    </dgm:pt>
    <dgm:pt modelId="{782290DF-D151-4D40-A486-C05B8EC091CF}" type="sibTrans" cxnId="{E78CD253-1113-465B-90C2-80227E40B461}">
      <dgm:prSet/>
      <dgm:spPr/>
      <dgm:t>
        <a:bodyPr/>
        <a:lstStyle/>
        <a:p>
          <a:endParaRPr lang="pl-PL"/>
        </a:p>
      </dgm:t>
    </dgm:pt>
    <dgm:pt modelId="{9E59DCED-19A5-483D-A712-AA6175F7B5B6}">
      <dgm:prSet phldrT="[Tekst]" custT="1"/>
      <dgm:spPr/>
      <dgm:t>
        <a:bodyPr/>
        <a:lstStyle/>
        <a:p>
          <a:r>
            <a:rPr lang="pl-PL" sz="2000" dirty="0" err="1"/>
            <a:t>Choosing</a:t>
          </a:r>
          <a:r>
            <a:rPr lang="pl-PL" sz="2000" dirty="0"/>
            <a:t> leader /moderator</a:t>
          </a:r>
        </a:p>
      </dgm:t>
    </dgm:pt>
    <dgm:pt modelId="{F2324986-4FA5-47C8-89F6-38AC8BD380AC}" type="parTrans" cxnId="{823188B1-D28D-4896-891A-54168E8FC4D9}">
      <dgm:prSet/>
      <dgm:spPr/>
      <dgm:t>
        <a:bodyPr/>
        <a:lstStyle/>
        <a:p>
          <a:endParaRPr lang="pl-PL"/>
        </a:p>
      </dgm:t>
    </dgm:pt>
    <dgm:pt modelId="{0F0BD167-D8BE-4DD8-878F-FF93BAB65BCF}" type="sibTrans" cxnId="{823188B1-D28D-4896-891A-54168E8FC4D9}">
      <dgm:prSet/>
      <dgm:spPr/>
      <dgm:t>
        <a:bodyPr/>
        <a:lstStyle/>
        <a:p>
          <a:endParaRPr lang="pl-PL"/>
        </a:p>
      </dgm:t>
    </dgm:pt>
    <dgm:pt modelId="{2C3B1A27-B0E6-44E3-987C-3B29B678CB5E}">
      <dgm:prSet custT="1"/>
      <dgm:spPr/>
      <dgm:t>
        <a:bodyPr/>
        <a:lstStyle/>
        <a:p>
          <a:pPr rtl="0"/>
          <a:r>
            <a:rPr lang="en-US" sz="2000" dirty="0"/>
            <a:t>Choosing the method of brainstorming (traditional brainstorming using a flipchart and marker or </a:t>
          </a:r>
          <a:r>
            <a:rPr lang="pl-PL" sz="2000" dirty="0" err="1"/>
            <a:t>maybe</a:t>
          </a:r>
          <a:r>
            <a:rPr lang="pl-PL" sz="2000" dirty="0"/>
            <a:t> </a:t>
          </a:r>
          <a:r>
            <a:rPr lang="en-US" sz="2000" dirty="0"/>
            <a:t>a modern online form using e.g. free software </a:t>
          </a:r>
          <a:r>
            <a:rPr lang="pl-PL" sz="2000" dirty="0"/>
            <a:t> </a:t>
          </a:r>
          <a:r>
            <a:rPr lang="pl-PL" sz="2000" dirty="0" err="1"/>
            <a:t>like</a:t>
          </a:r>
          <a:r>
            <a:rPr lang="pl-PL" sz="2000" dirty="0"/>
            <a:t> MIRO</a:t>
          </a:r>
        </a:p>
      </dgm:t>
    </dgm:pt>
    <dgm:pt modelId="{E2B7262A-4FDD-44F8-BC34-D9C3AE919E5B}" type="parTrans" cxnId="{0FAA7BDB-5D76-497C-8EA3-426B326C0154}">
      <dgm:prSet/>
      <dgm:spPr/>
      <dgm:t>
        <a:bodyPr/>
        <a:lstStyle/>
        <a:p>
          <a:endParaRPr lang="pl-PL"/>
        </a:p>
      </dgm:t>
    </dgm:pt>
    <dgm:pt modelId="{98C66FCF-171E-4398-A9B0-ABC6AD0FB96D}" type="sibTrans" cxnId="{0FAA7BDB-5D76-497C-8EA3-426B326C0154}">
      <dgm:prSet/>
      <dgm:spPr/>
      <dgm:t>
        <a:bodyPr/>
        <a:lstStyle/>
        <a:p>
          <a:endParaRPr lang="pl-PL"/>
        </a:p>
      </dgm:t>
    </dgm:pt>
    <dgm:pt modelId="{53525256-C315-4C1D-A114-A06CC9C224CE}" type="pres">
      <dgm:prSet presAssocID="{28EAE11A-3CC2-43FB-B2E9-08412DA25B59}" presName="linearFlow" presStyleCnt="0">
        <dgm:presLayoutVars>
          <dgm:dir/>
          <dgm:animLvl val="lvl"/>
          <dgm:resizeHandles val="exact"/>
        </dgm:presLayoutVars>
      </dgm:prSet>
      <dgm:spPr/>
    </dgm:pt>
    <dgm:pt modelId="{6A02E918-22BC-4E02-A9E4-28A9F6B8C410}" type="pres">
      <dgm:prSet presAssocID="{CEA312FE-1454-40A6-BE17-E2E5131DA013}" presName="composite" presStyleCnt="0"/>
      <dgm:spPr/>
    </dgm:pt>
    <dgm:pt modelId="{AC5D053A-F50D-4DDD-980A-455F1FB3700F}" type="pres">
      <dgm:prSet presAssocID="{CEA312FE-1454-40A6-BE17-E2E5131DA013}" presName="parentText" presStyleLbl="alignNode1" presStyleIdx="0" presStyleCnt="4">
        <dgm:presLayoutVars>
          <dgm:chMax val="1"/>
          <dgm:bulletEnabled val="1"/>
        </dgm:presLayoutVars>
      </dgm:prSet>
      <dgm:spPr/>
    </dgm:pt>
    <dgm:pt modelId="{3301F9DB-0746-49F6-879E-861743FCD949}" type="pres">
      <dgm:prSet presAssocID="{CEA312FE-1454-40A6-BE17-E2E5131DA013}" presName="descendantText" presStyleLbl="alignAcc1" presStyleIdx="0" presStyleCnt="4">
        <dgm:presLayoutVars>
          <dgm:bulletEnabled val="1"/>
        </dgm:presLayoutVars>
      </dgm:prSet>
      <dgm:spPr/>
    </dgm:pt>
    <dgm:pt modelId="{23F7CE5B-9C7D-4780-9F3C-EC922DCEA5A6}" type="pres">
      <dgm:prSet presAssocID="{EEDDB210-BF63-449E-BEA0-FA8FFC9D8618}" presName="sp" presStyleCnt="0"/>
      <dgm:spPr/>
    </dgm:pt>
    <dgm:pt modelId="{F9B9D2FD-7BE9-4B4C-9EDF-496C01E04713}" type="pres">
      <dgm:prSet presAssocID="{60CB1186-3C7C-4D42-9783-C40204C8A804}" presName="composite" presStyleCnt="0"/>
      <dgm:spPr/>
    </dgm:pt>
    <dgm:pt modelId="{8C8DF1E6-197D-429F-AB28-C2DF916ECD32}" type="pres">
      <dgm:prSet presAssocID="{60CB1186-3C7C-4D42-9783-C40204C8A804}" presName="parentText" presStyleLbl="alignNode1" presStyleIdx="1" presStyleCnt="4">
        <dgm:presLayoutVars>
          <dgm:chMax val="1"/>
          <dgm:bulletEnabled val="1"/>
        </dgm:presLayoutVars>
      </dgm:prSet>
      <dgm:spPr/>
    </dgm:pt>
    <dgm:pt modelId="{43956B08-1179-48C8-8B90-A64D834BDA99}" type="pres">
      <dgm:prSet presAssocID="{60CB1186-3C7C-4D42-9783-C40204C8A804}" presName="descendantText" presStyleLbl="alignAcc1" presStyleIdx="1" presStyleCnt="4" custLinFactNeighborX="0" custLinFactNeighborY="3005">
        <dgm:presLayoutVars>
          <dgm:bulletEnabled val="1"/>
        </dgm:presLayoutVars>
      </dgm:prSet>
      <dgm:spPr/>
    </dgm:pt>
    <dgm:pt modelId="{A1981D17-A6D1-461D-8EBF-A16BE30903ED}" type="pres">
      <dgm:prSet presAssocID="{1A0629FD-623B-4FAF-8970-4A2AB1054E0B}" presName="sp" presStyleCnt="0"/>
      <dgm:spPr/>
    </dgm:pt>
    <dgm:pt modelId="{9C71B840-A663-4D3B-B887-297AF32FF79D}" type="pres">
      <dgm:prSet presAssocID="{02865975-58CC-4348-A412-DD49A72A9FF5}" presName="composite" presStyleCnt="0"/>
      <dgm:spPr/>
    </dgm:pt>
    <dgm:pt modelId="{9CA53629-C7C5-4DB5-9CFD-8A31DC29F5A0}" type="pres">
      <dgm:prSet presAssocID="{02865975-58CC-4348-A412-DD49A72A9FF5}" presName="parentText" presStyleLbl="alignNode1" presStyleIdx="2" presStyleCnt="4">
        <dgm:presLayoutVars>
          <dgm:chMax val="1"/>
          <dgm:bulletEnabled val="1"/>
        </dgm:presLayoutVars>
      </dgm:prSet>
      <dgm:spPr/>
    </dgm:pt>
    <dgm:pt modelId="{C60EEF4F-155A-439E-B9F9-3C5CFD193701}" type="pres">
      <dgm:prSet presAssocID="{02865975-58CC-4348-A412-DD49A72A9FF5}" presName="descendantText" presStyleLbl="alignAcc1" presStyleIdx="2" presStyleCnt="4">
        <dgm:presLayoutVars>
          <dgm:bulletEnabled val="1"/>
        </dgm:presLayoutVars>
      </dgm:prSet>
      <dgm:spPr/>
    </dgm:pt>
    <dgm:pt modelId="{0AAD943A-DCF0-4993-9BE7-D649F46A0D2F}" type="pres">
      <dgm:prSet presAssocID="{506883FB-C2D9-4AB3-A9C3-DA2838F2DAFD}" presName="sp" presStyleCnt="0"/>
      <dgm:spPr/>
    </dgm:pt>
    <dgm:pt modelId="{7F14BECB-B83A-4B42-87A8-756AA5CDB5AE}" type="pres">
      <dgm:prSet presAssocID="{4DE881C6-4DC2-4A80-8C26-DB8A2CBD447C}" presName="composite" presStyleCnt="0"/>
      <dgm:spPr/>
    </dgm:pt>
    <dgm:pt modelId="{58BE29CA-CB25-4503-947D-B64CD44B83EC}" type="pres">
      <dgm:prSet presAssocID="{4DE881C6-4DC2-4A80-8C26-DB8A2CBD447C}" presName="parentText" presStyleLbl="alignNode1" presStyleIdx="3" presStyleCnt="4">
        <dgm:presLayoutVars>
          <dgm:chMax val="1"/>
          <dgm:bulletEnabled val="1"/>
        </dgm:presLayoutVars>
      </dgm:prSet>
      <dgm:spPr/>
    </dgm:pt>
    <dgm:pt modelId="{83CE7C8B-1A80-4EAE-A404-9F8D608A2C8C}" type="pres">
      <dgm:prSet presAssocID="{4DE881C6-4DC2-4A80-8C26-DB8A2CBD447C}" presName="descendantText" presStyleLbl="alignAcc1" presStyleIdx="3" presStyleCnt="4">
        <dgm:presLayoutVars>
          <dgm:bulletEnabled val="1"/>
        </dgm:presLayoutVars>
      </dgm:prSet>
      <dgm:spPr/>
    </dgm:pt>
  </dgm:ptLst>
  <dgm:cxnLst>
    <dgm:cxn modelId="{79521F09-2459-4B02-A4F2-9F599634D7E7}" srcId="{28EAE11A-3CC2-43FB-B2E9-08412DA25B59}" destId="{60CB1186-3C7C-4D42-9783-C40204C8A804}" srcOrd="1" destOrd="0" parTransId="{0E5CCECE-4680-43BF-A1BB-D5009747B010}" sibTransId="{1A0629FD-623B-4FAF-8970-4A2AB1054E0B}"/>
    <dgm:cxn modelId="{B6F9C60A-8B6D-4802-8063-C2FA1FBDDFC6}" srcId="{28EAE11A-3CC2-43FB-B2E9-08412DA25B59}" destId="{4DE881C6-4DC2-4A80-8C26-DB8A2CBD447C}" srcOrd="3" destOrd="0" parTransId="{94D6C859-7C51-4870-B992-3CE09D146865}" sibTransId="{9B8DC53A-2459-4CA7-BAA6-78E6B90CE8B4}"/>
    <dgm:cxn modelId="{212E6121-F879-487D-97F2-2FA03BCB0AC1}" srcId="{28EAE11A-3CC2-43FB-B2E9-08412DA25B59}" destId="{CEA312FE-1454-40A6-BE17-E2E5131DA013}" srcOrd="0" destOrd="0" parTransId="{DE4BD76E-0D8B-4E58-83FA-B78E8ADC6EED}" sibTransId="{EEDDB210-BF63-449E-BEA0-FA8FFC9D8618}"/>
    <dgm:cxn modelId="{397BA823-3643-4253-A501-53F4949A218D}" type="presOf" srcId="{02865975-58CC-4348-A412-DD49A72A9FF5}" destId="{9CA53629-C7C5-4DB5-9CFD-8A31DC29F5A0}" srcOrd="0" destOrd="0" presId="urn:microsoft.com/office/officeart/2005/8/layout/chevron2"/>
    <dgm:cxn modelId="{2592FA2B-178F-4251-A5CA-9DE908A18D80}" type="presOf" srcId="{50711E04-9823-4E94-A86D-0385AEBC655B}" destId="{83CE7C8B-1A80-4EAE-A404-9F8D608A2C8C}" srcOrd="0" destOrd="0" presId="urn:microsoft.com/office/officeart/2005/8/layout/chevron2"/>
    <dgm:cxn modelId="{3E133039-2223-4EB1-9ABE-7364E7731CCC}" srcId="{28EAE11A-3CC2-43FB-B2E9-08412DA25B59}" destId="{02865975-58CC-4348-A412-DD49A72A9FF5}" srcOrd="2" destOrd="0" parTransId="{1CED0796-3388-44CF-A937-F41E4B71BE79}" sibTransId="{506883FB-C2D9-4AB3-A9C3-DA2838F2DAFD}"/>
    <dgm:cxn modelId="{F77BC444-A158-43A3-8B6B-1C525592B491}" type="presOf" srcId="{4DE881C6-4DC2-4A80-8C26-DB8A2CBD447C}" destId="{58BE29CA-CB25-4503-947D-B64CD44B83EC}" srcOrd="0" destOrd="0" presId="urn:microsoft.com/office/officeart/2005/8/layout/chevron2"/>
    <dgm:cxn modelId="{9E4F6165-308D-4E98-9CA0-30B20995809C}" type="presOf" srcId="{60CB1186-3C7C-4D42-9783-C40204C8A804}" destId="{8C8DF1E6-197D-429F-AB28-C2DF916ECD32}" srcOrd="0" destOrd="0" presId="urn:microsoft.com/office/officeart/2005/8/layout/chevron2"/>
    <dgm:cxn modelId="{E78CD253-1113-465B-90C2-80227E40B461}" srcId="{4DE881C6-4DC2-4A80-8C26-DB8A2CBD447C}" destId="{50711E04-9823-4E94-A86D-0385AEBC655B}" srcOrd="0" destOrd="0" parTransId="{E8EF60F1-454D-4240-912F-72B213E0DFF1}" sibTransId="{782290DF-D151-4D40-A486-C05B8EC091CF}"/>
    <dgm:cxn modelId="{B8D17075-9F6B-44D4-A648-DAC0650D93D3}" type="presOf" srcId="{CEA312FE-1454-40A6-BE17-E2E5131DA013}" destId="{AC5D053A-F50D-4DDD-980A-455F1FB3700F}" srcOrd="0" destOrd="0" presId="urn:microsoft.com/office/officeart/2005/8/layout/chevron2"/>
    <dgm:cxn modelId="{40562F86-4254-48C4-8026-2C40D58CEE5D}" srcId="{02865975-58CC-4348-A412-DD49A72A9FF5}" destId="{CFCB7500-D1F5-4C67-B60A-B3DDDD765409}" srcOrd="0" destOrd="0" parTransId="{8D927CE4-3CAC-4C31-B372-046C01E272B5}" sibTransId="{A76F2789-D381-4020-96E5-623A3C5E84DF}"/>
    <dgm:cxn modelId="{823188B1-D28D-4896-891A-54168E8FC4D9}" srcId="{CEA312FE-1454-40A6-BE17-E2E5131DA013}" destId="{9E59DCED-19A5-483D-A712-AA6175F7B5B6}" srcOrd="0" destOrd="0" parTransId="{F2324986-4FA5-47C8-89F6-38AC8BD380AC}" sibTransId="{0F0BD167-D8BE-4DD8-878F-FF93BAB65BCF}"/>
    <dgm:cxn modelId="{0FAA7BDB-5D76-497C-8EA3-426B326C0154}" srcId="{60CB1186-3C7C-4D42-9783-C40204C8A804}" destId="{2C3B1A27-B0E6-44E3-987C-3B29B678CB5E}" srcOrd="0" destOrd="0" parTransId="{E2B7262A-4FDD-44F8-BC34-D9C3AE919E5B}" sibTransId="{98C66FCF-171E-4398-A9B0-ABC6AD0FB96D}"/>
    <dgm:cxn modelId="{AB2527E7-0FB0-4C37-B2AA-2087F5849BF6}" type="presOf" srcId="{CFCB7500-D1F5-4C67-B60A-B3DDDD765409}" destId="{C60EEF4F-155A-439E-B9F9-3C5CFD193701}" srcOrd="0" destOrd="0" presId="urn:microsoft.com/office/officeart/2005/8/layout/chevron2"/>
    <dgm:cxn modelId="{77DCFAF7-BA14-4C59-8400-F1CE695C8B18}" type="presOf" srcId="{28EAE11A-3CC2-43FB-B2E9-08412DA25B59}" destId="{53525256-C315-4C1D-A114-A06CC9C224CE}" srcOrd="0" destOrd="0" presId="urn:microsoft.com/office/officeart/2005/8/layout/chevron2"/>
    <dgm:cxn modelId="{A7FCF7F9-60B4-446A-8F72-93D2AD883F41}" type="presOf" srcId="{2C3B1A27-B0E6-44E3-987C-3B29B678CB5E}" destId="{43956B08-1179-48C8-8B90-A64D834BDA99}" srcOrd="0" destOrd="0" presId="urn:microsoft.com/office/officeart/2005/8/layout/chevron2"/>
    <dgm:cxn modelId="{67F788FE-9396-41BB-BF13-757A9594862D}" type="presOf" srcId="{9E59DCED-19A5-483D-A712-AA6175F7B5B6}" destId="{3301F9DB-0746-49F6-879E-861743FCD949}" srcOrd="0" destOrd="0" presId="urn:microsoft.com/office/officeart/2005/8/layout/chevron2"/>
    <dgm:cxn modelId="{A22723BB-0446-47C5-81EA-4D729E6C14C6}" type="presParOf" srcId="{53525256-C315-4C1D-A114-A06CC9C224CE}" destId="{6A02E918-22BC-4E02-A9E4-28A9F6B8C410}" srcOrd="0" destOrd="0" presId="urn:microsoft.com/office/officeart/2005/8/layout/chevron2"/>
    <dgm:cxn modelId="{741CED55-1C4D-4804-B0A2-38E9422AC265}" type="presParOf" srcId="{6A02E918-22BC-4E02-A9E4-28A9F6B8C410}" destId="{AC5D053A-F50D-4DDD-980A-455F1FB3700F}" srcOrd="0" destOrd="0" presId="urn:microsoft.com/office/officeart/2005/8/layout/chevron2"/>
    <dgm:cxn modelId="{1DBB3C0E-1673-4DB1-9984-39E8C2072E5D}" type="presParOf" srcId="{6A02E918-22BC-4E02-A9E4-28A9F6B8C410}" destId="{3301F9DB-0746-49F6-879E-861743FCD949}" srcOrd="1" destOrd="0" presId="urn:microsoft.com/office/officeart/2005/8/layout/chevron2"/>
    <dgm:cxn modelId="{CE8DA1EC-1FB6-4C54-ADE4-40A937736007}" type="presParOf" srcId="{53525256-C315-4C1D-A114-A06CC9C224CE}" destId="{23F7CE5B-9C7D-4780-9F3C-EC922DCEA5A6}" srcOrd="1" destOrd="0" presId="urn:microsoft.com/office/officeart/2005/8/layout/chevron2"/>
    <dgm:cxn modelId="{6E2E9C29-CCF2-49F3-AAF6-07C730E79398}" type="presParOf" srcId="{53525256-C315-4C1D-A114-A06CC9C224CE}" destId="{F9B9D2FD-7BE9-4B4C-9EDF-496C01E04713}" srcOrd="2" destOrd="0" presId="urn:microsoft.com/office/officeart/2005/8/layout/chevron2"/>
    <dgm:cxn modelId="{F6D2AD07-D4D7-4FD6-819B-EDB0ABB85C50}" type="presParOf" srcId="{F9B9D2FD-7BE9-4B4C-9EDF-496C01E04713}" destId="{8C8DF1E6-197D-429F-AB28-C2DF916ECD32}" srcOrd="0" destOrd="0" presId="urn:microsoft.com/office/officeart/2005/8/layout/chevron2"/>
    <dgm:cxn modelId="{F6A53E39-FB13-4676-A7BD-7FBE45135CA9}" type="presParOf" srcId="{F9B9D2FD-7BE9-4B4C-9EDF-496C01E04713}" destId="{43956B08-1179-48C8-8B90-A64D834BDA99}" srcOrd="1" destOrd="0" presId="urn:microsoft.com/office/officeart/2005/8/layout/chevron2"/>
    <dgm:cxn modelId="{9CED170C-2C56-4890-9FC8-9DE68135874B}" type="presParOf" srcId="{53525256-C315-4C1D-A114-A06CC9C224CE}" destId="{A1981D17-A6D1-461D-8EBF-A16BE30903ED}" srcOrd="3" destOrd="0" presId="urn:microsoft.com/office/officeart/2005/8/layout/chevron2"/>
    <dgm:cxn modelId="{C0A907F6-A67A-4FD4-8BB3-04322953BEF7}" type="presParOf" srcId="{53525256-C315-4C1D-A114-A06CC9C224CE}" destId="{9C71B840-A663-4D3B-B887-297AF32FF79D}" srcOrd="4" destOrd="0" presId="urn:microsoft.com/office/officeart/2005/8/layout/chevron2"/>
    <dgm:cxn modelId="{ADCC2BCD-9AC9-4EFE-8B2E-64AAA904661B}" type="presParOf" srcId="{9C71B840-A663-4D3B-B887-297AF32FF79D}" destId="{9CA53629-C7C5-4DB5-9CFD-8A31DC29F5A0}" srcOrd="0" destOrd="0" presId="urn:microsoft.com/office/officeart/2005/8/layout/chevron2"/>
    <dgm:cxn modelId="{29F15B5F-7665-4572-A45E-7FDC28096238}" type="presParOf" srcId="{9C71B840-A663-4D3B-B887-297AF32FF79D}" destId="{C60EEF4F-155A-439E-B9F9-3C5CFD193701}" srcOrd="1" destOrd="0" presId="urn:microsoft.com/office/officeart/2005/8/layout/chevron2"/>
    <dgm:cxn modelId="{0E0EDB0E-FFB1-4CC8-8CB1-405446F99E97}" type="presParOf" srcId="{53525256-C315-4C1D-A114-A06CC9C224CE}" destId="{0AAD943A-DCF0-4993-9BE7-D649F46A0D2F}" srcOrd="5" destOrd="0" presId="urn:microsoft.com/office/officeart/2005/8/layout/chevron2"/>
    <dgm:cxn modelId="{7CB7BE5C-5892-4FFF-AC51-FF73E17139EC}" type="presParOf" srcId="{53525256-C315-4C1D-A114-A06CC9C224CE}" destId="{7F14BECB-B83A-4B42-87A8-756AA5CDB5AE}" srcOrd="6" destOrd="0" presId="urn:microsoft.com/office/officeart/2005/8/layout/chevron2"/>
    <dgm:cxn modelId="{812F0B78-5CC8-42DD-BA98-1D47D7D32D2F}" type="presParOf" srcId="{7F14BECB-B83A-4B42-87A8-756AA5CDB5AE}" destId="{58BE29CA-CB25-4503-947D-B64CD44B83EC}" srcOrd="0" destOrd="0" presId="urn:microsoft.com/office/officeart/2005/8/layout/chevron2"/>
    <dgm:cxn modelId="{1584F769-B298-44D3-9E14-33514532DCB8}" type="presParOf" srcId="{7F14BECB-B83A-4B42-87A8-756AA5CDB5AE}" destId="{83CE7C8B-1A80-4EAE-A404-9F8D608A2C8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98DEC7-5758-4AC4-BFD4-E39A213628B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pl-PL"/>
        </a:p>
      </dgm:t>
    </dgm:pt>
    <dgm:pt modelId="{2ECDC1C8-6A83-4901-8E5B-9B32D53CC521}">
      <dgm:prSet phldrT="[Tekst]" custT="1"/>
      <dgm:spPr/>
      <dgm:t>
        <a:bodyPr/>
        <a:lstStyle/>
        <a:p>
          <a:pPr algn="ctr"/>
          <a:r>
            <a:rPr lang="pl-PL" sz="1800" dirty="0" err="1"/>
            <a:t>How</a:t>
          </a:r>
          <a:r>
            <a:rPr lang="pl-PL" sz="1800" dirty="0"/>
            <a:t> to finance </a:t>
          </a:r>
          <a:r>
            <a:rPr lang="pl-PL" sz="1800" dirty="0" err="1"/>
            <a:t>start-up</a:t>
          </a:r>
          <a:r>
            <a:rPr lang="pl-PL" sz="1800" dirty="0"/>
            <a:t>?</a:t>
          </a:r>
        </a:p>
      </dgm:t>
    </dgm:pt>
    <dgm:pt modelId="{5096E530-7642-4612-AC9F-C15CF02F7099}" type="parTrans" cxnId="{0E435295-C5C0-468B-81AF-BAFA86F60BF1}">
      <dgm:prSet/>
      <dgm:spPr/>
      <dgm:t>
        <a:bodyPr/>
        <a:lstStyle/>
        <a:p>
          <a:pPr algn="ctr"/>
          <a:endParaRPr lang="pl-PL" sz="2000"/>
        </a:p>
      </dgm:t>
    </dgm:pt>
    <dgm:pt modelId="{E8E44B5D-61AE-4E1E-8912-06B11DFB169C}" type="sibTrans" cxnId="{0E435295-C5C0-468B-81AF-BAFA86F60BF1}">
      <dgm:prSet/>
      <dgm:spPr/>
      <dgm:t>
        <a:bodyPr/>
        <a:lstStyle/>
        <a:p>
          <a:pPr algn="ctr"/>
          <a:endParaRPr lang="pl-PL" sz="2000"/>
        </a:p>
      </dgm:t>
    </dgm:pt>
    <dgm:pt modelId="{3B4B0367-C38E-40C3-868F-8368231013E9}">
      <dgm:prSet phldrT="[Tekst]" custT="1"/>
      <dgm:spPr/>
      <dgm:t>
        <a:bodyPr/>
        <a:lstStyle/>
        <a:p>
          <a:pPr algn="ctr"/>
          <a:r>
            <a:rPr lang="pl-PL" sz="2000" dirty="0" err="1"/>
            <a:t>Own</a:t>
          </a:r>
          <a:r>
            <a:rPr lang="pl-PL" sz="2000" dirty="0"/>
            <a:t> </a:t>
          </a:r>
          <a:r>
            <a:rPr lang="pl-PL" sz="2000" dirty="0" err="1"/>
            <a:t>savings</a:t>
          </a:r>
          <a:endParaRPr lang="pl-PL" sz="2000" dirty="0"/>
        </a:p>
      </dgm:t>
    </dgm:pt>
    <dgm:pt modelId="{4C3984B9-D952-4B1F-A295-D5D7823FB8C6}" type="parTrans" cxnId="{4B9CD6C3-A028-44A1-B0D4-21ED5DC6A11E}">
      <dgm:prSet custT="1"/>
      <dgm:spPr/>
      <dgm:t>
        <a:bodyPr/>
        <a:lstStyle/>
        <a:p>
          <a:pPr algn="ctr"/>
          <a:endParaRPr lang="pl-PL" sz="3200"/>
        </a:p>
      </dgm:t>
    </dgm:pt>
    <dgm:pt modelId="{9E136B41-2FB2-4743-B366-0D802CAB5149}" type="sibTrans" cxnId="{4B9CD6C3-A028-44A1-B0D4-21ED5DC6A11E}">
      <dgm:prSet/>
      <dgm:spPr/>
      <dgm:t>
        <a:bodyPr/>
        <a:lstStyle/>
        <a:p>
          <a:pPr algn="ctr"/>
          <a:endParaRPr lang="pl-PL" sz="2000"/>
        </a:p>
      </dgm:t>
    </dgm:pt>
    <dgm:pt modelId="{281079E6-93C7-45BF-A27D-C4DD1F16024C}">
      <dgm:prSet phldrT="[Tekst]" custT="1"/>
      <dgm:spPr/>
      <dgm:t>
        <a:bodyPr/>
        <a:lstStyle/>
        <a:p>
          <a:pPr algn="ctr"/>
          <a:r>
            <a:rPr lang="pl-PL" sz="2400" dirty="0"/>
            <a:t>Business</a:t>
          </a:r>
          <a:r>
            <a:rPr lang="pl-PL" sz="2400" baseline="0" dirty="0"/>
            <a:t> </a:t>
          </a:r>
          <a:r>
            <a:rPr lang="pl-PL" sz="2400" baseline="0" dirty="0" err="1"/>
            <a:t>angel</a:t>
          </a:r>
          <a:endParaRPr lang="pl-PL" sz="2400" dirty="0"/>
        </a:p>
      </dgm:t>
    </dgm:pt>
    <dgm:pt modelId="{920900B4-E8A4-4AC7-9D68-57C20F4D4237}" type="parTrans" cxnId="{8EF7399B-2335-4581-B298-05F84AC69CCD}">
      <dgm:prSet custT="1"/>
      <dgm:spPr/>
      <dgm:t>
        <a:bodyPr/>
        <a:lstStyle/>
        <a:p>
          <a:pPr algn="ctr"/>
          <a:endParaRPr lang="pl-PL" sz="3200"/>
        </a:p>
      </dgm:t>
    </dgm:pt>
    <dgm:pt modelId="{01A609FE-65D7-473F-B2BE-136436FE7CFB}" type="sibTrans" cxnId="{8EF7399B-2335-4581-B298-05F84AC69CCD}">
      <dgm:prSet/>
      <dgm:spPr/>
      <dgm:t>
        <a:bodyPr/>
        <a:lstStyle/>
        <a:p>
          <a:pPr algn="ctr"/>
          <a:endParaRPr lang="pl-PL" sz="2000"/>
        </a:p>
      </dgm:t>
    </dgm:pt>
    <dgm:pt modelId="{58D6C425-FDBC-4512-AF28-05D07C08A235}">
      <dgm:prSet phldrT="[Tekst]" custT="1"/>
      <dgm:spPr/>
      <dgm:t>
        <a:bodyPr/>
        <a:lstStyle/>
        <a:p>
          <a:pPr algn="ctr"/>
          <a:r>
            <a:rPr lang="pl-PL" sz="2000" dirty="0" err="1"/>
            <a:t>Seed</a:t>
          </a:r>
          <a:r>
            <a:rPr lang="pl-PL" sz="2000" baseline="0" dirty="0"/>
            <a:t> capital</a:t>
          </a:r>
          <a:endParaRPr lang="pl-PL" sz="2000" dirty="0"/>
        </a:p>
      </dgm:t>
    </dgm:pt>
    <dgm:pt modelId="{CAB05ECE-6BBF-4EAE-9EDD-CDBEE4C2777C}" type="parTrans" cxnId="{AB7E4F8F-4EB9-4807-96C5-E13F9DCB6979}">
      <dgm:prSet custT="1"/>
      <dgm:spPr/>
      <dgm:t>
        <a:bodyPr/>
        <a:lstStyle/>
        <a:p>
          <a:pPr algn="ctr"/>
          <a:endParaRPr lang="pl-PL" sz="3200"/>
        </a:p>
      </dgm:t>
    </dgm:pt>
    <dgm:pt modelId="{101CDBDD-DDBE-4411-9B65-C70309795AB6}" type="sibTrans" cxnId="{AB7E4F8F-4EB9-4807-96C5-E13F9DCB6979}">
      <dgm:prSet/>
      <dgm:spPr/>
      <dgm:t>
        <a:bodyPr/>
        <a:lstStyle/>
        <a:p>
          <a:pPr algn="ctr"/>
          <a:endParaRPr lang="pl-PL" sz="2000"/>
        </a:p>
      </dgm:t>
    </dgm:pt>
    <dgm:pt modelId="{95F88C93-F15C-4C52-BD1D-C8B919B93761}">
      <dgm:prSet phldrT="[Tekst]" custT="1"/>
      <dgm:spPr/>
      <dgm:t>
        <a:bodyPr/>
        <a:lstStyle/>
        <a:p>
          <a:pPr algn="ctr"/>
          <a:r>
            <a:rPr lang="pl-PL" sz="2400" dirty="0"/>
            <a:t>UE </a:t>
          </a:r>
          <a:r>
            <a:rPr lang="pl-PL" sz="2400" dirty="0" err="1"/>
            <a:t>funds</a:t>
          </a:r>
          <a:endParaRPr lang="pl-PL" sz="2400" dirty="0"/>
        </a:p>
      </dgm:t>
    </dgm:pt>
    <dgm:pt modelId="{6CEE5DF2-AD46-4E07-9D7D-F42A7530E748}" type="parTrans" cxnId="{6E03D352-64F6-4FE3-934D-33E3856A07A3}">
      <dgm:prSet custT="1"/>
      <dgm:spPr/>
      <dgm:t>
        <a:bodyPr/>
        <a:lstStyle/>
        <a:p>
          <a:pPr algn="ctr"/>
          <a:endParaRPr lang="pl-PL" sz="3200"/>
        </a:p>
      </dgm:t>
    </dgm:pt>
    <dgm:pt modelId="{C6220772-B476-4989-9C67-B1ECB3E466A4}" type="sibTrans" cxnId="{6E03D352-64F6-4FE3-934D-33E3856A07A3}">
      <dgm:prSet/>
      <dgm:spPr/>
      <dgm:t>
        <a:bodyPr/>
        <a:lstStyle/>
        <a:p>
          <a:pPr algn="ctr"/>
          <a:endParaRPr lang="pl-PL" sz="2000"/>
        </a:p>
      </dgm:t>
    </dgm:pt>
    <dgm:pt modelId="{884D0127-F1F0-4F21-935C-DD377F637175}">
      <dgm:prSet phldrT="[Tekst]" custT="1"/>
      <dgm:spPr/>
      <dgm:t>
        <a:bodyPr/>
        <a:lstStyle/>
        <a:p>
          <a:pPr algn="ctr"/>
          <a:r>
            <a:rPr lang="pl-PL" sz="2000" dirty="0"/>
            <a:t>N</a:t>
          </a:r>
          <a:r>
            <a:rPr lang="en-US" sz="2000" dirty="0"/>
            <a:t>on-returnable subsidy from the Labor Office</a:t>
          </a:r>
          <a:endParaRPr lang="pl-PL" sz="2000" dirty="0"/>
        </a:p>
      </dgm:t>
    </dgm:pt>
    <dgm:pt modelId="{8F8EF946-63D9-49F1-8E42-67D195452B8B}" type="parTrans" cxnId="{BA17D4F8-F028-4D62-A38D-46439384896E}">
      <dgm:prSet custT="1"/>
      <dgm:spPr/>
      <dgm:t>
        <a:bodyPr/>
        <a:lstStyle/>
        <a:p>
          <a:pPr algn="ctr"/>
          <a:endParaRPr lang="pl-PL" sz="3200"/>
        </a:p>
      </dgm:t>
    </dgm:pt>
    <dgm:pt modelId="{0E80BB16-E6AE-448D-A7B9-10433BE6A554}" type="sibTrans" cxnId="{BA17D4F8-F028-4D62-A38D-46439384896E}">
      <dgm:prSet/>
      <dgm:spPr/>
      <dgm:t>
        <a:bodyPr/>
        <a:lstStyle/>
        <a:p>
          <a:pPr algn="ctr"/>
          <a:endParaRPr lang="pl-PL" sz="2000"/>
        </a:p>
      </dgm:t>
    </dgm:pt>
    <dgm:pt modelId="{F4F26C8C-D6B4-45AC-9961-143B7161C938}">
      <dgm:prSet phldrT="[Tekst]" custT="1"/>
      <dgm:spPr/>
      <dgm:t>
        <a:bodyPr/>
        <a:lstStyle/>
        <a:p>
          <a:pPr algn="ctr"/>
          <a:r>
            <a:rPr lang="pl-PL" sz="2400" dirty="0" err="1"/>
            <a:t>Lotery</a:t>
          </a:r>
          <a:r>
            <a:rPr lang="pl-PL" sz="2400" dirty="0"/>
            <a:t> </a:t>
          </a:r>
          <a:r>
            <a:rPr lang="pl-PL" sz="2400" dirty="0" err="1"/>
            <a:t>game</a:t>
          </a:r>
          <a:endParaRPr lang="pl-PL" sz="2400" dirty="0"/>
        </a:p>
      </dgm:t>
    </dgm:pt>
    <dgm:pt modelId="{C298B403-BFF6-4E89-AB5A-6929EA9D0665}" type="parTrans" cxnId="{7ED82F07-B9C5-4FD8-8296-1D312170ED7B}">
      <dgm:prSet custT="1"/>
      <dgm:spPr/>
      <dgm:t>
        <a:bodyPr/>
        <a:lstStyle/>
        <a:p>
          <a:pPr algn="ctr"/>
          <a:endParaRPr lang="pl-PL" sz="3200"/>
        </a:p>
      </dgm:t>
    </dgm:pt>
    <dgm:pt modelId="{2261A7D2-98F4-47B5-AB05-E5F7C76304AC}" type="sibTrans" cxnId="{7ED82F07-B9C5-4FD8-8296-1D312170ED7B}">
      <dgm:prSet/>
      <dgm:spPr/>
      <dgm:t>
        <a:bodyPr/>
        <a:lstStyle/>
        <a:p>
          <a:pPr algn="ctr"/>
          <a:endParaRPr lang="pl-PL" sz="2000"/>
        </a:p>
      </dgm:t>
    </dgm:pt>
    <dgm:pt modelId="{28ED9128-9AB8-4C6E-91DF-1D01C4CF03E1}">
      <dgm:prSet phldrT="[Tekst]" custT="1"/>
      <dgm:spPr/>
      <dgm:t>
        <a:bodyPr/>
        <a:lstStyle/>
        <a:p>
          <a:pPr algn="ctr"/>
          <a:r>
            <a:rPr lang="pl-PL" sz="2400" dirty="0" err="1"/>
            <a:t>Selling</a:t>
          </a:r>
          <a:r>
            <a:rPr lang="pl-PL" sz="2400" baseline="0" dirty="0"/>
            <a:t> property</a:t>
          </a:r>
          <a:endParaRPr lang="pl-PL" sz="2400" dirty="0"/>
        </a:p>
      </dgm:t>
    </dgm:pt>
    <dgm:pt modelId="{3FF30BCD-06D5-465B-A5E1-45C9EF42E2CB}" type="parTrans" cxnId="{BA17611E-85E7-4134-ABDE-91223C95A89D}">
      <dgm:prSet custT="1"/>
      <dgm:spPr/>
      <dgm:t>
        <a:bodyPr/>
        <a:lstStyle/>
        <a:p>
          <a:pPr algn="ctr"/>
          <a:endParaRPr lang="pl-PL" sz="3200"/>
        </a:p>
      </dgm:t>
    </dgm:pt>
    <dgm:pt modelId="{714ECEBF-9007-454C-8BA0-F2414CBCAA25}" type="sibTrans" cxnId="{BA17611E-85E7-4134-ABDE-91223C95A89D}">
      <dgm:prSet/>
      <dgm:spPr/>
      <dgm:t>
        <a:bodyPr/>
        <a:lstStyle/>
        <a:p>
          <a:pPr algn="ctr"/>
          <a:endParaRPr lang="pl-PL" sz="2000"/>
        </a:p>
      </dgm:t>
    </dgm:pt>
    <dgm:pt modelId="{4210E6FE-C854-4541-B60E-66E91BACAD93}">
      <dgm:prSet phldrT="[Tekst]"/>
      <dgm:spPr/>
      <dgm:t>
        <a:bodyPr/>
        <a:lstStyle/>
        <a:p>
          <a:pPr algn="ctr"/>
          <a:endParaRPr lang="pl-PL" sz="2000"/>
        </a:p>
      </dgm:t>
    </dgm:pt>
    <dgm:pt modelId="{AA323412-D36F-4CA0-A883-822E143D0C2F}" type="parTrans" cxnId="{89F52275-24E7-4688-9DD8-DC61C3F146AB}">
      <dgm:prSet/>
      <dgm:spPr/>
      <dgm:t>
        <a:bodyPr/>
        <a:lstStyle/>
        <a:p>
          <a:pPr algn="ctr"/>
          <a:endParaRPr lang="pl-PL" sz="2000"/>
        </a:p>
      </dgm:t>
    </dgm:pt>
    <dgm:pt modelId="{EA168294-7140-4461-9233-7EAC85B4DA8F}" type="sibTrans" cxnId="{89F52275-24E7-4688-9DD8-DC61C3F146AB}">
      <dgm:prSet/>
      <dgm:spPr/>
      <dgm:t>
        <a:bodyPr/>
        <a:lstStyle/>
        <a:p>
          <a:pPr algn="ctr"/>
          <a:endParaRPr lang="pl-PL" sz="2000"/>
        </a:p>
      </dgm:t>
    </dgm:pt>
    <dgm:pt modelId="{AF440D33-3BEC-41A8-A630-AD235394F637}" type="pres">
      <dgm:prSet presAssocID="{B298DEC7-5758-4AC4-BFD4-E39A213628BD}" presName="Name0" presStyleCnt="0">
        <dgm:presLayoutVars>
          <dgm:chMax val="1"/>
          <dgm:dir/>
          <dgm:animLvl val="ctr"/>
          <dgm:resizeHandles val="exact"/>
        </dgm:presLayoutVars>
      </dgm:prSet>
      <dgm:spPr/>
    </dgm:pt>
    <dgm:pt modelId="{40749986-B7C7-452F-A68F-94B44FF02574}" type="pres">
      <dgm:prSet presAssocID="{2ECDC1C8-6A83-4901-8E5B-9B32D53CC521}" presName="centerShape" presStyleLbl="node0" presStyleIdx="0" presStyleCnt="1" custScaleX="126408"/>
      <dgm:spPr/>
    </dgm:pt>
    <dgm:pt modelId="{DA32B5D8-5F8B-4BD8-86D8-4E96A52CDCBB}" type="pres">
      <dgm:prSet presAssocID="{4C3984B9-D952-4B1F-A295-D5D7823FB8C6}" presName="parTrans" presStyleLbl="sibTrans2D1" presStyleIdx="0" presStyleCnt="7"/>
      <dgm:spPr/>
    </dgm:pt>
    <dgm:pt modelId="{3CD277A8-F4B6-476E-9DDC-E85A67F576C6}" type="pres">
      <dgm:prSet presAssocID="{4C3984B9-D952-4B1F-A295-D5D7823FB8C6}" presName="connectorText" presStyleLbl="sibTrans2D1" presStyleIdx="0" presStyleCnt="7"/>
      <dgm:spPr/>
    </dgm:pt>
    <dgm:pt modelId="{A491E326-324A-4C5E-8FC5-55767F152C79}" type="pres">
      <dgm:prSet presAssocID="{3B4B0367-C38E-40C3-868F-8368231013E9}" presName="node" presStyleLbl="node1" presStyleIdx="0" presStyleCnt="7">
        <dgm:presLayoutVars>
          <dgm:bulletEnabled val="1"/>
        </dgm:presLayoutVars>
      </dgm:prSet>
      <dgm:spPr/>
    </dgm:pt>
    <dgm:pt modelId="{35EB8A0B-5B32-4495-BFE1-611594FF18E9}" type="pres">
      <dgm:prSet presAssocID="{920900B4-E8A4-4AC7-9D68-57C20F4D4237}" presName="parTrans" presStyleLbl="sibTrans2D1" presStyleIdx="1" presStyleCnt="7"/>
      <dgm:spPr/>
    </dgm:pt>
    <dgm:pt modelId="{C7C00BB9-CBC0-4FE0-9022-80B79DA1E45E}" type="pres">
      <dgm:prSet presAssocID="{920900B4-E8A4-4AC7-9D68-57C20F4D4237}" presName="connectorText" presStyleLbl="sibTrans2D1" presStyleIdx="1" presStyleCnt="7"/>
      <dgm:spPr/>
    </dgm:pt>
    <dgm:pt modelId="{99D51000-5BC3-4CDD-AF01-2B1D7A49EC7F}" type="pres">
      <dgm:prSet presAssocID="{281079E6-93C7-45BF-A27D-C4DD1F16024C}" presName="node" presStyleLbl="node1" presStyleIdx="1" presStyleCnt="7">
        <dgm:presLayoutVars>
          <dgm:bulletEnabled val="1"/>
        </dgm:presLayoutVars>
      </dgm:prSet>
      <dgm:spPr/>
    </dgm:pt>
    <dgm:pt modelId="{B7BAFEAE-D575-4B94-9D39-060D7B314DBF}" type="pres">
      <dgm:prSet presAssocID="{CAB05ECE-6BBF-4EAE-9EDD-CDBEE4C2777C}" presName="parTrans" presStyleLbl="sibTrans2D1" presStyleIdx="2" presStyleCnt="7"/>
      <dgm:spPr/>
    </dgm:pt>
    <dgm:pt modelId="{DCD2A536-14AA-471D-91E7-5274583C9EE7}" type="pres">
      <dgm:prSet presAssocID="{CAB05ECE-6BBF-4EAE-9EDD-CDBEE4C2777C}" presName="connectorText" presStyleLbl="sibTrans2D1" presStyleIdx="2" presStyleCnt="7"/>
      <dgm:spPr/>
    </dgm:pt>
    <dgm:pt modelId="{61272662-F5AD-4608-ACB8-DF9DCEB69D4E}" type="pres">
      <dgm:prSet presAssocID="{58D6C425-FDBC-4512-AF28-05D07C08A235}" presName="node" presStyleLbl="node1" presStyleIdx="2" presStyleCnt="7">
        <dgm:presLayoutVars>
          <dgm:bulletEnabled val="1"/>
        </dgm:presLayoutVars>
      </dgm:prSet>
      <dgm:spPr/>
    </dgm:pt>
    <dgm:pt modelId="{B170F7BB-C345-4B7B-B4BE-B8652E8895B1}" type="pres">
      <dgm:prSet presAssocID="{6CEE5DF2-AD46-4E07-9D7D-F42A7530E748}" presName="parTrans" presStyleLbl="sibTrans2D1" presStyleIdx="3" presStyleCnt="7"/>
      <dgm:spPr/>
    </dgm:pt>
    <dgm:pt modelId="{FCE28C4C-A5C0-4DA9-9E01-9FF7F22A875A}" type="pres">
      <dgm:prSet presAssocID="{6CEE5DF2-AD46-4E07-9D7D-F42A7530E748}" presName="connectorText" presStyleLbl="sibTrans2D1" presStyleIdx="3" presStyleCnt="7"/>
      <dgm:spPr/>
    </dgm:pt>
    <dgm:pt modelId="{0CF206CE-776B-4717-A922-028D2C46C6F6}" type="pres">
      <dgm:prSet presAssocID="{95F88C93-F15C-4C52-BD1D-C8B919B93761}" presName="node" presStyleLbl="node1" presStyleIdx="3" presStyleCnt="7" custRadScaleRad="99688" custRadScaleInc="1481">
        <dgm:presLayoutVars>
          <dgm:bulletEnabled val="1"/>
        </dgm:presLayoutVars>
      </dgm:prSet>
      <dgm:spPr/>
    </dgm:pt>
    <dgm:pt modelId="{C42D278D-45E3-4308-9DDB-B967682210B1}" type="pres">
      <dgm:prSet presAssocID="{8F8EF946-63D9-49F1-8E42-67D195452B8B}" presName="parTrans" presStyleLbl="sibTrans2D1" presStyleIdx="4" presStyleCnt="7"/>
      <dgm:spPr/>
    </dgm:pt>
    <dgm:pt modelId="{944EA5D7-9000-4FCF-BCBD-9414EDF31FC4}" type="pres">
      <dgm:prSet presAssocID="{8F8EF946-63D9-49F1-8E42-67D195452B8B}" presName="connectorText" presStyleLbl="sibTrans2D1" presStyleIdx="4" presStyleCnt="7"/>
      <dgm:spPr/>
    </dgm:pt>
    <dgm:pt modelId="{AC902C11-6BAD-4604-A90A-C6600C07D83B}" type="pres">
      <dgm:prSet presAssocID="{884D0127-F1F0-4F21-935C-DD377F637175}" presName="node" presStyleLbl="node1" presStyleIdx="4" presStyleCnt="7" custRadScaleRad="100167" custRadScaleInc="-1782">
        <dgm:presLayoutVars>
          <dgm:bulletEnabled val="1"/>
        </dgm:presLayoutVars>
      </dgm:prSet>
      <dgm:spPr/>
    </dgm:pt>
    <dgm:pt modelId="{E614AD49-BD32-4750-A671-AFDBF168AF5A}" type="pres">
      <dgm:prSet presAssocID="{C298B403-BFF6-4E89-AB5A-6929EA9D0665}" presName="parTrans" presStyleLbl="sibTrans2D1" presStyleIdx="5" presStyleCnt="7"/>
      <dgm:spPr/>
    </dgm:pt>
    <dgm:pt modelId="{8EA9ED70-7C6A-4BDD-A348-43721D0A095E}" type="pres">
      <dgm:prSet presAssocID="{C298B403-BFF6-4E89-AB5A-6929EA9D0665}" presName="connectorText" presStyleLbl="sibTrans2D1" presStyleIdx="5" presStyleCnt="7"/>
      <dgm:spPr/>
    </dgm:pt>
    <dgm:pt modelId="{53D2D4B4-D827-4C54-BCE5-D7B1D81F2C3D}" type="pres">
      <dgm:prSet presAssocID="{F4F26C8C-D6B4-45AC-9961-143B7161C938}" presName="node" presStyleLbl="node1" presStyleIdx="5" presStyleCnt="7">
        <dgm:presLayoutVars>
          <dgm:bulletEnabled val="1"/>
        </dgm:presLayoutVars>
      </dgm:prSet>
      <dgm:spPr/>
    </dgm:pt>
    <dgm:pt modelId="{CC8CAD0F-F73A-4800-851D-AF33D85E6000}" type="pres">
      <dgm:prSet presAssocID="{3FF30BCD-06D5-465B-A5E1-45C9EF42E2CB}" presName="parTrans" presStyleLbl="sibTrans2D1" presStyleIdx="6" presStyleCnt="7"/>
      <dgm:spPr/>
    </dgm:pt>
    <dgm:pt modelId="{EF5BC822-AEE5-4CF7-B4CC-768976BAB009}" type="pres">
      <dgm:prSet presAssocID="{3FF30BCD-06D5-465B-A5E1-45C9EF42E2CB}" presName="connectorText" presStyleLbl="sibTrans2D1" presStyleIdx="6" presStyleCnt="7"/>
      <dgm:spPr/>
    </dgm:pt>
    <dgm:pt modelId="{DA7A2D37-4E26-415F-B010-929B51860749}" type="pres">
      <dgm:prSet presAssocID="{28ED9128-9AB8-4C6E-91DF-1D01C4CF03E1}" presName="node" presStyleLbl="node1" presStyleIdx="6" presStyleCnt="7" custScaleX="111210">
        <dgm:presLayoutVars>
          <dgm:bulletEnabled val="1"/>
        </dgm:presLayoutVars>
      </dgm:prSet>
      <dgm:spPr/>
    </dgm:pt>
  </dgm:ptLst>
  <dgm:cxnLst>
    <dgm:cxn modelId="{A6D63205-870B-49CC-8651-3100D6984D5E}" type="presOf" srcId="{F4F26C8C-D6B4-45AC-9961-143B7161C938}" destId="{53D2D4B4-D827-4C54-BCE5-D7B1D81F2C3D}" srcOrd="0" destOrd="0" presId="urn:microsoft.com/office/officeart/2005/8/layout/radial5"/>
    <dgm:cxn modelId="{0D7BF105-C36F-42DE-B4D9-89C61638688A}" type="presOf" srcId="{6CEE5DF2-AD46-4E07-9D7D-F42A7530E748}" destId="{FCE28C4C-A5C0-4DA9-9E01-9FF7F22A875A}" srcOrd="1" destOrd="0" presId="urn:microsoft.com/office/officeart/2005/8/layout/radial5"/>
    <dgm:cxn modelId="{7ED82F07-B9C5-4FD8-8296-1D312170ED7B}" srcId="{2ECDC1C8-6A83-4901-8E5B-9B32D53CC521}" destId="{F4F26C8C-D6B4-45AC-9961-143B7161C938}" srcOrd="5" destOrd="0" parTransId="{C298B403-BFF6-4E89-AB5A-6929EA9D0665}" sibTransId="{2261A7D2-98F4-47B5-AB05-E5F7C76304AC}"/>
    <dgm:cxn modelId="{7EE71C11-DC15-4233-A662-9378D8BFFAA2}" type="presOf" srcId="{B298DEC7-5758-4AC4-BFD4-E39A213628BD}" destId="{AF440D33-3BEC-41A8-A630-AD235394F637}" srcOrd="0" destOrd="0" presId="urn:microsoft.com/office/officeart/2005/8/layout/radial5"/>
    <dgm:cxn modelId="{BA17611E-85E7-4134-ABDE-91223C95A89D}" srcId="{2ECDC1C8-6A83-4901-8E5B-9B32D53CC521}" destId="{28ED9128-9AB8-4C6E-91DF-1D01C4CF03E1}" srcOrd="6" destOrd="0" parTransId="{3FF30BCD-06D5-465B-A5E1-45C9EF42E2CB}" sibTransId="{714ECEBF-9007-454C-8BA0-F2414CBCAA25}"/>
    <dgm:cxn modelId="{FC427722-E3BD-4AE9-8DC7-EF3340DEB8CE}" type="presOf" srcId="{95F88C93-F15C-4C52-BD1D-C8B919B93761}" destId="{0CF206CE-776B-4717-A922-028D2C46C6F6}" srcOrd="0" destOrd="0" presId="urn:microsoft.com/office/officeart/2005/8/layout/radial5"/>
    <dgm:cxn modelId="{F28D0B25-CC43-489C-AFA9-AE6718429B93}" type="presOf" srcId="{8F8EF946-63D9-49F1-8E42-67D195452B8B}" destId="{944EA5D7-9000-4FCF-BCBD-9414EDF31FC4}" srcOrd="1" destOrd="0" presId="urn:microsoft.com/office/officeart/2005/8/layout/radial5"/>
    <dgm:cxn modelId="{6756B02E-854B-4F1B-B6E0-4400C0747472}" type="presOf" srcId="{58D6C425-FDBC-4512-AF28-05D07C08A235}" destId="{61272662-F5AD-4608-ACB8-DF9DCEB69D4E}" srcOrd="0" destOrd="0" presId="urn:microsoft.com/office/officeart/2005/8/layout/radial5"/>
    <dgm:cxn modelId="{F5FA614C-57B5-4EF7-8F07-AB60B5E5F25E}" type="presOf" srcId="{884D0127-F1F0-4F21-935C-DD377F637175}" destId="{AC902C11-6BAD-4604-A90A-C6600C07D83B}" srcOrd="0" destOrd="0" presId="urn:microsoft.com/office/officeart/2005/8/layout/radial5"/>
    <dgm:cxn modelId="{2ACB7C4E-675E-40DF-BEBF-C1A733AD9FD0}" type="presOf" srcId="{C298B403-BFF6-4E89-AB5A-6929EA9D0665}" destId="{8EA9ED70-7C6A-4BDD-A348-43721D0A095E}" srcOrd="1" destOrd="0" presId="urn:microsoft.com/office/officeart/2005/8/layout/radial5"/>
    <dgm:cxn modelId="{9A3C096F-3C69-4407-8CE9-405C4FF28E47}" type="presOf" srcId="{3B4B0367-C38E-40C3-868F-8368231013E9}" destId="{A491E326-324A-4C5E-8FC5-55767F152C79}" srcOrd="0" destOrd="0" presId="urn:microsoft.com/office/officeart/2005/8/layout/radial5"/>
    <dgm:cxn modelId="{FB816A4F-20C4-4E52-B6B9-48D557031F76}" type="presOf" srcId="{CAB05ECE-6BBF-4EAE-9EDD-CDBEE4C2777C}" destId="{B7BAFEAE-D575-4B94-9D39-060D7B314DBF}" srcOrd="0" destOrd="0" presId="urn:microsoft.com/office/officeart/2005/8/layout/radial5"/>
    <dgm:cxn modelId="{43B84A6F-E803-4F61-BCAF-1311F1CE93C7}" type="presOf" srcId="{4C3984B9-D952-4B1F-A295-D5D7823FB8C6}" destId="{3CD277A8-F4B6-476E-9DDC-E85A67F576C6}" srcOrd="1" destOrd="0" presId="urn:microsoft.com/office/officeart/2005/8/layout/radial5"/>
    <dgm:cxn modelId="{1C7EC06F-5B3D-4F6D-B0BF-BC1F46BD07F2}" type="presOf" srcId="{CAB05ECE-6BBF-4EAE-9EDD-CDBEE4C2777C}" destId="{DCD2A536-14AA-471D-91E7-5274583C9EE7}" srcOrd="1" destOrd="0" presId="urn:microsoft.com/office/officeart/2005/8/layout/radial5"/>
    <dgm:cxn modelId="{124E3E70-397B-4B95-97B6-2ACD1761CA89}" type="presOf" srcId="{2ECDC1C8-6A83-4901-8E5B-9B32D53CC521}" destId="{40749986-B7C7-452F-A68F-94B44FF02574}" srcOrd="0" destOrd="0" presId="urn:microsoft.com/office/officeart/2005/8/layout/radial5"/>
    <dgm:cxn modelId="{6E03D352-64F6-4FE3-934D-33E3856A07A3}" srcId="{2ECDC1C8-6A83-4901-8E5B-9B32D53CC521}" destId="{95F88C93-F15C-4C52-BD1D-C8B919B93761}" srcOrd="3" destOrd="0" parTransId="{6CEE5DF2-AD46-4E07-9D7D-F42A7530E748}" sibTransId="{C6220772-B476-4989-9C67-B1ECB3E466A4}"/>
    <dgm:cxn modelId="{89F52275-24E7-4688-9DD8-DC61C3F146AB}" srcId="{B298DEC7-5758-4AC4-BFD4-E39A213628BD}" destId="{4210E6FE-C854-4541-B60E-66E91BACAD93}" srcOrd="1" destOrd="0" parTransId="{AA323412-D36F-4CA0-A883-822E143D0C2F}" sibTransId="{EA168294-7140-4461-9233-7EAC85B4DA8F}"/>
    <dgm:cxn modelId="{6788BB55-A6D3-4935-842D-97325808B501}" type="presOf" srcId="{C298B403-BFF6-4E89-AB5A-6929EA9D0665}" destId="{E614AD49-BD32-4750-A671-AFDBF168AF5A}" srcOrd="0" destOrd="0" presId="urn:microsoft.com/office/officeart/2005/8/layout/radial5"/>
    <dgm:cxn modelId="{E864AF79-B122-4691-A84C-9351D7E17457}" type="presOf" srcId="{4C3984B9-D952-4B1F-A295-D5D7823FB8C6}" destId="{DA32B5D8-5F8B-4BD8-86D8-4E96A52CDCBB}" srcOrd="0" destOrd="0" presId="urn:microsoft.com/office/officeart/2005/8/layout/radial5"/>
    <dgm:cxn modelId="{778A558E-1C83-4D1D-99EA-10A6EE4B65C1}" type="presOf" srcId="{3FF30BCD-06D5-465B-A5E1-45C9EF42E2CB}" destId="{EF5BC822-AEE5-4CF7-B4CC-768976BAB009}" srcOrd="1" destOrd="0" presId="urn:microsoft.com/office/officeart/2005/8/layout/radial5"/>
    <dgm:cxn modelId="{AB7E4F8F-4EB9-4807-96C5-E13F9DCB6979}" srcId="{2ECDC1C8-6A83-4901-8E5B-9B32D53CC521}" destId="{58D6C425-FDBC-4512-AF28-05D07C08A235}" srcOrd="2" destOrd="0" parTransId="{CAB05ECE-6BBF-4EAE-9EDD-CDBEE4C2777C}" sibTransId="{101CDBDD-DDBE-4411-9B65-C70309795AB6}"/>
    <dgm:cxn modelId="{71859D8F-0653-4712-B7B0-82201B4721BC}" type="presOf" srcId="{281079E6-93C7-45BF-A27D-C4DD1F16024C}" destId="{99D51000-5BC3-4CDD-AF01-2B1D7A49EC7F}" srcOrd="0" destOrd="0" presId="urn:microsoft.com/office/officeart/2005/8/layout/radial5"/>
    <dgm:cxn modelId="{0E435295-C5C0-468B-81AF-BAFA86F60BF1}" srcId="{B298DEC7-5758-4AC4-BFD4-E39A213628BD}" destId="{2ECDC1C8-6A83-4901-8E5B-9B32D53CC521}" srcOrd="0" destOrd="0" parTransId="{5096E530-7642-4612-AC9F-C15CF02F7099}" sibTransId="{E8E44B5D-61AE-4E1E-8912-06B11DFB169C}"/>
    <dgm:cxn modelId="{8EF7399B-2335-4581-B298-05F84AC69CCD}" srcId="{2ECDC1C8-6A83-4901-8E5B-9B32D53CC521}" destId="{281079E6-93C7-45BF-A27D-C4DD1F16024C}" srcOrd="1" destOrd="0" parTransId="{920900B4-E8A4-4AC7-9D68-57C20F4D4237}" sibTransId="{01A609FE-65D7-473F-B2BE-136436FE7CFB}"/>
    <dgm:cxn modelId="{F64AF3A0-0D02-44E8-A86C-D4F87A5EE5F5}" type="presOf" srcId="{8F8EF946-63D9-49F1-8E42-67D195452B8B}" destId="{C42D278D-45E3-4308-9DDB-B967682210B1}" srcOrd="0" destOrd="0" presId="urn:microsoft.com/office/officeart/2005/8/layout/radial5"/>
    <dgm:cxn modelId="{1DAE21A8-B90A-4D65-A68F-9A1C027750C6}" type="presOf" srcId="{3FF30BCD-06D5-465B-A5E1-45C9EF42E2CB}" destId="{CC8CAD0F-F73A-4800-851D-AF33D85E6000}" srcOrd="0" destOrd="0" presId="urn:microsoft.com/office/officeart/2005/8/layout/radial5"/>
    <dgm:cxn modelId="{BDD03AAD-4783-4673-8D0E-69044C5949CB}" type="presOf" srcId="{920900B4-E8A4-4AC7-9D68-57C20F4D4237}" destId="{35EB8A0B-5B32-4495-BFE1-611594FF18E9}" srcOrd="0" destOrd="0" presId="urn:microsoft.com/office/officeart/2005/8/layout/radial5"/>
    <dgm:cxn modelId="{68F015BD-BF27-4957-94C8-F111E1812359}" type="presOf" srcId="{6CEE5DF2-AD46-4E07-9D7D-F42A7530E748}" destId="{B170F7BB-C345-4B7B-B4BE-B8652E8895B1}" srcOrd="0" destOrd="0" presId="urn:microsoft.com/office/officeart/2005/8/layout/radial5"/>
    <dgm:cxn modelId="{4B9CD6C3-A028-44A1-B0D4-21ED5DC6A11E}" srcId="{2ECDC1C8-6A83-4901-8E5B-9B32D53CC521}" destId="{3B4B0367-C38E-40C3-868F-8368231013E9}" srcOrd="0" destOrd="0" parTransId="{4C3984B9-D952-4B1F-A295-D5D7823FB8C6}" sibTransId="{9E136B41-2FB2-4743-B366-0D802CAB5149}"/>
    <dgm:cxn modelId="{14F813C4-EED4-47C1-AAD8-7D394679C005}" type="presOf" srcId="{28ED9128-9AB8-4C6E-91DF-1D01C4CF03E1}" destId="{DA7A2D37-4E26-415F-B010-929B51860749}" srcOrd="0" destOrd="0" presId="urn:microsoft.com/office/officeart/2005/8/layout/radial5"/>
    <dgm:cxn modelId="{A3D24CF7-1D50-490B-9380-C2516AD83E2C}" type="presOf" srcId="{920900B4-E8A4-4AC7-9D68-57C20F4D4237}" destId="{C7C00BB9-CBC0-4FE0-9022-80B79DA1E45E}" srcOrd="1" destOrd="0" presId="urn:microsoft.com/office/officeart/2005/8/layout/radial5"/>
    <dgm:cxn modelId="{BA17D4F8-F028-4D62-A38D-46439384896E}" srcId="{2ECDC1C8-6A83-4901-8E5B-9B32D53CC521}" destId="{884D0127-F1F0-4F21-935C-DD377F637175}" srcOrd="4" destOrd="0" parTransId="{8F8EF946-63D9-49F1-8E42-67D195452B8B}" sibTransId="{0E80BB16-E6AE-448D-A7B9-10433BE6A554}"/>
    <dgm:cxn modelId="{D3FBFE29-4A1C-40A8-B7ED-7D1FD8144FB1}" type="presParOf" srcId="{AF440D33-3BEC-41A8-A630-AD235394F637}" destId="{40749986-B7C7-452F-A68F-94B44FF02574}" srcOrd="0" destOrd="0" presId="urn:microsoft.com/office/officeart/2005/8/layout/radial5"/>
    <dgm:cxn modelId="{8559C857-908C-4F36-ACA4-578F76255753}" type="presParOf" srcId="{AF440D33-3BEC-41A8-A630-AD235394F637}" destId="{DA32B5D8-5F8B-4BD8-86D8-4E96A52CDCBB}" srcOrd="1" destOrd="0" presId="urn:microsoft.com/office/officeart/2005/8/layout/radial5"/>
    <dgm:cxn modelId="{42866889-0749-46A0-B208-89D7C0333ADB}" type="presParOf" srcId="{DA32B5D8-5F8B-4BD8-86D8-4E96A52CDCBB}" destId="{3CD277A8-F4B6-476E-9DDC-E85A67F576C6}" srcOrd="0" destOrd="0" presId="urn:microsoft.com/office/officeart/2005/8/layout/radial5"/>
    <dgm:cxn modelId="{A227F024-B3EC-4EF1-9C43-6B37D9F1D532}" type="presParOf" srcId="{AF440D33-3BEC-41A8-A630-AD235394F637}" destId="{A491E326-324A-4C5E-8FC5-55767F152C79}" srcOrd="2" destOrd="0" presId="urn:microsoft.com/office/officeart/2005/8/layout/radial5"/>
    <dgm:cxn modelId="{17B02C9D-3A34-4C77-ACB8-8201BECA3833}" type="presParOf" srcId="{AF440D33-3BEC-41A8-A630-AD235394F637}" destId="{35EB8A0B-5B32-4495-BFE1-611594FF18E9}" srcOrd="3" destOrd="0" presId="urn:microsoft.com/office/officeart/2005/8/layout/radial5"/>
    <dgm:cxn modelId="{E0E0047D-232A-4AE0-82DD-294B73FE6562}" type="presParOf" srcId="{35EB8A0B-5B32-4495-BFE1-611594FF18E9}" destId="{C7C00BB9-CBC0-4FE0-9022-80B79DA1E45E}" srcOrd="0" destOrd="0" presId="urn:microsoft.com/office/officeart/2005/8/layout/radial5"/>
    <dgm:cxn modelId="{18CD232E-59E1-49E3-8A0B-79EE8DB07E77}" type="presParOf" srcId="{AF440D33-3BEC-41A8-A630-AD235394F637}" destId="{99D51000-5BC3-4CDD-AF01-2B1D7A49EC7F}" srcOrd="4" destOrd="0" presId="urn:microsoft.com/office/officeart/2005/8/layout/radial5"/>
    <dgm:cxn modelId="{D9151D43-A4C7-40A6-B25F-493001BA77A0}" type="presParOf" srcId="{AF440D33-3BEC-41A8-A630-AD235394F637}" destId="{B7BAFEAE-D575-4B94-9D39-060D7B314DBF}" srcOrd="5" destOrd="0" presId="urn:microsoft.com/office/officeart/2005/8/layout/radial5"/>
    <dgm:cxn modelId="{F4F7233B-2439-41E5-B0FC-3B04CAD81D93}" type="presParOf" srcId="{B7BAFEAE-D575-4B94-9D39-060D7B314DBF}" destId="{DCD2A536-14AA-471D-91E7-5274583C9EE7}" srcOrd="0" destOrd="0" presId="urn:microsoft.com/office/officeart/2005/8/layout/radial5"/>
    <dgm:cxn modelId="{73DB7A69-AFBD-4A26-877B-08545E8CD9C6}" type="presParOf" srcId="{AF440D33-3BEC-41A8-A630-AD235394F637}" destId="{61272662-F5AD-4608-ACB8-DF9DCEB69D4E}" srcOrd="6" destOrd="0" presId="urn:microsoft.com/office/officeart/2005/8/layout/radial5"/>
    <dgm:cxn modelId="{FFFCFA31-8165-4E57-B89A-C4E7088A06A8}" type="presParOf" srcId="{AF440D33-3BEC-41A8-A630-AD235394F637}" destId="{B170F7BB-C345-4B7B-B4BE-B8652E8895B1}" srcOrd="7" destOrd="0" presId="urn:microsoft.com/office/officeart/2005/8/layout/radial5"/>
    <dgm:cxn modelId="{3DA7E6C3-26CD-45ED-9DE4-7913DA2028C8}" type="presParOf" srcId="{B170F7BB-C345-4B7B-B4BE-B8652E8895B1}" destId="{FCE28C4C-A5C0-4DA9-9E01-9FF7F22A875A}" srcOrd="0" destOrd="0" presId="urn:microsoft.com/office/officeart/2005/8/layout/radial5"/>
    <dgm:cxn modelId="{35A6453F-4C78-42AB-BE9D-7614261829D3}" type="presParOf" srcId="{AF440D33-3BEC-41A8-A630-AD235394F637}" destId="{0CF206CE-776B-4717-A922-028D2C46C6F6}" srcOrd="8" destOrd="0" presId="urn:microsoft.com/office/officeart/2005/8/layout/radial5"/>
    <dgm:cxn modelId="{29496C60-64FB-4261-A843-32B6000B68F1}" type="presParOf" srcId="{AF440D33-3BEC-41A8-A630-AD235394F637}" destId="{C42D278D-45E3-4308-9DDB-B967682210B1}" srcOrd="9" destOrd="0" presId="urn:microsoft.com/office/officeart/2005/8/layout/radial5"/>
    <dgm:cxn modelId="{671A8C5F-5338-4A06-B6ED-08B0D6AE3F7C}" type="presParOf" srcId="{C42D278D-45E3-4308-9DDB-B967682210B1}" destId="{944EA5D7-9000-4FCF-BCBD-9414EDF31FC4}" srcOrd="0" destOrd="0" presId="urn:microsoft.com/office/officeart/2005/8/layout/radial5"/>
    <dgm:cxn modelId="{D6F95C92-DB7D-45D2-BD00-131C4ACF9DAB}" type="presParOf" srcId="{AF440D33-3BEC-41A8-A630-AD235394F637}" destId="{AC902C11-6BAD-4604-A90A-C6600C07D83B}" srcOrd="10" destOrd="0" presId="urn:microsoft.com/office/officeart/2005/8/layout/radial5"/>
    <dgm:cxn modelId="{8DCA2505-48D8-4481-93D4-FE819C31AF5F}" type="presParOf" srcId="{AF440D33-3BEC-41A8-A630-AD235394F637}" destId="{E614AD49-BD32-4750-A671-AFDBF168AF5A}" srcOrd="11" destOrd="0" presId="urn:microsoft.com/office/officeart/2005/8/layout/radial5"/>
    <dgm:cxn modelId="{E0B53F1B-B33D-497D-B4BC-75443C70A473}" type="presParOf" srcId="{E614AD49-BD32-4750-A671-AFDBF168AF5A}" destId="{8EA9ED70-7C6A-4BDD-A348-43721D0A095E}" srcOrd="0" destOrd="0" presId="urn:microsoft.com/office/officeart/2005/8/layout/radial5"/>
    <dgm:cxn modelId="{D1E5B394-05E5-45DC-B0BB-A186E33ABCD9}" type="presParOf" srcId="{AF440D33-3BEC-41A8-A630-AD235394F637}" destId="{53D2D4B4-D827-4C54-BCE5-D7B1D81F2C3D}" srcOrd="12" destOrd="0" presId="urn:microsoft.com/office/officeart/2005/8/layout/radial5"/>
    <dgm:cxn modelId="{CEEE9C28-C62A-477A-9DE3-EA2F8E88F093}" type="presParOf" srcId="{AF440D33-3BEC-41A8-A630-AD235394F637}" destId="{CC8CAD0F-F73A-4800-851D-AF33D85E6000}" srcOrd="13" destOrd="0" presId="urn:microsoft.com/office/officeart/2005/8/layout/radial5"/>
    <dgm:cxn modelId="{38E67D54-59D1-4E81-BEB7-ED3F47AB7739}" type="presParOf" srcId="{CC8CAD0F-F73A-4800-851D-AF33D85E6000}" destId="{EF5BC822-AEE5-4CF7-B4CC-768976BAB009}" srcOrd="0" destOrd="0" presId="urn:microsoft.com/office/officeart/2005/8/layout/radial5"/>
    <dgm:cxn modelId="{024EB6D7-DBD8-4CFE-A87F-F20719029359}" type="presParOf" srcId="{AF440D33-3BEC-41A8-A630-AD235394F637}" destId="{DA7A2D37-4E26-415F-B010-929B51860749}"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4A62DF-044D-4D94-9690-71F263A175D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E56255B6-61A7-48D3-8C47-D309765F5CD0}">
      <dgm:prSet phldrT="[Tekst]"/>
      <dgm:spPr/>
      <dgm:t>
        <a:bodyPr/>
        <a:lstStyle/>
        <a:p>
          <a:r>
            <a:rPr lang="pl-PL" dirty="0"/>
            <a:t>An </a:t>
          </a:r>
          <a:r>
            <a:rPr lang="pl-PL" dirty="0" err="1"/>
            <a:t>alternative</a:t>
          </a:r>
          <a:endParaRPr lang="pl-PL" dirty="0"/>
        </a:p>
      </dgm:t>
    </dgm:pt>
    <dgm:pt modelId="{A7F49DE7-39FD-4707-9E69-30D2973F2E2E}" type="parTrans" cxnId="{138D33AE-5DFB-4A8D-BFB2-CD912D775189}">
      <dgm:prSet/>
      <dgm:spPr/>
      <dgm:t>
        <a:bodyPr/>
        <a:lstStyle/>
        <a:p>
          <a:endParaRPr lang="pl-PL"/>
        </a:p>
      </dgm:t>
    </dgm:pt>
    <dgm:pt modelId="{0A5FED1B-30AD-4FE4-81CC-BE95DEE4007B}" type="sibTrans" cxnId="{138D33AE-5DFB-4A8D-BFB2-CD912D775189}">
      <dgm:prSet/>
      <dgm:spPr/>
      <dgm:t>
        <a:bodyPr/>
        <a:lstStyle/>
        <a:p>
          <a:endParaRPr lang="pl-PL"/>
        </a:p>
      </dgm:t>
    </dgm:pt>
    <dgm:pt modelId="{0646600F-8248-4FFB-9FBA-11F7BC40123F}">
      <dgm:prSet phldrT="[Tekst]"/>
      <dgm:spPr/>
      <dgm:t>
        <a:bodyPr/>
        <a:lstStyle/>
        <a:p>
          <a:r>
            <a:rPr lang="pl-PL" dirty="0" err="1"/>
            <a:t>is</a:t>
          </a:r>
          <a:r>
            <a:rPr lang="pl-PL" dirty="0"/>
            <a:t> </a:t>
          </a:r>
          <a:r>
            <a:rPr lang="pl-PL" dirty="0" err="1"/>
            <a:t>it</a:t>
          </a:r>
          <a:r>
            <a:rPr lang="pl-PL" dirty="0"/>
            <a:t> </a:t>
          </a:r>
          <a:r>
            <a:rPr lang="pl-PL" dirty="0" err="1"/>
            <a:t>feasible</a:t>
          </a:r>
          <a:endParaRPr lang="pl-PL" dirty="0"/>
        </a:p>
      </dgm:t>
    </dgm:pt>
    <dgm:pt modelId="{5D972799-CCA5-44E0-B6B6-DBBD66ECBDE9}" type="parTrans" cxnId="{06B23C18-CB06-4D9B-81A1-AF6F4B8E72E4}">
      <dgm:prSet/>
      <dgm:spPr/>
      <dgm:t>
        <a:bodyPr/>
        <a:lstStyle/>
        <a:p>
          <a:endParaRPr lang="pl-PL"/>
        </a:p>
      </dgm:t>
    </dgm:pt>
    <dgm:pt modelId="{7969E9BE-D712-4DB0-9285-0B1837C22C51}" type="sibTrans" cxnId="{06B23C18-CB06-4D9B-81A1-AF6F4B8E72E4}">
      <dgm:prSet/>
      <dgm:spPr/>
      <dgm:t>
        <a:bodyPr/>
        <a:lstStyle/>
        <a:p>
          <a:endParaRPr lang="pl-PL"/>
        </a:p>
      </dgm:t>
    </dgm:pt>
    <dgm:pt modelId="{25A73AAE-5DC0-42E7-A467-01A2531B2C1F}">
      <dgm:prSet phldrT="[Tekst]"/>
      <dgm:spPr/>
      <dgm:t>
        <a:bodyPr/>
        <a:lstStyle/>
        <a:p>
          <a:r>
            <a:rPr lang="pl-PL" dirty="0" err="1"/>
            <a:t>yes</a:t>
          </a:r>
          <a:endParaRPr lang="pl-PL" dirty="0"/>
        </a:p>
      </dgm:t>
    </dgm:pt>
    <dgm:pt modelId="{AF22A876-6081-4B9C-A577-1AC465CA0D51}" type="parTrans" cxnId="{2AAF5425-1B22-4D3F-8658-2EF7B7A8D7DA}">
      <dgm:prSet/>
      <dgm:spPr/>
      <dgm:t>
        <a:bodyPr/>
        <a:lstStyle/>
        <a:p>
          <a:endParaRPr lang="pl-PL"/>
        </a:p>
      </dgm:t>
    </dgm:pt>
    <dgm:pt modelId="{C2A6E040-0BF0-4FCE-AFFD-987FF4090820}" type="sibTrans" cxnId="{2AAF5425-1B22-4D3F-8658-2EF7B7A8D7DA}">
      <dgm:prSet/>
      <dgm:spPr/>
      <dgm:t>
        <a:bodyPr/>
        <a:lstStyle/>
        <a:p>
          <a:endParaRPr lang="pl-PL"/>
        </a:p>
      </dgm:t>
    </dgm:pt>
    <dgm:pt modelId="{28CB66C0-25B3-4B0A-9B0E-6BF9ED7EBF12}">
      <dgm:prSet phldrT="[Tekst]"/>
      <dgm:spPr/>
      <dgm:t>
        <a:bodyPr/>
        <a:lstStyle/>
        <a:p>
          <a:r>
            <a:rPr lang="pl-PL" dirty="0" err="1"/>
            <a:t>nio</a:t>
          </a:r>
          <a:endParaRPr lang="pl-PL" dirty="0"/>
        </a:p>
      </dgm:t>
    </dgm:pt>
    <dgm:pt modelId="{E83025B8-C367-4B55-8086-186EE30A054E}" type="parTrans" cxnId="{DEB158AD-2F0C-4C0E-8A8F-0C4715523683}">
      <dgm:prSet/>
      <dgm:spPr/>
      <dgm:t>
        <a:bodyPr/>
        <a:lstStyle/>
        <a:p>
          <a:endParaRPr lang="pl-PL"/>
        </a:p>
      </dgm:t>
    </dgm:pt>
    <dgm:pt modelId="{8BA26A40-0FBE-4FBD-9C3C-34E6341DECDE}" type="sibTrans" cxnId="{DEB158AD-2F0C-4C0E-8A8F-0C4715523683}">
      <dgm:prSet/>
      <dgm:spPr/>
      <dgm:t>
        <a:bodyPr/>
        <a:lstStyle/>
        <a:p>
          <a:endParaRPr lang="pl-PL"/>
        </a:p>
      </dgm:t>
    </dgm:pt>
    <dgm:pt modelId="{F4BE428B-E7CE-450B-9768-E9C95EF62B19}">
      <dgm:prSet phldrT="[Tekst]"/>
      <dgm:spPr/>
      <dgm:t>
        <a:bodyPr/>
        <a:lstStyle/>
        <a:p>
          <a:r>
            <a:rPr lang="pl-PL" dirty="0" err="1"/>
            <a:t>are</a:t>
          </a:r>
          <a:r>
            <a:rPr lang="pl-PL" dirty="0"/>
            <a:t> </a:t>
          </a:r>
          <a:r>
            <a:rPr lang="en-US" dirty="0"/>
            <a:t>consequences acceptable</a:t>
          </a:r>
          <a:r>
            <a:rPr lang="pl-PL" baseline="0" dirty="0"/>
            <a:t> </a:t>
          </a:r>
          <a:endParaRPr lang="pl-PL" dirty="0"/>
        </a:p>
      </dgm:t>
    </dgm:pt>
    <dgm:pt modelId="{491E7B57-DF51-4C95-B477-C2263B4A5B12}" type="parTrans" cxnId="{8F4FEF8F-862B-496E-B2D1-B54EDD7B8092}">
      <dgm:prSet/>
      <dgm:spPr/>
      <dgm:t>
        <a:bodyPr/>
        <a:lstStyle/>
        <a:p>
          <a:endParaRPr lang="pl-PL"/>
        </a:p>
      </dgm:t>
    </dgm:pt>
    <dgm:pt modelId="{12FB3BB7-A794-4650-AC80-3CEF84A6CAA0}" type="sibTrans" cxnId="{8F4FEF8F-862B-496E-B2D1-B54EDD7B8092}">
      <dgm:prSet/>
      <dgm:spPr/>
      <dgm:t>
        <a:bodyPr/>
        <a:lstStyle/>
        <a:p>
          <a:endParaRPr lang="pl-PL"/>
        </a:p>
      </dgm:t>
    </dgm:pt>
    <dgm:pt modelId="{40B17AEA-6020-4EEF-BBD9-71261B3DB4A1}">
      <dgm:prSet phldrT="[Tekst]"/>
      <dgm:spPr/>
      <dgm:t>
        <a:bodyPr/>
        <a:lstStyle/>
        <a:p>
          <a:r>
            <a:rPr lang="pl-PL" dirty="0" err="1"/>
            <a:t>yes</a:t>
          </a:r>
          <a:endParaRPr lang="pl-PL" dirty="0"/>
        </a:p>
      </dgm:t>
    </dgm:pt>
    <dgm:pt modelId="{3BE19345-3592-4961-9A80-E12338975AEC}" type="parTrans" cxnId="{FECFE3D1-E68B-49BC-A076-238069A2846F}">
      <dgm:prSet/>
      <dgm:spPr/>
      <dgm:t>
        <a:bodyPr/>
        <a:lstStyle/>
        <a:p>
          <a:endParaRPr lang="pl-PL"/>
        </a:p>
      </dgm:t>
    </dgm:pt>
    <dgm:pt modelId="{341F22EC-CBC8-4ECA-B501-D36BEF16B1C3}" type="sibTrans" cxnId="{FECFE3D1-E68B-49BC-A076-238069A2846F}">
      <dgm:prSet/>
      <dgm:spPr/>
      <dgm:t>
        <a:bodyPr/>
        <a:lstStyle/>
        <a:p>
          <a:endParaRPr lang="pl-PL"/>
        </a:p>
      </dgm:t>
    </dgm:pt>
    <dgm:pt modelId="{D95D4561-6FB8-4C5F-9CF2-3E3BE8331BAB}">
      <dgm:prSet phldrT="[Tekst]"/>
      <dgm:spPr/>
      <dgm:t>
        <a:bodyPr/>
        <a:lstStyle/>
        <a:p>
          <a:r>
            <a:rPr lang="pl-PL" dirty="0"/>
            <a:t>to be </a:t>
          </a:r>
          <a:r>
            <a:rPr lang="pl-PL" dirty="0" err="1"/>
            <a:t>rejected</a:t>
          </a:r>
          <a:endParaRPr lang="pl-PL" dirty="0"/>
        </a:p>
      </dgm:t>
    </dgm:pt>
    <dgm:pt modelId="{D849D7CC-A4C8-4C33-A2C7-1E0075F9F79C}" type="parTrans" cxnId="{BBCFD1C9-16E6-41CB-8140-0973759A090A}">
      <dgm:prSet/>
      <dgm:spPr/>
      <dgm:t>
        <a:bodyPr/>
        <a:lstStyle/>
        <a:p>
          <a:endParaRPr lang="pl-PL"/>
        </a:p>
      </dgm:t>
    </dgm:pt>
    <dgm:pt modelId="{BD8629C0-F06F-43F8-AB9E-D794A1082CB6}" type="sibTrans" cxnId="{BBCFD1C9-16E6-41CB-8140-0973759A090A}">
      <dgm:prSet/>
      <dgm:spPr/>
      <dgm:t>
        <a:bodyPr/>
        <a:lstStyle/>
        <a:p>
          <a:endParaRPr lang="pl-PL"/>
        </a:p>
      </dgm:t>
    </dgm:pt>
    <dgm:pt modelId="{14F8B3DD-0EA7-4860-9DF2-9F9341883C04}">
      <dgm:prSet phldrT="[Tekst]"/>
      <dgm:spPr/>
      <dgm:t>
        <a:bodyPr/>
        <a:lstStyle/>
        <a:p>
          <a:r>
            <a:rPr lang="pl-PL" dirty="0" err="1"/>
            <a:t>Is</a:t>
          </a:r>
          <a:r>
            <a:rPr lang="pl-PL" baseline="0" dirty="0"/>
            <a:t> </a:t>
          </a:r>
          <a:r>
            <a:rPr lang="pl-PL" baseline="0" dirty="0" err="1"/>
            <a:t>it</a:t>
          </a:r>
          <a:r>
            <a:rPr lang="pl-PL" baseline="0" dirty="0"/>
            <a:t> </a:t>
          </a:r>
          <a:r>
            <a:rPr lang="pl-PL" baseline="0" dirty="0" err="1"/>
            <a:t>satisfactory</a:t>
          </a:r>
          <a:endParaRPr lang="pl-PL" dirty="0"/>
        </a:p>
      </dgm:t>
    </dgm:pt>
    <dgm:pt modelId="{141A76D5-6C67-443A-8B5B-FA9306C9BA82}" type="parTrans" cxnId="{009E8728-8D44-44C0-A5C3-42F92702B4AC}">
      <dgm:prSet/>
      <dgm:spPr/>
      <dgm:t>
        <a:bodyPr/>
        <a:lstStyle/>
        <a:p>
          <a:endParaRPr lang="pl-PL"/>
        </a:p>
      </dgm:t>
    </dgm:pt>
    <dgm:pt modelId="{E5442CCC-C7E1-4DCC-81E0-747CE3E12BDE}" type="sibTrans" cxnId="{009E8728-8D44-44C0-A5C3-42F92702B4AC}">
      <dgm:prSet/>
      <dgm:spPr/>
      <dgm:t>
        <a:bodyPr/>
        <a:lstStyle/>
        <a:p>
          <a:endParaRPr lang="pl-PL"/>
        </a:p>
      </dgm:t>
    </dgm:pt>
    <dgm:pt modelId="{814F3B11-70CD-4EBA-A1DB-BD89AF0422A1}">
      <dgm:prSet phldrT="[Tekst]"/>
      <dgm:spPr/>
      <dgm:t>
        <a:bodyPr/>
        <a:lstStyle/>
        <a:p>
          <a:r>
            <a:rPr lang="pl-PL" dirty="0"/>
            <a:t>to be </a:t>
          </a:r>
          <a:r>
            <a:rPr lang="pl-PL" dirty="0" err="1"/>
            <a:t>rejected</a:t>
          </a:r>
          <a:endParaRPr lang="pl-PL" dirty="0"/>
        </a:p>
      </dgm:t>
    </dgm:pt>
    <dgm:pt modelId="{8F4F05CC-3DC0-4988-BCF0-44CBA6D30606}" type="parTrans" cxnId="{9C5DC692-4A23-4BED-AED3-A9230ED66B0D}">
      <dgm:prSet/>
      <dgm:spPr/>
      <dgm:t>
        <a:bodyPr/>
        <a:lstStyle/>
        <a:p>
          <a:endParaRPr lang="pl-PL"/>
        </a:p>
      </dgm:t>
    </dgm:pt>
    <dgm:pt modelId="{2F811514-E639-4F8D-BBF1-2B4A10B7E3B0}" type="sibTrans" cxnId="{9C5DC692-4A23-4BED-AED3-A9230ED66B0D}">
      <dgm:prSet/>
      <dgm:spPr/>
      <dgm:t>
        <a:bodyPr/>
        <a:lstStyle/>
        <a:p>
          <a:endParaRPr lang="pl-PL"/>
        </a:p>
      </dgm:t>
    </dgm:pt>
    <dgm:pt modelId="{C9D040A0-7254-4CA6-85DF-820A23100549}">
      <dgm:prSet phldrT="[Tekst]"/>
      <dgm:spPr/>
      <dgm:t>
        <a:bodyPr/>
        <a:lstStyle/>
        <a:p>
          <a:r>
            <a:rPr lang="pl-PL" dirty="0"/>
            <a:t>for </a:t>
          </a:r>
          <a:r>
            <a:rPr lang="pl-PL" dirty="0" err="1"/>
            <a:t>further</a:t>
          </a:r>
          <a:r>
            <a:rPr lang="pl-PL" dirty="0"/>
            <a:t> </a:t>
          </a:r>
          <a:r>
            <a:rPr lang="pl-PL" dirty="0" err="1"/>
            <a:t>consideration</a:t>
          </a:r>
          <a:endParaRPr lang="pl-PL" dirty="0"/>
        </a:p>
      </dgm:t>
    </dgm:pt>
    <dgm:pt modelId="{FC2717CE-441F-411D-9177-DBBFF90F8637}" type="parTrans" cxnId="{539DABF1-BF17-4B8F-BCAD-B4DF3518333E}">
      <dgm:prSet/>
      <dgm:spPr/>
      <dgm:t>
        <a:bodyPr/>
        <a:lstStyle/>
        <a:p>
          <a:endParaRPr lang="pl-PL"/>
        </a:p>
      </dgm:t>
    </dgm:pt>
    <dgm:pt modelId="{952A8FD3-590C-4649-8BE9-1A3E0B3B8948}" type="sibTrans" cxnId="{539DABF1-BF17-4B8F-BCAD-B4DF3518333E}">
      <dgm:prSet/>
      <dgm:spPr/>
      <dgm:t>
        <a:bodyPr/>
        <a:lstStyle/>
        <a:p>
          <a:endParaRPr lang="pl-PL"/>
        </a:p>
      </dgm:t>
    </dgm:pt>
    <dgm:pt modelId="{7B649C2C-7F9D-42FF-BB1A-41A27FAF955D}">
      <dgm:prSet phldrT="[Tekst]"/>
      <dgm:spPr/>
      <dgm:t>
        <a:bodyPr/>
        <a:lstStyle/>
        <a:p>
          <a:r>
            <a:rPr lang="pl-PL" dirty="0"/>
            <a:t>no</a:t>
          </a:r>
        </a:p>
      </dgm:t>
    </dgm:pt>
    <dgm:pt modelId="{367E6D4B-D720-4431-9CAE-67BB18BDDF1C}" type="parTrans" cxnId="{B53F5FB6-9F5D-4875-B0CE-7167B0F6F580}">
      <dgm:prSet/>
      <dgm:spPr/>
      <dgm:t>
        <a:bodyPr/>
        <a:lstStyle/>
        <a:p>
          <a:endParaRPr lang="pl-PL"/>
        </a:p>
      </dgm:t>
    </dgm:pt>
    <dgm:pt modelId="{B162424B-C10A-41EE-B98E-0A2726443040}" type="sibTrans" cxnId="{B53F5FB6-9F5D-4875-B0CE-7167B0F6F580}">
      <dgm:prSet/>
      <dgm:spPr/>
      <dgm:t>
        <a:bodyPr/>
        <a:lstStyle/>
        <a:p>
          <a:endParaRPr lang="pl-PL"/>
        </a:p>
      </dgm:t>
    </dgm:pt>
    <dgm:pt modelId="{4821102E-E215-4A2F-8F71-28A431E15CCB}">
      <dgm:prSet phldrT="[Tekst]"/>
      <dgm:spPr/>
      <dgm:t>
        <a:bodyPr/>
        <a:lstStyle/>
        <a:p>
          <a:r>
            <a:rPr lang="pl-PL" dirty="0" err="1"/>
            <a:t>yes</a:t>
          </a:r>
          <a:endParaRPr lang="pl-PL" dirty="0"/>
        </a:p>
      </dgm:t>
    </dgm:pt>
    <dgm:pt modelId="{418D4A03-115F-4AA6-9FBB-7ABF9202FB04}" type="parTrans" cxnId="{0D125BCC-B9AC-4D65-8544-61C8F93E9102}">
      <dgm:prSet/>
      <dgm:spPr/>
      <dgm:t>
        <a:bodyPr/>
        <a:lstStyle/>
        <a:p>
          <a:endParaRPr lang="pl-PL"/>
        </a:p>
      </dgm:t>
    </dgm:pt>
    <dgm:pt modelId="{1F97D72B-D14F-498B-B419-831DB630DB92}" type="sibTrans" cxnId="{0D125BCC-B9AC-4D65-8544-61C8F93E9102}">
      <dgm:prSet/>
      <dgm:spPr/>
      <dgm:t>
        <a:bodyPr/>
        <a:lstStyle/>
        <a:p>
          <a:endParaRPr lang="pl-PL"/>
        </a:p>
      </dgm:t>
    </dgm:pt>
    <dgm:pt modelId="{070D37F8-DF00-4B26-BB8D-0B2F0BE8C643}">
      <dgm:prSet phldrT="[Tekst]"/>
      <dgm:spPr/>
      <dgm:t>
        <a:bodyPr/>
        <a:lstStyle/>
        <a:p>
          <a:r>
            <a:rPr lang="pl-PL" dirty="0"/>
            <a:t>for </a:t>
          </a:r>
          <a:r>
            <a:rPr lang="pl-PL" dirty="0" err="1"/>
            <a:t>further</a:t>
          </a:r>
          <a:r>
            <a:rPr lang="pl-PL" dirty="0"/>
            <a:t> </a:t>
          </a:r>
          <a:r>
            <a:rPr lang="pl-PL" dirty="0" err="1"/>
            <a:t>consideration</a:t>
          </a:r>
          <a:endParaRPr lang="pl-PL" dirty="0"/>
        </a:p>
      </dgm:t>
    </dgm:pt>
    <dgm:pt modelId="{5C0C75CB-2E9B-4280-B64E-CDCDA496A64F}" type="parTrans" cxnId="{4440B7B5-C0AA-42C4-9034-3957E04EC13B}">
      <dgm:prSet/>
      <dgm:spPr/>
      <dgm:t>
        <a:bodyPr/>
        <a:lstStyle/>
        <a:p>
          <a:endParaRPr lang="pl-PL"/>
        </a:p>
      </dgm:t>
    </dgm:pt>
    <dgm:pt modelId="{33A5E515-B991-4CD2-9149-BB7DF661D705}" type="sibTrans" cxnId="{4440B7B5-C0AA-42C4-9034-3957E04EC13B}">
      <dgm:prSet/>
      <dgm:spPr/>
      <dgm:t>
        <a:bodyPr/>
        <a:lstStyle/>
        <a:p>
          <a:endParaRPr lang="pl-PL"/>
        </a:p>
      </dgm:t>
    </dgm:pt>
    <dgm:pt modelId="{D1B9A414-C825-43A9-B50A-D96E5BF43B6D}">
      <dgm:prSet phldrT="[Tekst]"/>
      <dgm:spPr/>
      <dgm:t>
        <a:bodyPr/>
        <a:lstStyle/>
        <a:p>
          <a:r>
            <a:rPr lang="pl-PL" dirty="0"/>
            <a:t>to be </a:t>
          </a:r>
          <a:r>
            <a:rPr lang="pl-PL" dirty="0" err="1"/>
            <a:t>rejected</a:t>
          </a:r>
          <a:endParaRPr lang="pl-PL" dirty="0"/>
        </a:p>
      </dgm:t>
    </dgm:pt>
    <dgm:pt modelId="{CB3B1059-B2EC-463A-80A6-CE58C5912B67}" type="parTrans" cxnId="{D5DF4141-768A-42A9-92B4-DD7FF062091F}">
      <dgm:prSet/>
      <dgm:spPr/>
      <dgm:t>
        <a:bodyPr/>
        <a:lstStyle/>
        <a:p>
          <a:endParaRPr lang="pl-PL"/>
        </a:p>
      </dgm:t>
    </dgm:pt>
    <dgm:pt modelId="{6D6633B0-FDE1-40A6-9DBA-5287082FE324}" type="sibTrans" cxnId="{D5DF4141-768A-42A9-92B4-DD7FF062091F}">
      <dgm:prSet/>
      <dgm:spPr/>
      <dgm:t>
        <a:bodyPr/>
        <a:lstStyle/>
        <a:p>
          <a:endParaRPr lang="pl-PL"/>
        </a:p>
      </dgm:t>
    </dgm:pt>
    <dgm:pt modelId="{22DA6D41-6BDC-41D6-8FD6-7739A5B459F4}">
      <dgm:prSet phldrT="[Tekst]"/>
      <dgm:spPr/>
      <dgm:t>
        <a:bodyPr/>
        <a:lstStyle/>
        <a:p>
          <a:r>
            <a:rPr lang="pl-PL" dirty="0"/>
            <a:t>for </a:t>
          </a:r>
          <a:r>
            <a:rPr lang="pl-PL" dirty="0" err="1"/>
            <a:t>further</a:t>
          </a:r>
          <a:r>
            <a:rPr lang="pl-PL" dirty="0"/>
            <a:t> </a:t>
          </a:r>
          <a:r>
            <a:rPr lang="pl-PL" dirty="0" err="1"/>
            <a:t>consideration</a:t>
          </a:r>
          <a:endParaRPr lang="pl-PL" dirty="0"/>
        </a:p>
      </dgm:t>
    </dgm:pt>
    <dgm:pt modelId="{F243CA05-B8D1-481F-8A5A-7210ED211470}" type="parTrans" cxnId="{BE88A2EA-1FDB-4B74-87A5-EE5DE299C9C5}">
      <dgm:prSet/>
      <dgm:spPr/>
      <dgm:t>
        <a:bodyPr/>
        <a:lstStyle/>
        <a:p>
          <a:endParaRPr lang="pl-PL"/>
        </a:p>
      </dgm:t>
    </dgm:pt>
    <dgm:pt modelId="{8E9C2894-BF3B-4399-A8FB-EF9B035D578E}" type="sibTrans" cxnId="{BE88A2EA-1FDB-4B74-87A5-EE5DE299C9C5}">
      <dgm:prSet/>
      <dgm:spPr/>
      <dgm:t>
        <a:bodyPr/>
        <a:lstStyle/>
        <a:p>
          <a:endParaRPr lang="pl-PL"/>
        </a:p>
      </dgm:t>
    </dgm:pt>
    <dgm:pt modelId="{5BFAF881-56F2-4B13-8C1D-2DB64CDAAB22}">
      <dgm:prSet phldrT="[Tekst]"/>
      <dgm:spPr/>
      <dgm:t>
        <a:bodyPr/>
        <a:lstStyle/>
        <a:p>
          <a:r>
            <a:rPr lang="pl-PL" dirty="0"/>
            <a:t>no</a:t>
          </a:r>
        </a:p>
      </dgm:t>
    </dgm:pt>
    <dgm:pt modelId="{7716A1E5-641C-4093-8437-E38E468C8303}" type="parTrans" cxnId="{20EAC4A3-B759-437B-97E7-0C911BA2928B}">
      <dgm:prSet/>
      <dgm:spPr/>
      <dgm:t>
        <a:bodyPr/>
        <a:lstStyle/>
        <a:p>
          <a:endParaRPr lang="pl-PL"/>
        </a:p>
      </dgm:t>
    </dgm:pt>
    <dgm:pt modelId="{3791BB9A-FF37-4D4C-B437-1E2CFF3DCE8F}" type="sibTrans" cxnId="{20EAC4A3-B759-437B-97E7-0C911BA2928B}">
      <dgm:prSet/>
      <dgm:spPr/>
      <dgm:t>
        <a:bodyPr/>
        <a:lstStyle/>
        <a:p>
          <a:endParaRPr lang="pl-PL"/>
        </a:p>
      </dgm:t>
    </dgm:pt>
    <dgm:pt modelId="{445E4D04-FE87-49D4-989F-1C519D1FB8DF}" type="pres">
      <dgm:prSet presAssocID="{E34A62DF-044D-4D94-9690-71F263A175DE}" presName="diagram" presStyleCnt="0">
        <dgm:presLayoutVars>
          <dgm:chPref val="1"/>
          <dgm:dir/>
          <dgm:animOne val="branch"/>
          <dgm:animLvl val="lvl"/>
          <dgm:resizeHandles val="exact"/>
        </dgm:presLayoutVars>
      </dgm:prSet>
      <dgm:spPr/>
    </dgm:pt>
    <dgm:pt modelId="{A44F9AD1-6BF2-4EBF-BCED-7657539A550A}" type="pres">
      <dgm:prSet presAssocID="{E56255B6-61A7-48D3-8C47-D309765F5CD0}" presName="root1" presStyleCnt="0"/>
      <dgm:spPr/>
    </dgm:pt>
    <dgm:pt modelId="{3A91EAB3-568E-4FDE-8D49-412D08868091}" type="pres">
      <dgm:prSet presAssocID="{E56255B6-61A7-48D3-8C47-D309765F5CD0}" presName="LevelOneTextNode" presStyleLbl="node0" presStyleIdx="0" presStyleCnt="1">
        <dgm:presLayoutVars>
          <dgm:chPref val="3"/>
        </dgm:presLayoutVars>
      </dgm:prSet>
      <dgm:spPr/>
    </dgm:pt>
    <dgm:pt modelId="{BAAD8E14-1DE6-499B-8D1A-FF4C9444C193}" type="pres">
      <dgm:prSet presAssocID="{E56255B6-61A7-48D3-8C47-D309765F5CD0}" presName="level2hierChild" presStyleCnt="0"/>
      <dgm:spPr/>
    </dgm:pt>
    <dgm:pt modelId="{B8CE3A7E-00AD-4C41-AA71-21677790E8CD}" type="pres">
      <dgm:prSet presAssocID="{5D972799-CCA5-44E0-B6B6-DBBD66ECBDE9}" presName="conn2-1" presStyleLbl="parChTrans1D2" presStyleIdx="0" presStyleCnt="3"/>
      <dgm:spPr/>
    </dgm:pt>
    <dgm:pt modelId="{C7CB405F-509F-44B1-ABDC-A99D2FEF2E39}" type="pres">
      <dgm:prSet presAssocID="{5D972799-CCA5-44E0-B6B6-DBBD66ECBDE9}" presName="connTx" presStyleLbl="parChTrans1D2" presStyleIdx="0" presStyleCnt="3"/>
      <dgm:spPr/>
    </dgm:pt>
    <dgm:pt modelId="{EB9779AE-8EB8-4025-A4C2-2F5D65A0E4EF}" type="pres">
      <dgm:prSet presAssocID="{0646600F-8248-4FFB-9FBA-11F7BC40123F}" presName="root2" presStyleCnt="0"/>
      <dgm:spPr/>
    </dgm:pt>
    <dgm:pt modelId="{9C2CC088-3BED-4F6D-89F2-5CC716FD8D82}" type="pres">
      <dgm:prSet presAssocID="{0646600F-8248-4FFB-9FBA-11F7BC40123F}" presName="LevelTwoTextNode" presStyleLbl="node2" presStyleIdx="0" presStyleCnt="3">
        <dgm:presLayoutVars>
          <dgm:chPref val="3"/>
        </dgm:presLayoutVars>
      </dgm:prSet>
      <dgm:spPr/>
    </dgm:pt>
    <dgm:pt modelId="{FF3A7A2F-162F-467B-BA47-94F54030244B}" type="pres">
      <dgm:prSet presAssocID="{0646600F-8248-4FFB-9FBA-11F7BC40123F}" presName="level3hierChild" presStyleCnt="0"/>
      <dgm:spPr/>
    </dgm:pt>
    <dgm:pt modelId="{2BC3E12F-82AA-4ACD-B5D3-24104FC5DA96}" type="pres">
      <dgm:prSet presAssocID="{418D4A03-115F-4AA6-9FBB-7ABF9202FB04}" presName="conn2-1" presStyleLbl="parChTrans1D3" presStyleIdx="0" presStyleCnt="6"/>
      <dgm:spPr/>
    </dgm:pt>
    <dgm:pt modelId="{3E319F8D-D1D5-41E5-B5B2-DCFB818E9148}" type="pres">
      <dgm:prSet presAssocID="{418D4A03-115F-4AA6-9FBB-7ABF9202FB04}" presName="connTx" presStyleLbl="parChTrans1D3" presStyleIdx="0" presStyleCnt="6"/>
      <dgm:spPr/>
    </dgm:pt>
    <dgm:pt modelId="{00A33EE4-0195-411B-BD36-199E8FC66BA3}" type="pres">
      <dgm:prSet presAssocID="{4821102E-E215-4A2F-8F71-28A431E15CCB}" presName="root2" presStyleCnt="0"/>
      <dgm:spPr/>
    </dgm:pt>
    <dgm:pt modelId="{0FAB5430-5B55-4092-B55D-A7DE08354B91}" type="pres">
      <dgm:prSet presAssocID="{4821102E-E215-4A2F-8F71-28A431E15CCB}" presName="LevelTwoTextNode" presStyleLbl="node3" presStyleIdx="0" presStyleCnt="6" custLinFactNeighborX="-2855" custLinFactNeighborY="-3047">
        <dgm:presLayoutVars>
          <dgm:chPref val="3"/>
        </dgm:presLayoutVars>
      </dgm:prSet>
      <dgm:spPr/>
    </dgm:pt>
    <dgm:pt modelId="{C1AED9E6-E6DE-42A6-8AB6-6C485C19D4DF}" type="pres">
      <dgm:prSet presAssocID="{4821102E-E215-4A2F-8F71-28A431E15CCB}" presName="level3hierChild" presStyleCnt="0"/>
      <dgm:spPr/>
    </dgm:pt>
    <dgm:pt modelId="{EFE219F8-8B6F-4D85-BF12-197CED09FA15}" type="pres">
      <dgm:prSet presAssocID="{FC2717CE-441F-411D-9177-DBBFF90F8637}" presName="conn2-1" presStyleLbl="parChTrans1D4" presStyleIdx="0" presStyleCnt="6"/>
      <dgm:spPr/>
    </dgm:pt>
    <dgm:pt modelId="{E06760D1-E342-4D4C-8E14-13C7F4E843D3}" type="pres">
      <dgm:prSet presAssocID="{FC2717CE-441F-411D-9177-DBBFF90F8637}" presName="connTx" presStyleLbl="parChTrans1D4" presStyleIdx="0" presStyleCnt="6"/>
      <dgm:spPr/>
    </dgm:pt>
    <dgm:pt modelId="{9D8F1C4B-1859-427B-A967-58E41D17CF8B}" type="pres">
      <dgm:prSet presAssocID="{C9D040A0-7254-4CA6-85DF-820A23100549}" presName="root2" presStyleCnt="0"/>
      <dgm:spPr/>
    </dgm:pt>
    <dgm:pt modelId="{576168D2-E1D9-4C1D-9397-F87C05493BC7}" type="pres">
      <dgm:prSet presAssocID="{C9D040A0-7254-4CA6-85DF-820A23100549}" presName="LevelTwoTextNode" presStyleLbl="node4" presStyleIdx="0" presStyleCnt="6">
        <dgm:presLayoutVars>
          <dgm:chPref val="3"/>
        </dgm:presLayoutVars>
      </dgm:prSet>
      <dgm:spPr/>
    </dgm:pt>
    <dgm:pt modelId="{8B423DDB-DBF0-4BED-AE78-E316D824F9BA}" type="pres">
      <dgm:prSet presAssocID="{C9D040A0-7254-4CA6-85DF-820A23100549}" presName="level3hierChild" presStyleCnt="0"/>
      <dgm:spPr/>
    </dgm:pt>
    <dgm:pt modelId="{7439C74A-A42A-4BFB-83A6-48E56F719F9A}" type="pres">
      <dgm:prSet presAssocID="{367E6D4B-D720-4431-9CAE-67BB18BDDF1C}" presName="conn2-1" presStyleLbl="parChTrans1D3" presStyleIdx="1" presStyleCnt="6"/>
      <dgm:spPr/>
    </dgm:pt>
    <dgm:pt modelId="{462D046B-FE2C-44FB-B5EE-B6C039EE0457}" type="pres">
      <dgm:prSet presAssocID="{367E6D4B-D720-4431-9CAE-67BB18BDDF1C}" presName="connTx" presStyleLbl="parChTrans1D3" presStyleIdx="1" presStyleCnt="6"/>
      <dgm:spPr/>
    </dgm:pt>
    <dgm:pt modelId="{BB4B2B38-02AA-4A11-988F-A41F91F02EDD}" type="pres">
      <dgm:prSet presAssocID="{7B649C2C-7F9D-42FF-BB1A-41A27FAF955D}" presName="root2" presStyleCnt="0"/>
      <dgm:spPr/>
    </dgm:pt>
    <dgm:pt modelId="{B73DDD93-AC4F-4ED0-B52A-F9B953137DA3}" type="pres">
      <dgm:prSet presAssocID="{7B649C2C-7F9D-42FF-BB1A-41A27FAF955D}" presName="LevelTwoTextNode" presStyleLbl="node3" presStyleIdx="1" presStyleCnt="6">
        <dgm:presLayoutVars>
          <dgm:chPref val="3"/>
        </dgm:presLayoutVars>
      </dgm:prSet>
      <dgm:spPr/>
    </dgm:pt>
    <dgm:pt modelId="{B09B24EB-0516-451C-9C93-1049AAD67DE6}" type="pres">
      <dgm:prSet presAssocID="{7B649C2C-7F9D-42FF-BB1A-41A27FAF955D}" presName="level3hierChild" presStyleCnt="0"/>
      <dgm:spPr/>
    </dgm:pt>
    <dgm:pt modelId="{51E98DCC-6AAE-4E19-922E-239F319C1D2D}" type="pres">
      <dgm:prSet presAssocID="{8F4F05CC-3DC0-4988-BCF0-44CBA6D30606}" presName="conn2-1" presStyleLbl="parChTrans1D4" presStyleIdx="1" presStyleCnt="6"/>
      <dgm:spPr/>
    </dgm:pt>
    <dgm:pt modelId="{58F3DD6B-6913-426E-B38E-4A2D188E4FA2}" type="pres">
      <dgm:prSet presAssocID="{8F4F05CC-3DC0-4988-BCF0-44CBA6D30606}" presName="connTx" presStyleLbl="parChTrans1D4" presStyleIdx="1" presStyleCnt="6"/>
      <dgm:spPr/>
    </dgm:pt>
    <dgm:pt modelId="{4CEEF922-D4C7-4529-A801-BF8E055F4728}" type="pres">
      <dgm:prSet presAssocID="{814F3B11-70CD-4EBA-A1DB-BD89AF0422A1}" presName="root2" presStyleCnt="0"/>
      <dgm:spPr/>
    </dgm:pt>
    <dgm:pt modelId="{90003A7A-6067-48D4-BE22-AEDE86805BFB}" type="pres">
      <dgm:prSet presAssocID="{814F3B11-70CD-4EBA-A1DB-BD89AF0422A1}" presName="LevelTwoTextNode" presStyleLbl="node4" presStyleIdx="1" presStyleCnt="6">
        <dgm:presLayoutVars>
          <dgm:chPref val="3"/>
        </dgm:presLayoutVars>
      </dgm:prSet>
      <dgm:spPr/>
    </dgm:pt>
    <dgm:pt modelId="{78ABFEC0-4326-42D9-9696-4BECE8F6961E}" type="pres">
      <dgm:prSet presAssocID="{814F3B11-70CD-4EBA-A1DB-BD89AF0422A1}" presName="level3hierChild" presStyleCnt="0"/>
      <dgm:spPr/>
    </dgm:pt>
    <dgm:pt modelId="{D91837CD-49F5-4E55-BFD6-50E67D3A10B7}" type="pres">
      <dgm:prSet presAssocID="{141A76D5-6C67-443A-8B5B-FA9306C9BA82}" presName="conn2-1" presStyleLbl="parChTrans1D2" presStyleIdx="1" presStyleCnt="3"/>
      <dgm:spPr/>
    </dgm:pt>
    <dgm:pt modelId="{C4A9EEC6-10B6-4599-9CF1-9A6DCD9DD135}" type="pres">
      <dgm:prSet presAssocID="{141A76D5-6C67-443A-8B5B-FA9306C9BA82}" presName="connTx" presStyleLbl="parChTrans1D2" presStyleIdx="1" presStyleCnt="3"/>
      <dgm:spPr/>
    </dgm:pt>
    <dgm:pt modelId="{2EB11AE0-3452-4210-B7DA-02A0112367D3}" type="pres">
      <dgm:prSet presAssocID="{14F8B3DD-0EA7-4860-9DF2-9F9341883C04}" presName="root2" presStyleCnt="0"/>
      <dgm:spPr/>
    </dgm:pt>
    <dgm:pt modelId="{BD65ECCF-5D2B-41F1-8EB8-F292021F02B8}" type="pres">
      <dgm:prSet presAssocID="{14F8B3DD-0EA7-4860-9DF2-9F9341883C04}" presName="LevelTwoTextNode" presStyleLbl="node2" presStyleIdx="1" presStyleCnt="3">
        <dgm:presLayoutVars>
          <dgm:chPref val="3"/>
        </dgm:presLayoutVars>
      </dgm:prSet>
      <dgm:spPr/>
    </dgm:pt>
    <dgm:pt modelId="{D3A6229D-FA40-4ECE-8AD3-8413E0010A1A}" type="pres">
      <dgm:prSet presAssocID="{14F8B3DD-0EA7-4860-9DF2-9F9341883C04}" presName="level3hierChild" presStyleCnt="0"/>
      <dgm:spPr/>
    </dgm:pt>
    <dgm:pt modelId="{67CC7868-C41C-4161-B6C6-005F2D08E20C}" type="pres">
      <dgm:prSet presAssocID="{AF22A876-6081-4B9C-A577-1AC465CA0D51}" presName="conn2-1" presStyleLbl="parChTrans1D3" presStyleIdx="2" presStyleCnt="6"/>
      <dgm:spPr/>
    </dgm:pt>
    <dgm:pt modelId="{730318AD-62E4-45B3-9115-EE5E56AEED56}" type="pres">
      <dgm:prSet presAssocID="{AF22A876-6081-4B9C-A577-1AC465CA0D51}" presName="connTx" presStyleLbl="parChTrans1D3" presStyleIdx="2" presStyleCnt="6"/>
      <dgm:spPr/>
    </dgm:pt>
    <dgm:pt modelId="{5745B44C-4248-444C-B25B-E94A622C51EC}" type="pres">
      <dgm:prSet presAssocID="{25A73AAE-5DC0-42E7-A467-01A2531B2C1F}" presName="root2" presStyleCnt="0"/>
      <dgm:spPr/>
    </dgm:pt>
    <dgm:pt modelId="{FB352AE8-D90C-418C-B6BE-5E0BF4D2F17B}" type="pres">
      <dgm:prSet presAssocID="{25A73AAE-5DC0-42E7-A467-01A2531B2C1F}" presName="LevelTwoTextNode" presStyleLbl="node3" presStyleIdx="2" presStyleCnt="6">
        <dgm:presLayoutVars>
          <dgm:chPref val="3"/>
        </dgm:presLayoutVars>
      </dgm:prSet>
      <dgm:spPr/>
    </dgm:pt>
    <dgm:pt modelId="{BBC0EB7F-842C-41E0-A76D-1F2AB8CD9124}" type="pres">
      <dgm:prSet presAssocID="{25A73AAE-5DC0-42E7-A467-01A2531B2C1F}" presName="level3hierChild" presStyleCnt="0"/>
      <dgm:spPr/>
    </dgm:pt>
    <dgm:pt modelId="{80E1C73E-3912-4803-9BB9-82843378FAE3}" type="pres">
      <dgm:prSet presAssocID="{5C0C75CB-2E9B-4280-B64E-CDCDA496A64F}" presName="conn2-1" presStyleLbl="parChTrans1D4" presStyleIdx="2" presStyleCnt="6"/>
      <dgm:spPr/>
    </dgm:pt>
    <dgm:pt modelId="{622FA235-6520-47F4-B8E2-DDAC06B49BA3}" type="pres">
      <dgm:prSet presAssocID="{5C0C75CB-2E9B-4280-B64E-CDCDA496A64F}" presName="connTx" presStyleLbl="parChTrans1D4" presStyleIdx="2" presStyleCnt="6"/>
      <dgm:spPr/>
    </dgm:pt>
    <dgm:pt modelId="{6F7CAAC0-BCFD-476D-B163-6483CF736A66}" type="pres">
      <dgm:prSet presAssocID="{070D37F8-DF00-4B26-BB8D-0B2F0BE8C643}" presName="root2" presStyleCnt="0"/>
      <dgm:spPr/>
    </dgm:pt>
    <dgm:pt modelId="{874707BC-FAB5-43CE-86DA-568D53FAFAD0}" type="pres">
      <dgm:prSet presAssocID="{070D37F8-DF00-4B26-BB8D-0B2F0BE8C643}" presName="LevelTwoTextNode" presStyleLbl="node4" presStyleIdx="2" presStyleCnt="6">
        <dgm:presLayoutVars>
          <dgm:chPref val="3"/>
        </dgm:presLayoutVars>
      </dgm:prSet>
      <dgm:spPr/>
    </dgm:pt>
    <dgm:pt modelId="{7F77E6A7-390C-42A2-90EF-79C3B9EDF39F}" type="pres">
      <dgm:prSet presAssocID="{070D37F8-DF00-4B26-BB8D-0B2F0BE8C643}" presName="level3hierChild" presStyleCnt="0"/>
      <dgm:spPr/>
    </dgm:pt>
    <dgm:pt modelId="{0F051B8D-A0F9-4643-ACFB-AE7B4E51BE46}" type="pres">
      <dgm:prSet presAssocID="{E83025B8-C367-4B55-8086-186EE30A054E}" presName="conn2-1" presStyleLbl="parChTrans1D3" presStyleIdx="3" presStyleCnt="6"/>
      <dgm:spPr/>
    </dgm:pt>
    <dgm:pt modelId="{675B5177-523D-4DA2-90E6-A00C51347A45}" type="pres">
      <dgm:prSet presAssocID="{E83025B8-C367-4B55-8086-186EE30A054E}" presName="connTx" presStyleLbl="parChTrans1D3" presStyleIdx="3" presStyleCnt="6"/>
      <dgm:spPr/>
    </dgm:pt>
    <dgm:pt modelId="{C85E7A03-873A-4906-BBBA-463B4576B38A}" type="pres">
      <dgm:prSet presAssocID="{28CB66C0-25B3-4B0A-9B0E-6BF9ED7EBF12}" presName="root2" presStyleCnt="0"/>
      <dgm:spPr/>
    </dgm:pt>
    <dgm:pt modelId="{03E709B6-61D5-4B44-869D-0DFD121721A5}" type="pres">
      <dgm:prSet presAssocID="{28CB66C0-25B3-4B0A-9B0E-6BF9ED7EBF12}" presName="LevelTwoTextNode" presStyleLbl="node3" presStyleIdx="3" presStyleCnt="6">
        <dgm:presLayoutVars>
          <dgm:chPref val="3"/>
        </dgm:presLayoutVars>
      </dgm:prSet>
      <dgm:spPr/>
    </dgm:pt>
    <dgm:pt modelId="{9DA82A80-2851-4266-82DD-FAF7C9F9401A}" type="pres">
      <dgm:prSet presAssocID="{28CB66C0-25B3-4B0A-9B0E-6BF9ED7EBF12}" presName="level3hierChild" presStyleCnt="0"/>
      <dgm:spPr/>
    </dgm:pt>
    <dgm:pt modelId="{7C367C49-EFE4-4BBC-9C52-ED6F3E3D080C}" type="pres">
      <dgm:prSet presAssocID="{CB3B1059-B2EC-463A-80A6-CE58C5912B67}" presName="conn2-1" presStyleLbl="parChTrans1D4" presStyleIdx="3" presStyleCnt="6"/>
      <dgm:spPr/>
    </dgm:pt>
    <dgm:pt modelId="{E0EE12B8-BD00-4666-B338-DC144A7D393F}" type="pres">
      <dgm:prSet presAssocID="{CB3B1059-B2EC-463A-80A6-CE58C5912B67}" presName="connTx" presStyleLbl="parChTrans1D4" presStyleIdx="3" presStyleCnt="6"/>
      <dgm:spPr/>
    </dgm:pt>
    <dgm:pt modelId="{00D23D06-0EB2-46B0-B2DC-F143099ECD79}" type="pres">
      <dgm:prSet presAssocID="{D1B9A414-C825-43A9-B50A-D96E5BF43B6D}" presName="root2" presStyleCnt="0"/>
      <dgm:spPr/>
    </dgm:pt>
    <dgm:pt modelId="{B4266793-4FD4-4E29-B6FE-229D254D88D5}" type="pres">
      <dgm:prSet presAssocID="{D1B9A414-C825-43A9-B50A-D96E5BF43B6D}" presName="LevelTwoTextNode" presStyleLbl="node4" presStyleIdx="3" presStyleCnt="6">
        <dgm:presLayoutVars>
          <dgm:chPref val="3"/>
        </dgm:presLayoutVars>
      </dgm:prSet>
      <dgm:spPr/>
    </dgm:pt>
    <dgm:pt modelId="{AB4DEE07-4C13-4146-A322-69C76211D5ED}" type="pres">
      <dgm:prSet presAssocID="{D1B9A414-C825-43A9-B50A-D96E5BF43B6D}" presName="level3hierChild" presStyleCnt="0"/>
      <dgm:spPr/>
    </dgm:pt>
    <dgm:pt modelId="{608F2EAB-3DDF-45B1-8A35-376C848A174F}" type="pres">
      <dgm:prSet presAssocID="{491E7B57-DF51-4C95-B477-C2263B4A5B12}" presName="conn2-1" presStyleLbl="parChTrans1D2" presStyleIdx="2" presStyleCnt="3"/>
      <dgm:spPr/>
    </dgm:pt>
    <dgm:pt modelId="{D9261916-8DBD-480B-BCF7-B5A7F0C31000}" type="pres">
      <dgm:prSet presAssocID="{491E7B57-DF51-4C95-B477-C2263B4A5B12}" presName="connTx" presStyleLbl="parChTrans1D2" presStyleIdx="2" presStyleCnt="3"/>
      <dgm:spPr/>
    </dgm:pt>
    <dgm:pt modelId="{ACDAFD34-45BD-4C21-9BCF-7EC5073A5842}" type="pres">
      <dgm:prSet presAssocID="{F4BE428B-E7CE-450B-9768-E9C95EF62B19}" presName="root2" presStyleCnt="0"/>
      <dgm:spPr/>
    </dgm:pt>
    <dgm:pt modelId="{156A9D54-8257-44A5-B449-5F273550F53A}" type="pres">
      <dgm:prSet presAssocID="{F4BE428B-E7CE-450B-9768-E9C95EF62B19}" presName="LevelTwoTextNode" presStyleLbl="node2" presStyleIdx="2" presStyleCnt="3">
        <dgm:presLayoutVars>
          <dgm:chPref val="3"/>
        </dgm:presLayoutVars>
      </dgm:prSet>
      <dgm:spPr/>
    </dgm:pt>
    <dgm:pt modelId="{7A248969-27B4-48D2-8139-82A29DDECEF3}" type="pres">
      <dgm:prSet presAssocID="{F4BE428B-E7CE-450B-9768-E9C95EF62B19}" presName="level3hierChild" presStyleCnt="0"/>
      <dgm:spPr/>
    </dgm:pt>
    <dgm:pt modelId="{AB7CECE6-3656-4C36-99DB-8F00A68FA82E}" type="pres">
      <dgm:prSet presAssocID="{3BE19345-3592-4961-9A80-E12338975AEC}" presName="conn2-1" presStyleLbl="parChTrans1D3" presStyleIdx="4" presStyleCnt="6"/>
      <dgm:spPr/>
    </dgm:pt>
    <dgm:pt modelId="{CA535E03-7F3C-45A4-855B-04DD90CC76CE}" type="pres">
      <dgm:prSet presAssocID="{3BE19345-3592-4961-9A80-E12338975AEC}" presName="connTx" presStyleLbl="parChTrans1D3" presStyleIdx="4" presStyleCnt="6"/>
      <dgm:spPr/>
    </dgm:pt>
    <dgm:pt modelId="{7249EFBE-E109-4055-9BA9-36E28D6652B6}" type="pres">
      <dgm:prSet presAssocID="{40B17AEA-6020-4EEF-BBD9-71261B3DB4A1}" presName="root2" presStyleCnt="0"/>
      <dgm:spPr/>
    </dgm:pt>
    <dgm:pt modelId="{84B1942D-7D8D-477D-90FF-BB5A6862D8A6}" type="pres">
      <dgm:prSet presAssocID="{40B17AEA-6020-4EEF-BBD9-71261B3DB4A1}" presName="LevelTwoTextNode" presStyleLbl="node3" presStyleIdx="4" presStyleCnt="6">
        <dgm:presLayoutVars>
          <dgm:chPref val="3"/>
        </dgm:presLayoutVars>
      </dgm:prSet>
      <dgm:spPr/>
    </dgm:pt>
    <dgm:pt modelId="{9BE6D8D6-B806-4B2F-85C8-E638D28E929C}" type="pres">
      <dgm:prSet presAssocID="{40B17AEA-6020-4EEF-BBD9-71261B3DB4A1}" presName="level3hierChild" presStyleCnt="0"/>
      <dgm:spPr/>
    </dgm:pt>
    <dgm:pt modelId="{41A2BB3D-4AB5-4B43-B3A2-BE8B4FB55A06}" type="pres">
      <dgm:prSet presAssocID="{F243CA05-B8D1-481F-8A5A-7210ED211470}" presName="conn2-1" presStyleLbl="parChTrans1D4" presStyleIdx="4" presStyleCnt="6"/>
      <dgm:spPr/>
    </dgm:pt>
    <dgm:pt modelId="{019207B8-89C2-4071-9B89-9893433CBCFD}" type="pres">
      <dgm:prSet presAssocID="{F243CA05-B8D1-481F-8A5A-7210ED211470}" presName="connTx" presStyleLbl="parChTrans1D4" presStyleIdx="4" presStyleCnt="6"/>
      <dgm:spPr/>
    </dgm:pt>
    <dgm:pt modelId="{62DA3182-70ED-4C69-A017-6FFA8C2AC15E}" type="pres">
      <dgm:prSet presAssocID="{22DA6D41-6BDC-41D6-8FD6-7739A5B459F4}" presName="root2" presStyleCnt="0"/>
      <dgm:spPr/>
    </dgm:pt>
    <dgm:pt modelId="{090108D6-75A4-4FEA-B59E-41F5F7292DC4}" type="pres">
      <dgm:prSet presAssocID="{22DA6D41-6BDC-41D6-8FD6-7739A5B459F4}" presName="LevelTwoTextNode" presStyleLbl="node4" presStyleIdx="4" presStyleCnt="6">
        <dgm:presLayoutVars>
          <dgm:chPref val="3"/>
        </dgm:presLayoutVars>
      </dgm:prSet>
      <dgm:spPr/>
    </dgm:pt>
    <dgm:pt modelId="{4BFDD3AD-BDEA-43C6-A1AE-00288E968C0F}" type="pres">
      <dgm:prSet presAssocID="{22DA6D41-6BDC-41D6-8FD6-7739A5B459F4}" presName="level3hierChild" presStyleCnt="0"/>
      <dgm:spPr/>
    </dgm:pt>
    <dgm:pt modelId="{2F9BB516-0CE5-4AC4-9005-D47FD75CE21B}" type="pres">
      <dgm:prSet presAssocID="{7716A1E5-641C-4093-8437-E38E468C8303}" presName="conn2-1" presStyleLbl="parChTrans1D3" presStyleIdx="5" presStyleCnt="6"/>
      <dgm:spPr/>
    </dgm:pt>
    <dgm:pt modelId="{D4685969-FA35-4DA8-B431-EFF57E4339F5}" type="pres">
      <dgm:prSet presAssocID="{7716A1E5-641C-4093-8437-E38E468C8303}" presName="connTx" presStyleLbl="parChTrans1D3" presStyleIdx="5" presStyleCnt="6"/>
      <dgm:spPr/>
    </dgm:pt>
    <dgm:pt modelId="{FBF8C3C2-CD67-4E3C-9218-D6CC85475583}" type="pres">
      <dgm:prSet presAssocID="{5BFAF881-56F2-4B13-8C1D-2DB64CDAAB22}" presName="root2" presStyleCnt="0"/>
      <dgm:spPr/>
    </dgm:pt>
    <dgm:pt modelId="{20EDD96D-1F84-4443-9A29-B1CA48977D74}" type="pres">
      <dgm:prSet presAssocID="{5BFAF881-56F2-4B13-8C1D-2DB64CDAAB22}" presName="LevelTwoTextNode" presStyleLbl="node3" presStyleIdx="5" presStyleCnt="6">
        <dgm:presLayoutVars>
          <dgm:chPref val="3"/>
        </dgm:presLayoutVars>
      </dgm:prSet>
      <dgm:spPr/>
    </dgm:pt>
    <dgm:pt modelId="{864B9A8C-4F88-4171-A508-591D38656958}" type="pres">
      <dgm:prSet presAssocID="{5BFAF881-56F2-4B13-8C1D-2DB64CDAAB22}" presName="level3hierChild" presStyleCnt="0"/>
      <dgm:spPr/>
    </dgm:pt>
    <dgm:pt modelId="{E8179104-8118-46FB-88E0-FAED72433126}" type="pres">
      <dgm:prSet presAssocID="{D849D7CC-A4C8-4C33-A2C7-1E0075F9F79C}" presName="conn2-1" presStyleLbl="parChTrans1D4" presStyleIdx="5" presStyleCnt="6"/>
      <dgm:spPr/>
    </dgm:pt>
    <dgm:pt modelId="{6DE606F4-5726-493E-9020-3413C9704A68}" type="pres">
      <dgm:prSet presAssocID="{D849D7CC-A4C8-4C33-A2C7-1E0075F9F79C}" presName="connTx" presStyleLbl="parChTrans1D4" presStyleIdx="5" presStyleCnt="6"/>
      <dgm:spPr/>
    </dgm:pt>
    <dgm:pt modelId="{CA147657-C06C-445D-89A0-36B6C08BABB6}" type="pres">
      <dgm:prSet presAssocID="{D95D4561-6FB8-4C5F-9CF2-3E3BE8331BAB}" presName="root2" presStyleCnt="0"/>
      <dgm:spPr/>
    </dgm:pt>
    <dgm:pt modelId="{D1C3850D-C7B5-4D48-9E40-79C76AF33EE5}" type="pres">
      <dgm:prSet presAssocID="{D95D4561-6FB8-4C5F-9CF2-3E3BE8331BAB}" presName="LevelTwoTextNode" presStyleLbl="node4" presStyleIdx="5" presStyleCnt="6">
        <dgm:presLayoutVars>
          <dgm:chPref val="3"/>
        </dgm:presLayoutVars>
      </dgm:prSet>
      <dgm:spPr/>
    </dgm:pt>
    <dgm:pt modelId="{99F86913-E158-4B5E-A8D9-D47C1C4DA3A7}" type="pres">
      <dgm:prSet presAssocID="{D95D4561-6FB8-4C5F-9CF2-3E3BE8331BAB}" presName="level3hierChild" presStyleCnt="0"/>
      <dgm:spPr/>
    </dgm:pt>
  </dgm:ptLst>
  <dgm:cxnLst>
    <dgm:cxn modelId="{D8446403-39C9-4FF7-B25C-CCAF910D0D6A}" type="presOf" srcId="{4821102E-E215-4A2F-8F71-28A431E15CCB}" destId="{0FAB5430-5B55-4092-B55D-A7DE08354B91}" srcOrd="0" destOrd="0" presId="urn:microsoft.com/office/officeart/2005/8/layout/hierarchy2"/>
    <dgm:cxn modelId="{029F0A09-2587-41CF-8964-11FEEFBE2EB2}" type="presOf" srcId="{3BE19345-3592-4961-9A80-E12338975AEC}" destId="{AB7CECE6-3656-4C36-99DB-8F00A68FA82E}" srcOrd="0" destOrd="0" presId="urn:microsoft.com/office/officeart/2005/8/layout/hierarchy2"/>
    <dgm:cxn modelId="{96A3E10A-1111-4C7C-B556-8F934BA3A400}" type="presOf" srcId="{28CB66C0-25B3-4B0A-9B0E-6BF9ED7EBF12}" destId="{03E709B6-61D5-4B44-869D-0DFD121721A5}" srcOrd="0" destOrd="0" presId="urn:microsoft.com/office/officeart/2005/8/layout/hierarchy2"/>
    <dgm:cxn modelId="{D7D19212-5465-43A9-BAE2-596101FD8EF7}" type="presOf" srcId="{141A76D5-6C67-443A-8B5B-FA9306C9BA82}" destId="{C4A9EEC6-10B6-4599-9CF1-9A6DCD9DD135}" srcOrd="1" destOrd="0" presId="urn:microsoft.com/office/officeart/2005/8/layout/hierarchy2"/>
    <dgm:cxn modelId="{13C3E512-5F55-4A56-AA72-C2CE6AAF8E15}" type="presOf" srcId="{367E6D4B-D720-4431-9CAE-67BB18BDDF1C}" destId="{462D046B-FE2C-44FB-B5EE-B6C039EE0457}" srcOrd="1" destOrd="0" presId="urn:microsoft.com/office/officeart/2005/8/layout/hierarchy2"/>
    <dgm:cxn modelId="{91C83D15-8A5E-4E99-840D-68422FE029FB}" type="presOf" srcId="{418D4A03-115F-4AA6-9FBB-7ABF9202FB04}" destId="{3E319F8D-D1D5-41E5-B5B2-DCFB818E9148}" srcOrd="1" destOrd="0" presId="urn:microsoft.com/office/officeart/2005/8/layout/hierarchy2"/>
    <dgm:cxn modelId="{06B23C18-CB06-4D9B-81A1-AF6F4B8E72E4}" srcId="{E56255B6-61A7-48D3-8C47-D309765F5CD0}" destId="{0646600F-8248-4FFB-9FBA-11F7BC40123F}" srcOrd="0" destOrd="0" parTransId="{5D972799-CCA5-44E0-B6B6-DBBD66ECBDE9}" sibTransId="{7969E9BE-D712-4DB0-9285-0B1837C22C51}"/>
    <dgm:cxn modelId="{C130181A-D179-43F7-9713-55C3461388BB}" type="presOf" srcId="{FC2717CE-441F-411D-9177-DBBFF90F8637}" destId="{EFE219F8-8B6F-4D85-BF12-197CED09FA15}" srcOrd="0" destOrd="0" presId="urn:microsoft.com/office/officeart/2005/8/layout/hierarchy2"/>
    <dgm:cxn modelId="{FC22481F-C143-4209-9A0D-698F30DF2DC1}" type="presOf" srcId="{F243CA05-B8D1-481F-8A5A-7210ED211470}" destId="{41A2BB3D-4AB5-4B43-B3A2-BE8B4FB55A06}" srcOrd="0" destOrd="0" presId="urn:microsoft.com/office/officeart/2005/8/layout/hierarchy2"/>
    <dgm:cxn modelId="{4DFA7122-22DA-4C51-A14E-AAC99A429634}" type="presOf" srcId="{FC2717CE-441F-411D-9177-DBBFF90F8637}" destId="{E06760D1-E342-4D4C-8E14-13C7F4E843D3}" srcOrd="1" destOrd="0" presId="urn:microsoft.com/office/officeart/2005/8/layout/hierarchy2"/>
    <dgm:cxn modelId="{2AAF5425-1B22-4D3F-8658-2EF7B7A8D7DA}" srcId="{14F8B3DD-0EA7-4860-9DF2-9F9341883C04}" destId="{25A73AAE-5DC0-42E7-A467-01A2531B2C1F}" srcOrd="0" destOrd="0" parTransId="{AF22A876-6081-4B9C-A577-1AC465CA0D51}" sibTransId="{C2A6E040-0BF0-4FCE-AFFD-987FF4090820}"/>
    <dgm:cxn modelId="{7B905226-E99C-4654-A200-88D494E49CDD}" type="presOf" srcId="{5C0C75CB-2E9B-4280-B64E-CDCDA496A64F}" destId="{80E1C73E-3912-4803-9BB9-82843378FAE3}" srcOrd="0" destOrd="0" presId="urn:microsoft.com/office/officeart/2005/8/layout/hierarchy2"/>
    <dgm:cxn modelId="{FE127527-CA47-4951-8262-92612827BF21}" type="presOf" srcId="{D1B9A414-C825-43A9-B50A-D96E5BF43B6D}" destId="{B4266793-4FD4-4E29-B6FE-229D254D88D5}" srcOrd="0" destOrd="0" presId="urn:microsoft.com/office/officeart/2005/8/layout/hierarchy2"/>
    <dgm:cxn modelId="{009E8728-8D44-44C0-A5C3-42F92702B4AC}" srcId="{E56255B6-61A7-48D3-8C47-D309765F5CD0}" destId="{14F8B3DD-0EA7-4860-9DF2-9F9341883C04}" srcOrd="1" destOrd="0" parTransId="{141A76D5-6C67-443A-8B5B-FA9306C9BA82}" sibTransId="{E5442CCC-C7E1-4DCC-81E0-747CE3E12BDE}"/>
    <dgm:cxn modelId="{490CE42A-4721-497C-B7D6-CE9B8ECC1BCA}" type="presOf" srcId="{40B17AEA-6020-4EEF-BBD9-71261B3DB4A1}" destId="{84B1942D-7D8D-477D-90FF-BB5A6862D8A6}" srcOrd="0" destOrd="0" presId="urn:microsoft.com/office/officeart/2005/8/layout/hierarchy2"/>
    <dgm:cxn modelId="{C8C3DE2C-02EB-42F5-9B47-8F79E73515B4}" type="presOf" srcId="{5BFAF881-56F2-4B13-8C1D-2DB64CDAAB22}" destId="{20EDD96D-1F84-4443-9A29-B1CA48977D74}" srcOrd="0" destOrd="0" presId="urn:microsoft.com/office/officeart/2005/8/layout/hierarchy2"/>
    <dgm:cxn modelId="{C22ACC2D-E52D-4196-AE4E-60FD17E70DFF}" type="presOf" srcId="{D849D7CC-A4C8-4C33-A2C7-1E0075F9F79C}" destId="{6DE606F4-5726-493E-9020-3413C9704A68}" srcOrd="1" destOrd="0" presId="urn:microsoft.com/office/officeart/2005/8/layout/hierarchy2"/>
    <dgm:cxn modelId="{52CBA432-F099-4A34-9BA2-2BD2689CA30A}" type="presOf" srcId="{D849D7CC-A4C8-4C33-A2C7-1E0075F9F79C}" destId="{E8179104-8118-46FB-88E0-FAED72433126}" srcOrd="0" destOrd="0" presId="urn:microsoft.com/office/officeart/2005/8/layout/hierarchy2"/>
    <dgm:cxn modelId="{68F8BF37-75F6-41A3-9711-38ED6707B13D}" type="presOf" srcId="{491E7B57-DF51-4C95-B477-C2263B4A5B12}" destId="{D9261916-8DBD-480B-BCF7-B5A7F0C31000}" srcOrd="1" destOrd="0" presId="urn:microsoft.com/office/officeart/2005/8/layout/hierarchy2"/>
    <dgm:cxn modelId="{FB683F3A-A75D-4B40-97B3-047129F691CD}" type="presOf" srcId="{AF22A876-6081-4B9C-A577-1AC465CA0D51}" destId="{730318AD-62E4-45B3-9115-EE5E56AEED56}" srcOrd="1" destOrd="0" presId="urn:microsoft.com/office/officeart/2005/8/layout/hierarchy2"/>
    <dgm:cxn modelId="{ED84AF3C-FB77-41A5-8053-F4A8953F43C0}" type="presOf" srcId="{25A73AAE-5DC0-42E7-A467-01A2531B2C1F}" destId="{FB352AE8-D90C-418C-B6BE-5E0BF4D2F17B}" srcOrd="0" destOrd="0" presId="urn:microsoft.com/office/officeart/2005/8/layout/hierarchy2"/>
    <dgm:cxn modelId="{CB986C3E-B857-478B-AD94-8BD16AE7B88F}" type="presOf" srcId="{F243CA05-B8D1-481F-8A5A-7210ED211470}" destId="{019207B8-89C2-4071-9B89-9893433CBCFD}" srcOrd="1" destOrd="0" presId="urn:microsoft.com/office/officeart/2005/8/layout/hierarchy2"/>
    <dgm:cxn modelId="{A9E90B3F-745F-496A-AD97-BFF807708341}" type="presOf" srcId="{E83025B8-C367-4B55-8086-186EE30A054E}" destId="{675B5177-523D-4DA2-90E6-A00C51347A45}" srcOrd="1" destOrd="0" presId="urn:microsoft.com/office/officeart/2005/8/layout/hierarchy2"/>
    <dgm:cxn modelId="{D5DF4141-768A-42A9-92B4-DD7FF062091F}" srcId="{28CB66C0-25B3-4B0A-9B0E-6BF9ED7EBF12}" destId="{D1B9A414-C825-43A9-B50A-D96E5BF43B6D}" srcOrd="0" destOrd="0" parTransId="{CB3B1059-B2EC-463A-80A6-CE58C5912B67}" sibTransId="{6D6633B0-FDE1-40A6-9DBA-5287082FE324}"/>
    <dgm:cxn modelId="{15C08D61-7EA5-4053-8577-9C3561A5CCE2}" type="presOf" srcId="{814F3B11-70CD-4EBA-A1DB-BD89AF0422A1}" destId="{90003A7A-6067-48D4-BE22-AEDE86805BFB}" srcOrd="0" destOrd="0" presId="urn:microsoft.com/office/officeart/2005/8/layout/hierarchy2"/>
    <dgm:cxn modelId="{DB68A344-B3F1-46B8-8FD5-313CABDB5874}" type="presOf" srcId="{7716A1E5-641C-4093-8437-E38E468C8303}" destId="{D4685969-FA35-4DA8-B431-EFF57E4339F5}" srcOrd="1" destOrd="0" presId="urn:microsoft.com/office/officeart/2005/8/layout/hierarchy2"/>
    <dgm:cxn modelId="{253D3446-94A9-455F-9162-77B062990F20}" type="presOf" srcId="{C9D040A0-7254-4CA6-85DF-820A23100549}" destId="{576168D2-E1D9-4C1D-9397-F87C05493BC7}" srcOrd="0" destOrd="0" presId="urn:microsoft.com/office/officeart/2005/8/layout/hierarchy2"/>
    <dgm:cxn modelId="{8595C249-6834-4657-88F1-376CF176441C}" type="presOf" srcId="{367E6D4B-D720-4431-9CAE-67BB18BDDF1C}" destId="{7439C74A-A42A-4BFB-83A6-48E56F719F9A}" srcOrd="0" destOrd="0" presId="urn:microsoft.com/office/officeart/2005/8/layout/hierarchy2"/>
    <dgm:cxn modelId="{8E8B1C4E-3A4E-4BBA-94DA-63035F00A3C1}" type="presOf" srcId="{7716A1E5-641C-4093-8437-E38E468C8303}" destId="{2F9BB516-0CE5-4AC4-9005-D47FD75CE21B}" srcOrd="0" destOrd="0" presId="urn:microsoft.com/office/officeart/2005/8/layout/hierarchy2"/>
    <dgm:cxn modelId="{3BE41050-C230-4C77-97BF-B247AEDAE1AA}" type="presOf" srcId="{22DA6D41-6BDC-41D6-8FD6-7739A5B459F4}" destId="{090108D6-75A4-4FEA-B59E-41F5F7292DC4}" srcOrd="0" destOrd="0" presId="urn:microsoft.com/office/officeart/2005/8/layout/hierarchy2"/>
    <dgm:cxn modelId="{98167050-7D8A-4E1B-A547-99BEC8CF67B3}" type="presOf" srcId="{5C0C75CB-2E9B-4280-B64E-CDCDA496A64F}" destId="{622FA235-6520-47F4-B8E2-DDAC06B49BA3}" srcOrd="1" destOrd="0" presId="urn:microsoft.com/office/officeart/2005/8/layout/hierarchy2"/>
    <dgm:cxn modelId="{D7C4D177-E54B-40C2-A2D4-7D21811ABAD0}" type="presOf" srcId="{7B649C2C-7F9D-42FF-BB1A-41A27FAF955D}" destId="{B73DDD93-AC4F-4ED0-B52A-F9B953137DA3}" srcOrd="0" destOrd="0" presId="urn:microsoft.com/office/officeart/2005/8/layout/hierarchy2"/>
    <dgm:cxn modelId="{F0AAFB82-8BF8-4ECD-8F3D-564A03AAC2E6}" type="presOf" srcId="{141A76D5-6C67-443A-8B5B-FA9306C9BA82}" destId="{D91837CD-49F5-4E55-BFD6-50E67D3A10B7}" srcOrd="0" destOrd="0" presId="urn:microsoft.com/office/officeart/2005/8/layout/hierarchy2"/>
    <dgm:cxn modelId="{7E763D87-631F-4DF2-9404-1C9510ADF175}" type="presOf" srcId="{E56255B6-61A7-48D3-8C47-D309765F5CD0}" destId="{3A91EAB3-568E-4FDE-8D49-412D08868091}" srcOrd="0" destOrd="0" presId="urn:microsoft.com/office/officeart/2005/8/layout/hierarchy2"/>
    <dgm:cxn modelId="{6FF33F89-FB3F-4D66-9248-B2E04CD7F765}" type="presOf" srcId="{3BE19345-3592-4961-9A80-E12338975AEC}" destId="{CA535E03-7F3C-45A4-855B-04DD90CC76CE}" srcOrd="1" destOrd="0" presId="urn:microsoft.com/office/officeart/2005/8/layout/hierarchy2"/>
    <dgm:cxn modelId="{8F4FEF8F-862B-496E-B2D1-B54EDD7B8092}" srcId="{E56255B6-61A7-48D3-8C47-D309765F5CD0}" destId="{F4BE428B-E7CE-450B-9768-E9C95EF62B19}" srcOrd="2" destOrd="0" parTransId="{491E7B57-DF51-4C95-B477-C2263B4A5B12}" sibTransId="{12FB3BB7-A794-4650-AC80-3CEF84A6CAA0}"/>
    <dgm:cxn modelId="{9C5DC692-4A23-4BED-AED3-A9230ED66B0D}" srcId="{7B649C2C-7F9D-42FF-BB1A-41A27FAF955D}" destId="{814F3B11-70CD-4EBA-A1DB-BD89AF0422A1}" srcOrd="0" destOrd="0" parTransId="{8F4F05CC-3DC0-4988-BCF0-44CBA6D30606}" sibTransId="{2F811514-E639-4F8D-BBF1-2B4A10B7E3B0}"/>
    <dgm:cxn modelId="{ABBC6E9B-CA41-4043-B4F4-D25F12EA6CA6}" type="presOf" srcId="{E83025B8-C367-4B55-8086-186EE30A054E}" destId="{0F051B8D-A0F9-4643-ACFB-AE7B4E51BE46}" srcOrd="0" destOrd="0" presId="urn:microsoft.com/office/officeart/2005/8/layout/hierarchy2"/>
    <dgm:cxn modelId="{7A6781A3-1B74-4C5C-BF88-1C1BF45E005F}" type="presOf" srcId="{F4BE428B-E7CE-450B-9768-E9C95EF62B19}" destId="{156A9D54-8257-44A5-B449-5F273550F53A}" srcOrd="0" destOrd="0" presId="urn:microsoft.com/office/officeart/2005/8/layout/hierarchy2"/>
    <dgm:cxn modelId="{20EAC4A3-B759-437B-97E7-0C911BA2928B}" srcId="{F4BE428B-E7CE-450B-9768-E9C95EF62B19}" destId="{5BFAF881-56F2-4B13-8C1D-2DB64CDAAB22}" srcOrd="1" destOrd="0" parTransId="{7716A1E5-641C-4093-8437-E38E468C8303}" sibTransId="{3791BB9A-FF37-4D4C-B437-1E2CFF3DCE8F}"/>
    <dgm:cxn modelId="{DEB158AD-2F0C-4C0E-8A8F-0C4715523683}" srcId="{14F8B3DD-0EA7-4860-9DF2-9F9341883C04}" destId="{28CB66C0-25B3-4B0A-9B0E-6BF9ED7EBF12}" srcOrd="1" destOrd="0" parTransId="{E83025B8-C367-4B55-8086-186EE30A054E}" sibTransId="{8BA26A40-0FBE-4FBD-9C3C-34E6341DECDE}"/>
    <dgm:cxn modelId="{138D33AE-5DFB-4A8D-BFB2-CD912D775189}" srcId="{E34A62DF-044D-4D94-9690-71F263A175DE}" destId="{E56255B6-61A7-48D3-8C47-D309765F5CD0}" srcOrd="0" destOrd="0" parTransId="{A7F49DE7-39FD-4707-9E69-30D2973F2E2E}" sibTransId="{0A5FED1B-30AD-4FE4-81CC-BE95DEE4007B}"/>
    <dgm:cxn modelId="{6B3C3CB1-F815-40A4-BED9-21CC33E185C1}" type="presOf" srcId="{418D4A03-115F-4AA6-9FBB-7ABF9202FB04}" destId="{2BC3E12F-82AA-4ACD-B5D3-24104FC5DA96}" srcOrd="0" destOrd="0" presId="urn:microsoft.com/office/officeart/2005/8/layout/hierarchy2"/>
    <dgm:cxn modelId="{5B41FAB3-AE14-4C97-A023-8747D9C1286D}" type="presOf" srcId="{14F8B3DD-0EA7-4860-9DF2-9F9341883C04}" destId="{BD65ECCF-5D2B-41F1-8EB8-F292021F02B8}" srcOrd="0" destOrd="0" presId="urn:microsoft.com/office/officeart/2005/8/layout/hierarchy2"/>
    <dgm:cxn modelId="{4440B7B5-C0AA-42C4-9034-3957E04EC13B}" srcId="{25A73AAE-5DC0-42E7-A467-01A2531B2C1F}" destId="{070D37F8-DF00-4B26-BB8D-0B2F0BE8C643}" srcOrd="0" destOrd="0" parTransId="{5C0C75CB-2E9B-4280-B64E-CDCDA496A64F}" sibTransId="{33A5E515-B991-4CD2-9149-BB7DF661D705}"/>
    <dgm:cxn modelId="{B53F5FB6-9F5D-4875-B0CE-7167B0F6F580}" srcId="{0646600F-8248-4FFB-9FBA-11F7BC40123F}" destId="{7B649C2C-7F9D-42FF-BB1A-41A27FAF955D}" srcOrd="1" destOrd="0" parTransId="{367E6D4B-D720-4431-9CAE-67BB18BDDF1C}" sibTransId="{B162424B-C10A-41EE-B98E-0A2726443040}"/>
    <dgm:cxn modelId="{67F268BC-783C-41C7-B1F9-CBF642BCFE70}" type="presOf" srcId="{CB3B1059-B2EC-463A-80A6-CE58C5912B67}" destId="{7C367C49-EFE4-4BBC-9C52-ED6F3E3D080C}" srcOrd="0" destOrd="0" presId="urn:microsoft.com/office/officeart/2005/8/layout/hierarchy2"/>
    <dgm:cxn modelId="{01A0CABE-05F8-4752-AFE9-C64928916F51}" type="presOf" srcId="{AF22A876-6081-4B9C-A577-1AC465CA0D51}" destId="{67CC7868-C41C-4161-B6C6-005F2D08E20C}" srcOrd="0" destOrd="0" presId="urn:microsoft.com/office/officeart/2005/8/layout/hierarchy2"/>
    <dgm:cxn modelId="{53B032C0-227F-44F6-947A-5BA3EA2E56D1}" type="presOf" srcId="{5D972799-CCA5-44E0-B6B6-DBBD66ECBDE9}" destId="{C7CB405F-509F-44B1-ABDC-A99D2FEF2E39}" srcOrd="1" destOrd="0" presId="urn:microsoft.com/office/officeart/2005/8/layout/hierarchy2"/>
    <dgm:cxn modelId="{770D23C1-1403-4596-8887-70B3AFCB6DDE}" type="presOf" srcId="{5D972799-CCA5-44E0-B6B6-DBBD66ECBDE9}" destId="{B8CE3A7E-00AD-4C41-AA71-21677790E8CD}" srcOrd="0" destOrd="0" presId="urn:microsoft.com/office/officeart/2005/8/layout/hierarchy2"/>
    <dgm:cxn modelId="{BBCFD1C9-16E6-41CB-8140-0973759A090A}" srcId="{5BFAF881-56F2-4B13-8C1D-2DB64CDAAB22}" destId="{D95D4561-6FB8-4C5F-9CF2-3E3BE8331BAB}" srcOrd="0" destOrd="0" parTransId="{D849D7CC-A4C8-4C33-A2C7-1E0075F9F79C}" sibTransId="{BD8629C0-F06F-43F8-AB9E-D794A1082CB6}"/>
    <dgm:cxn modelId="{0D125BCC-B9AC-4D65-8544-61C8F93E9102}" srcId="{0646600F-8248-4FFB-9FBA-11F7BC40123F}" destId="{4821102E-E215-4A2F-8F71-28A431E15CCB}" srcOrd="0" destOrd="0" parTransId="{418D4A03-115F-4AA6-9FBB-7ABF9202FB04}" sibTransId="{1F97D72B-D14F-498B-B419-831DB630DB92}"/>
    <dgm:cxn modelId="{FECFE3D1-E68B-49BC-A076-238069A2846F}" srcId="{F4BE428B-E7CE-450B-9768-E9C95EF62B19}" destId="{40B17AEA-6020-4EEF-BBD9-71261B3DB4A1}" srcOrd="0" destOrd="0" parTransId="{3BE19345-3592-4961-9A80-E12338975AEC}" sibTransId="{341F22EC-CBC8-4ECA-B501-D36BEF16B1C3}"/>
    <dgm:cxn modelId="{55E3F2D7-CE79-4BD1-A9A9-D356D0F0A50C}" type="presOf" srcId="{D95D4561-6FB8-4C5F-9CF2-3E3BE8331BAB}" destId="{D1C3850D-C7B5-4D48-9E40-79C76AF33EE5}" srcOrd="0" destOrd="0" presId="urn:microsoft.com/office/officeart/2005/8/layout/hierarchy2"/>
    <dgm:cxn modelId="{E44E6EE3-C576-4C54-AA3B-E489953B3104}" type="presOf" srcId="{CB3B1059-B2EC-463A-80A6-CE58C5912B67}" destId="{E0EE12B8-BD00-4666-B338-DC144A7D393F}" srcOrd="1" destOrd="0" presId="urn:microsoft.com/office/officeart/2005/8/layout/hierarchy2"/>
    <dgm:cxn modelId="{ADD7E2E3-15CA-441B-A9BE-C2DA3BD4F35B}" type="presOf" srcId="{070D37F8-DF00-4B26-BB8D-0B2F0BE8C643}" destId="{874707BC-FAB5-43CE-86DA-568D53FAFAD0}" srcOrd="0" destOrd="0" presId="urn:microsoft.com/office/officeart/2005/8/layout/hierarchy2"/>
    <dgm:cxn modelId="{98C6C7E4-423C-472F-BEF9-4ED5F66183DE}" type="presOf" srcId="{E34A62DF-044D-4D94-9690-71F263A175DE}" destId="{445E4D04-FE87-49D4-989F-1C519D1FB8DF}" srcOrd="0" destOrd="0" presId="urn:microsoft.com/office/officeart/2005/8/layout/hierarchy2"/>
    <dgm:cxn modelId="{3058D2E7-F538-4A76-8ACD-2BCD0D5A6443}" type="presOf" srcId="{8F4F05CC-3DC0-4988-BCF0-44CBA6D30606}" destId="{58F3DD6B-6913-426E-B38E-4A2D188E4FA2}" srcOrd="1" destOrd="0" presId="urn:microsoft.com/office/officeart/2005/8/layout/hierarchy2"/>
    <dgm:cxn modelId="{BE88A2EA-1FDB-4B74-87A5-EE5DE299C9C5}" srcId="{40B17AEA-6020-4EEF-BBD9-71261B3DB4A1}" destId="{22DA6D41-6BDC-41D6-8FD6-7739A5B459F4}" srcOrd="0" destOrd="0" parTransId="{F243CA05-B8D1-481F-8A5A-7210ED211470}" sibTransId="{8E9C2894-BF3B-4399-A8FB-EF9B035D578E}"/>
    <dgm:cxn modelId="{BB1382ED-CCD7-4455-ADCE-9B66125FDCB4}" type="presOf" srcId="{491E7B57-DF51-4C95-B477-C2263B4A5B12}" destId="{608F2EAB-3DDF-45B1-8A35-376C848A174F}" srcOrd="0" destOrd="0" presId="urn:microsoft.com/office/officeart/2005/8/layout/hierarchy2"/>
    <dgm:cxn modelId="{539DABF1-BF17-4B8F-BCAD-B4DF3518333E}" srcId="{4821102E-E215-4A2F-8F71-28A431E15CCB}" destId="{C9D040A0-7254-4CA6-85DF-820A23100549}" srcOrd="0" destOrd="0" parTransId="{FC2717CE-441F-411D-9177-DBBFF90F8637}" sibTransId="{952A8FD3-590C-4649-8BE9-1A3E0B3B8948}"/>
    <dgm:cxn modelId="{B7948CF2-4E7D-4102-A350-6AE0E4FF6D6B}" type="presOf" srcId="{8F4F05CC-3DC0-4988-BCF0-44CBA6D30606}" destId="{51E98DCC-6AAE-4E19-922E-239F319C1D2D}" srcOrd="0" destOrd="0" presId="urn:microsoft.com/office/officeart/2005/8/layout/hierarchy2"/>
    <dgm:cxn modelId="{1FBB8FF3-DD0A-47AE-A3C7-63AF054C1D7D}" type="presOf" srcId="{0646600F-8248-4FFB-9FBA-11F7BC40123F}" destId="{9C2CC088-3BED-4F6D-89F2-5CC716FD8D82}" srcOrd="0" destOrd="0" presId="urn:microsoft.com/office/officeart/2005/8/layout/hierarchy2"/>
    <dgm:cxn modelId="{51218543-9E10-42AB-8C76-127BB1B37D72}" type="presParOf" srcId="{445E4D04-FE87-49D4-989F-1C519D1FB8DF}" destId="{A44F9AD1-6BF2-4EBF-BCED-7657539A550A}" srcOrd="0" destOrd="0" presId="urn:microsoft.com/office/officeart/2005/8/layout/hierarchy2"/>
    <dgm:cxn modelId="{CC04E93A-CC89-415A-8B62-86FDC48A4040}" type="presParOf" srcId="{A44F9AD1-6BF2-4EBF-BCED-7657539A550A}" destId="{3A91EAB3-568E-4FDE-8D49-412D08868091}" srcOrd="0" destOrd="0" presId="urn:microsoft.com/office/officeart/2005/8/layout/hierarchy2"/>
    <dgm:cxn modelId="{8C9B460B-23CE-41B3-B707-432C7622DFD0}" type="presParOf" srcId="{A44F9AD1-6BF2-4EBF-BCED-7657539A550A}" destId="{BAAD8E14-1DE6-499B-8D1A-FF4C9444C193}" srcOrd="1" destOrd="0" presId="urn:microsoft.com/office/officeart/2005/8/layout/hierarchy2"/>
    <dgm:cxn modelId="{2DB3DEDA-7916-465E-A298-3A834F86C92D}" type="presParOf" srcId="{BAAD8E14-1DE6-499B-8D1A-FF4C9444C193}" destId="{B8CE3A7E-00AD-4C41-AA71-21677790E8CD}" srcOrd="0" destOrd="0" presId="urn:microsoft.com/office/officeart/2005/8/layout/hierarchy2"/>
    <dgm:cxn modelId="{0E743316-98FB-4DFD-883C-03099C34D45F}" type="presParOf" srcId="{B8CE3A7E-00AD-4C41-AA71-21677790E8CD}" destId="{C7CB405F-509F-44B1-ABDC-A99D2FEF2E39}" srcOrd="0" destOrd="0" presId="urn:microsoft.com/office/officeart/2005/8/layout/hierarchy2"/>
    <dgm:cxn modelId="{DFD3BC90-24D4-498E-8712-97C0545C23A5}" type="presParOf" srcId="{BAAD8E14-1DE6-499B-8D1A-FF4C9444C193}" destId="{EB9779AE-8EB8-4025-A4C2-2F5D65A0E4EF}" srcOrd="1" destOrd="0" presId="urn:microsoft.com/office/officeart/2005/8/layout/hierarchy2"/>
    <dgm:cxn modelId="{13616A77-D2AD-4DF1-8C32-5406F61A744D}" type="presParOf" srcId="{EB9779AE-8EB8-4025-A4C2-2F5D65A0E4EF}" destId="{9C2CC088-3BED-4F6D-89F2-5CC716FD8D82}" srcOrd="0" destOrd="0" presId="urn:microsoft.com/office/officeart/2005/8/layout/hierarchy2"/>
    <dgm:cxn modelId="{918D5341-CD35-4972-8475-56D3A2A3C4A3}" type="presParOf" srcId="{EB9779AE-8EB8-4025-A4C2-2F5D65A0E4EF}" destId="{FF3A7A2F-162F-467B-BA47-94F54030244B}" srcOrd="1" destOrd="0" presId="urn:microsoft.com/office/officeart/2005/8/layout/hierarchy2"/>
    <dgm:cxn modelId="{AAE0F6B6-E817-44CA-8C7F-584AEFD82A5F}" type="presParOf" srcId="{FF3A7A2F-162F-467B-BA47-94F54030244B}" destId="{2BC3E12F-82AA-4ACD-B5D3-24104FC5DA96}" srcOrd="0" destOrd="0" presId="urn:microsoft.com/office/officeart/2005/8/layout/hierarchy2"/>
    <dgm:cxn modelId="{C9505C79-64C9-4D60-9714-3C2371F81B8F}" type="presParOf" srcId="{2BC3E12F-82AA-4ACD-B5D3-24104FC5DA96}" destId="{3E319F8D-D1D5-41E5-B5B2-DCFB818E9148}" srcOrd="0" destOrd="0" presId="urn:microsoft.com/office/officeart/2005/8/layout/hierarchy2"/>
    <dgm:cxn modelId="{F36C587D-6287-4241-8A69-80B089B3D530}" type="presParOf" srcId="{FF3A7A2F-162F-467B-BA47-94F54030244B}" destId="{00A33EE4-0195-411B-BD36-199E8FC66BA3}" srcOrd="1" destOrd="0" presId="urn:microsoft.com/office/officeart/2005/8/layout/hierarchy2"/>
    <dgm:cxn modelId="{CA5C03A1-D1D4-4DDA-BC01-8B1F20486C59}" type="presParOf" srcId="{00A33EE4-0195-411B-BD36-199E8FC66BA3}" destId="{0FAB5430-5B55-4092-B55D-A7DE08354B91}" srcOrd="0" destOrd="0" presId="urn:microsoft.com/office/officeart/2005/8/layout/hierarchy2"/>
    <dgm:cxn modelId="{0B97D4B6-5476-4F53-A11B-9C1F813382BF}" type="presParOf" srcId="{00A33EE4-0195-411B-BD36-199E8FC66BA3}" destId="{C1AED9E6-E6DE-42A6-8AB6-6C485C19D4DF}" srcOrd="1" destOrd="0" presId="urn:microsoft.com/office/officeart/2005/8/layout/hierarchy2"/>
    <dgm:cxn modelId="{C6FF4265-3F51-4E43-927F-2A62ECEFEEFC}" type="presParOf" srcId="{C1AED9E6-E6DE-42A6-8AB6-6C485C19D4DF}" destId="{EFE219F8-8B6F-4D85-BF12-197CED09FA15}" srcOrd="0" destOrd="0" presId="urn:microsoft.com/office/officeart/2005/8/layout/hierarchy2"/>
    <dgm:cxn modelId="{B8D47D05-72F0-42C1-B48F-30BABC2EDAA9}" type="presParOf" srcId="{EFE219F8-8B6F-4D85-BF12-197CED09FA15}" destId="{E06760D1-E342-4D4C-8E14-13C7F4E843D3}" srcOrd="0" destOrd="0" presId="urn:microsoft.com/office/officeart/2005/8/layout/hierarchy2"/>
    <dgm:cxn modelId="{AA716296-A054-4B37-B75F-AFE1786AF468}" type="presParOf" srcId="{C1AED9E6-E6DE-42A6-8AB6-6C485C19D4DF}" destId="{9D8F1C4B-1859-427B-A967-58E41D17CF8B}" srcOrd="1" destOrd="0" presId="urn:microsoft.com/office/officeart/2005/8/layout/hierarchy2"/>
    <dgm:cxn modelId="{320A4414-EF43-4B3D-8471-986FBBD56B09}" type="presParOf" srcId="{9D8F1C4B-1859-427B-A967-58E41D17CF8B}" destId="{576168D2-E1D9-4C1D-9397-F87C05493BC7}" srcOrd="0" destOrd="0" presId="urn:microsoft.com/office/officeart/2005/8/layout/hierarchy2"/>
    <dgm:cxn modelId="{5D9502CA-F3DE-40BB-84D4-4196A21E833E}" type="presParOf" srcId="{9D8F1C4B-1859-427B-A967-58E41D17CF8B}" destId="{8B423DDB-DBF0-4BED-AE78-E316D824F9BA}" srcOrd="1" destOrd="0" presId="urn:microsoft.com/office/officeart/2005/8/layout/hierarchy2"/>
    <dgm:cxn modelId="{2B46162D-B26C-4B02-893E-8F4F40282491}" type="presParOf" srcId="{FF3A7A2F-162F-467B-BA47-94F54030244B}" destId="{7439C74A-A42A-4BFB-83A6-48E56F719F9A}" srcOrd="2" destOrd="0" presId="urn:microsoft.com/office/officeart/2005/8/layout/hierarchy2"/>
    <dgm:cxn modelId="{BB052450-25BB-4C78-BD06-C410AA810A55}" type="presParOf" srcId="{7439C74A-A42A-4BFB-83A6-48E56F719F9A}" destId="{462D046B-FE2C-44FB-B5EE-B6C039EE0457}" srcOrd="0" destOrd="0" presId="urn:microsoft.com/office/officeart/2005/8/layout/hierarchy2"/>
    <dgm:cxn modelId="{9DE5F3A0-5FE7-4AF2-9324-6F8046F751EF}" type="presParOf" srcId="{FF3A7A2F-162F-467B-BA47-94F54030244B}" destId="{BB4B2B38-02AA-4A11-988F-A41F91F02EDD}" srcOrd="3" destOrd="0" presId="urn:microsoft.com/office/officeart/2005/8/layout/hierarchy2"/>
    <dgm:cxn modelId="{B809D9FB-466B-422C-BC3B-F9BB248641D7}" type="presParOf" srcId="{BB4B2B38-02AA-4A11-988F-A41F91F02EDD}" destId="{B73DDD93-AC4F-4ED0-B52A-F9B953137DA3}" srcOrd="0" destOrd="0" presId="urn:microsoft.com/office/officeart/2005/8/layout/hierarchy2"/>
    <dgm:cxn modelId="{F17E12D5-1E0C-49F2-A1B8-87F4DBDE364B}" type="presParOf" srcId="{BB4B2B38-02AA-4A11-988F-A41F91F02EDD}" destId="{B09B24EB-0516-451C-9C93-1049AAD67DE6}" srcOrd="1" destOrd="0" presId="urn:microsoft.com/office/officeart/2005/8/layout/hierarchy2"/>
    <dgm:cxn modelId="{5C154568-1385-4D2E-B533-A7B50ECF1C78}" type="presParOf" srcId="{B09B24EB-0516-451C-9C93-1049AAD67DE6}" destId="{51E98DCC-6AAE-4E19-922E-239F319C1D2D}" srcOrd="0" destOrd="0" presId="urn:microsoft.com/office/officeart/2005/8/layout/hierarchy2"/>
    <dgm:cxn modelId="{68E8056B-CB92-405D-B6D6-720DDC12F48C}" type="presParOf" srcId="{51E98DCC-6AAE-4E19-922E-239F319C1D2D}" destId="{58F3DD6B-6913-426E-B38E-4A2D188E4FA2}" srcOrd="0" destOrd="0" presId="urn:microsoft.com/office/officeart/2005/8/layout/hierarchy2"/>
    <dgm:cxn modelId="{61DAD43E-4708-450D-BFBD-12199E42FB33}" type="presParOf" srcId="{B09B24EB-0516-451C-9C93-1049AAD67DE6}" destId="{4CEEF922-D4C7-4529-A801-BF8E055F4728}" srcOrd="1" destOrd="0" presId="urn:microsoft.com/office/officeart/2005/8/layout/hierarchy2"/>
    <dgm:cxn modelId="{554F1FE4-D74E-4200-A3F0-094BA26CE956}" type="presParOf" srcId="{4CEEF922-D4C7-4529-A801-BF8E055F4728}" destId="{90003A7A-6067-48D4-BE22-AEDE86805BFB}" srcOrd="0" destOrd="0" presId="urn:microsoft.com/office/officeart/2005/8/layout/hierarchy2"/>
    <dgm:cxn modelId="{CDA7913C-1604-4B89-9E28-6160EA8802C0}" type="presParOf" srcId="{4CEEF922-D4C7-4529-A801-BF8E055F4728}" destId="{78ABFEC0-4326-42D9-9696-4BECE8F6961E}" srcOrd="1" destOrd="0" presId="urn:microsoft.com/office/officeart/2005/8/layout/hierarchy2"/>
    <dgm:cxn modelId="{1BFF6D36-661D-433C-A482-7DB700630FBF}" type="presParOf" srcId="{BAAD8E14-1DE6-499B-8D1A-FF4C9444C193}" destId="{D91837CD-49F5-4E55-BFD6-50E67D3A10B7}" srcOrd="2" destOrd="0" presId="urn:microsoft.com/office/officeart/2005/8/layout/hierarchy2"/>
    <dgm:cxn modelId="{D38A4E06-6F0C-450F-AE88-258925D75C60}" type="presParOf" srcId="{D91837CD-49F5-4E55-BFD6-50E67D3A10B7}" destId="{C4A9EEC6-10B6-4599-9CF1-9A6DCD9DD135}" srcOrd="0" destOrd="0" presId="urn:microsoft.com/office/officeart/2005/8/layout/hierarchy2"/>
    <dgm:cxn modelId="{DC562170-D6D6-4BDA-BD57-2DE95858B30A}" type="presParOf" srcId="{BAAD8E14-1DE6-499B-8D1A-FF4C9444C193}" destId="{2EB11AE0-3452-4210-B7DA-02A0112367D3}" srcOrd="3" destOrd="0" presId="urn:microsoft.com/office/officeart/2005/8/layout/hierarchy2"/>
    <dgm:cxn modelId="{B6D75C5E-CC55-439F-A5D2-746255B48950}" type="presParOf" srcId="{2EB11AE0-3452-4210-B7DA-02A0112367D3}" destId="{BD65ECCF-5D2B-41F1-8EB8-F292021F02B8}" srcOrd="0" destOrd="0" presId="urn:microsoft.com/office/officeart/2005/8/layout/hierarchy2"/>
    <dgm:cxn modelId="{0CC26FD7-D7F8-4204-9A40-224882D57DD6}" type="presParOf" srcId="{2EB11AE0-3452-4210-B7DA-02A0112367D3}" destId="{D3A6229D-FA40-4ECE-8AD3-8413E0010A1A}" srcOrd="1" destOrd="0" presId="urn:microsoft.com/office/officeart/2005/8/layout/hierarchy2"/>
    <dgm:cxn modelId="{DF0849D7-ACD1-4E9F-8268-6C09B0F1DF74}" type="presParOf" srcId="{D3A6229D-FA40-4ECE-8AD3-8413E0010A1A}" destId="{67CC7868-C41C-4161-B6C6-005F2D08E20C}" srcOrd="0" destOrd="0" presId="urn:microsoft.com/office/officeart/2005/8/layout/hierarchy2"/>
    <dgm:cxn modelId="{39605FD8-5176-4CB4-AD39-3050A74ED3F1}" type="presParOf" srcId="{67CC7868-C41C-4161-B6C6-005F2D08E20C}" destId="{730318AD-62E4-45B3-9115-EE5E56AEED56}" srcOrd="0" destOrd="0" presId="urn:microsoft.com/office/officeart/2005/8/layout/hierarchy2"/>
    <dgm:cxn modelId="{57F0FC43-9F8B-420E-A19A-303FC9BA96B4}" type="presParOf" srcId="{D3A6229D-FA40-4ECE-8AD3-8413E0010A1A}" destId="{5745B44C-4248-444C-B25B-E94A622C51EC}" srcOrd="1" destOrd="0" presId="urn:microsoft.com/office/officeart/2005/8/layout/hierarchy2"/>
    <dgm:cxn modelId="{7A74ED1A-253A-4F5A-B4CD-8C3EA3892AFA}" type="presParOf" srcId="{5745B44C-4248-444C-B25B-E94A622C51EC}" destId="{FB352AE8-D90C-418C-B6BE-5E0BF4D2F17B}" srcOrd="0" destOrd="0" presId="urn:microsoft.com/office/officeart/2005/8/layout/hierarchy2"/>
    <dgm:cxn modelId="{FBD0D049-65FC-4104-B997-5730F2A92C2D}" type="presParOf" srcId="{5745B44C-4248-444C-B25B-E94A622C51EC}" destId="{BBC0EB7F-842C-41E0-A76D-1F2AB8CD9124}" srcOrd="1" destOrd="0" presId="urn:microsoft.com/office/officeart/2005/8/layout/hierarchy2"/>
    <dgm:cxn modelId="{7B8182BC-57AB-4CD4-9E37-E5134DF252D8}" type="presParOf" srcId="{BBC0EB7F-842C-41E0-A76D-1F2AB8CD9124}" destId="{80E1C73E-3912-4803-9BB9-82843378FAE3}" srcOrd="0" destOrd="0" presId="urn:microsoft.com/office/officeart/2005/8/layout/hierarchy2"/>
    <dgm:cxn modelId="{DC36CFFA-ABA8-4D8D-85F1-6D10EF9CEF67}" type="presParOf" srcId="{80E1C73E-3912-4803-9BB9-82843378FAE3}" destId="{622FA235-6520-47F4-B8E2-DDAC06B49BA3}" srcOrd="0" destOrd="0" presId="urn:microsoft.com/office/officeart/2005/8/layout/hierarchy2"/>
    <dgm:cxn modelId="{B4061E71-418B-4D6C-9B40-EFCBB7CDF92C}" type="presParOf" srcId="{BBC0EB7F-842C-41E0-A76D-1F2AB8CD9124}" destId="{6F7CAAC0-BCFD-476D-B163-6483CF736A66}" srcOrd="1" destOrd="0" presId="urn:microsoft.com/office/officeart/2005/8/layout/hierarchy2"/>
    <dgm:cxn modelId="{EC92CB6F-5C17-43BE-8DA8-E49AB4C980B4}" type="presParOf" srcId="{6F7CAAC0-BCFD-476D-B163-6483CF736A66}" destId="{874707BC-FAB5-43CE-86DA-568D53FAFAD0}" srcOrd="0" destOrd="0" presId="urn:microsoft.com/office/officeart/2005/8/layout/hierarchy2"/>
    <dgm:cxn modelId="{A6515A71-1157-46FF-B969-A61CC9CAA5D5}" type="presParOf" srcId="{6F7CAAC0-BCFD-476D-B163-6483CF736A66}" destId="{7F77E6A7-390C-42A2-90EF-79C3B9EDF39F}" srcOrd="1" destOrd="0" presId="urn:microsoft.com/office/officeart/2005/8/layout/hierarchy2"/>
    <dgm:cxn modelId="{5C49C157-E375-4B5E-BEA1-83B566A26921}" type="presParOf" srcId="{D3A6229D-FA40-4ECE-8AD3-8413E0010A1A}" destId="{0F051B8D-A0F9-4643-ACFB-AE7B4E51BE46}" srcOrd="2" destOrd="0" presId="urn:microsoft.com/office/officeart/2005/8/layout/hierarchy2"/>
    <dgm:cxn modelId="{704EA875-4635-4FD1-8D86-6511B2A26971}" type="presParOf" srcId="{0F051B8D-A0F9-4643-ACFB-AE7B4E51BE46}" destId="{675B5177-523D-4DA2-90E6-A00C51347A45}" srcOrd="0" destOrd="0" presId="urn:microsoft.com/office/officeart/2005/8/layout/hierarchy2"/>
    <dgm:cxn modelId="{3A2F69D3-573D-48E1-AD61-BD4449BF3818}" type="presParOf" srcId="{D3A6229D-FA40-4ECE-8AD3-8413E0010A1A}" destId="{C85E7A03-873A-4906-BBBA-463B4576B38A}" srcOrd="3" destOrd="0" presId="urn:microsoft.com/office/officeart/2005/8/layout/hierarchy2"/>
    <dgm:cxn modelId="{2AC0C8C4-A97A-4E09-B1DD-8901C50B806B}" type="presParOf" srcId="{C85E7A03-873A-4906-BBBA-463B4576B38A}" destId="{03E709B6-61D5-4B44-869D-0DFD121721A5}" srcOrd="0" destOrd="0" presId="urn:microsoft.com/office/officeart/2005/8/layout/hierarchy2"/>
    <dgm:cxn modelId="{A6A5549C-1D82-4AE4-9BD2-10F22826D8E9}" type="presParOf" srcId="{C85E7A03-873A-4906-BBBA-463B4576B38A}" destId="{9DA82A80-2851-4266-82DD-FAF7C9F9401A}" srcOrd="1" destOrd="0" presId="urn:microsoft.com/office/officeart/2005/8/layout/hierarchy2"/>
    <dgm:cxn modelId="{C5957F7A-D35A-4953-8B2D-2D1B0CC06ABB}" type="presParOf" srcId="{9DA82A80-2851-4266-82DD-FAF7C9F9401A}" destId="{7C367C49-EFE4-4BBC-9C52-ED6F3E3D080C}" srcOrd="0" destOrd="0" presId="urn:microsoft.com/office/officeart/2005/8/layout/hierarchy2"/>
    <dgm:cxn modelId="{7D68AC61-6DCD-409B-9944-CCC75F073677}" type="presParOf" srcId="{7C367C49-EFE4-4BBC-9C52-ED6F3E3D080C}" destId="{E0EE12B8-BD00-4666-B338-DC144A7D393F}" srcOrd="0" destOrd="0" presId="urn:microsoft.com/office/officeart/2005/8/layout/hierarchy2"/>
    <dgm:cxn modelId="{3CC7E182-0CB2-4852-BA24-BFF7E5EA6EA5}" type="presParOf" srcId="{9DA82A80-2851-4266-82DD-FAF7C9F9401A}" destId="{00D23D06-0EB2-46B0-B2DC-F143099ECD79}" srcOrd="1" destOrd="0" presId="urn:microsoft.com/office/officeart/2005/8/layout/hierarchy2"/>
    <dgm:cxn modelId="{549958A9-A377-485D-9403-525569BF21DA}" type="presParOf" srcId="{00D23D06-0EB2-46B0-B2DC-F143099ECD79}" destId="{B4266793-4FD4-4E29-B6FE-229D254D88D5}" srcOrd="0" destOrd="0" presId="urn:microsoft.com/office/officeart/2005/8/layout/hierarchy2"/>
    <dgm:cxn modelId="{FA98BA17-C991-4E37-B990-2A6C867FCED8}" type="presParOf" srcId="{00D23D06-0EB2-46B0-B2DC-F143099ECD79}" destId="{AB4DEE07-4C13-4146-A322-69C76211D5ED}" srcOrd="1" destOrd="0" presId="urn:microsoft.com/office/officeart/2005/8/layout/hierarchy2"/>
    <dgm:cxn modelId="{D5D53D23-6904-4F52-99AF-65938C686ADF}" type="presParOf" srcId="{BAAD8E14-1DE6-499B-8D1A-FF4C9444C193}" destId="{608F2EAB-3DDF-45B1-8A35-376C848A174F}" srcOrd="4" destOrd="0" presId="urn:microsoft.com/office/officeart/2005/8/layout/hierarchy2"/>
    <dgm:cxn modelId="{D41949A0-A841-4A1C-B8F6-240E00A5A564}" type="presParOf" srcId="{608F2EAB-3DDF-45B1-8A35-376C848A174F}" destId="{D9261916-8DBD-480B-BCF7-B5A7F0C31000}" srcOrd="0" destOrd="0" presId="urn:microsoft.com/office/officeart/2005/8/layout/hierarchy2"/>
    <dgm:cxn modelId="{55EF0382-4B5A-4F39-9237-0D0737A27D72}" type="presParOf" srcId="{BAAD8E14-1DE6-499B-8D1A-FF4C9444C193}" destId="{ACDAFD34-45BD-4C21-9BCF-7EC5073A5842}" srcOrd="5" destOrd="0" presId="urn:microsoft.com/office/officeart/2005/8/layout/hierarchy2"/>
    <dgm:cxn modelId="{24DA36A6-97BE-4F73-BA1E-CE1B50028DC8}" type="presParOf" srcId="{ACDAFD34-45BD-4C21-9BCF-7EC5073A5842}" destId="{156A9D54-8257-44A5-B449-5F273550F53A}" srcOrd="0" destOrd="0" presId="urn:microsoft.com/office/officeart/2005/8/layout/hierarchy2"/>
    <dgm:cxn modelId="{1AE8A698-3625-458C-8C54-42FC695030A2}" type="presParOf" srcId="{ACDAFD34-45BD-4C21-9BCF-7EC5073A5842}" destId="{7A248969-27B4-48D2-8139-82A29DDECEF3}" srcOrd="1" destOrd="0" presId="urn:microsoft.com/office/officeart/2005/8/layout/hierarchy2"/>
    <dgm:cxn modelId="{3BA1AAFC-B510-4221-9603-F1B8AE150FF5}" type="presParOf" srcId="{7A248969-27B4-48D2-8139-82A29DDECEF3}" destId="{AB7CECE6-3656-4C36-99DB-8F00A68FA82E}" srcOrd="0" destOrd="0" presId="urn:microsoft.com/office/officeart/2005/8/layout/hierarchy2"/>
    <dgm:cxn modelId="{F2FAD48A-7B57-40DB-BBEB-ACD0570D01ED}" type="presParOf" srcId="{AB7CECE6-3656-4C36-99DB-8F00A68FA82E}" destId="{CA535E03-7F3C-45A4-855B-04DD90CC76CE}" srcOrd="0" destOrd="0" presId="urn:microsoft.com/office/officeart/2005/8/layout/hierarchy2"/>
    <dgm:cxn modelId="{BA4C4433-238E-423D-ACC3-5A6803F8D412}" type="presParOf" srcId="{7A248969-27B4-48D2-8139-82A29DDECEF3}" destId="{7249EFBE-E109-4055-9BA9-36E28D6652B6}" srcOrd="1" destOrd="0" presId="urn:microsoft.com/office/officeart/2005/8/layout/hierarchy2"/>
    <dgm:cxn modelId="{C60E20AE-46DB-45CF-A163-5F90F217B212}" type="presParOf" srcId="{7249EFBE-E109-4055-9BA9-36E28D6652B6}" destId="{84B1942D-7D8D-477D-90FF-BB5A6862D8A6}" srcOrd="0" destOrd="0" presId="urn:microsoft.com/office/officeart/2005/8/layout/hierarchy2"/>
    <dgm:cxn modelId="{DD2B550F-C4DA-468A-825B-53F2DF60A689}" type="presParOf" srcId="{7249EFBE-E109-4055-9BA9-36E28D6652B6}" destId="{9BE6D8D6-B806-4B2F-85C8-E638D28E929C}" srcOrd="1" destOrd="0" presId="urn:microsoft.com/office/officeart/2005/8/layout/hierarchy2"/>
    <dgm:cxn modelId="{939176F1-DFC5-44B8-A79A-8E68469F24EF}" type="presParOf" srcId="{9BE6D8D6-B806-4B2F-85C8-E638D28E929C}" destId="{41A2BB3D-4AB5-4B43-B3A2-BE8B4FB55A06}" srcOrd="0" destOrd="0" presId="urn:microsoft.com/office/officeart/2005/8/layout/hierarchy2"/>
    <dgm:cxn modelId="{4C56E38F-A0A9-4AFE-9D16-E3F779791272}" type="presParOf" srcId="{41A2BB3D-4AB5-4B43-B3A2-BE8B4FB55A06}" destId="{019207B8-89C2-4071-9B89-9893433CBCFD}" srcOrd="0" destOrd="0" presId="urn:microsoft.com/office/officeart/2005/8/layout/hierarchy2"/>
    <dgm:cxn modelId="{D7938CA5-0E26-4743-8BB4-A007092C0ADB}" type="presParOf" srcId="{9BE6D8D6-B806-4B2F-85C8-E638D28E929C}" destId="{62DA3182-70ED-4C69-A017-6FFA8C2AC15E}" srcOrd="1" destOrd="0" presId="urn:microsoft.com/office/officeart/2005/8/layout/hierarchy2"/>
    <dgm:cxn modelId="{1379ED67-430D-4429-8773-063C8C552033}" type="presParOf" srcId="{62DA3182-70ED-4C69-A017-6FFA8C2AC15E}" destId="{090108D6-75A4-4FEA-B59E-41F5F7292DC4}" srcOrd="0" destOrd="0" presId="urn:microsoft.com/office/officeart/2005/8/layout/hierarchy2"/>
    <dgm:cxn modelId="{02685A75-6C68-421C-827D-10EF60E11BB2}" type="presParOf" srcId="{62DA3182-70ED-4C69-A017-6FFA8C2AC15E}" destId="{4BFDD3AD-BDEA-43C6-A1AE-00288E968C0F}" srcOrd="1" destOrd="0" presId="urn:microsoft.com/office/officeart/2005/8/layout/hierarchy2"/>
    <dgm:cxn modelId="{BF46B805-556A-4CB1-BA2C-92B70D4CDA59}" type="presParOf" srcId="{7A248969-27B4-48D2-8139-82A29DDECEF3}" destId="{2F9BB516-0CE5-4AC4-9005-D47FD75CE21B}" srcOrd="2" destOrd="0" presId="urn:microsoft.com/office/officeart/2005/8/layout/hierarchy2"/>
    <dgm:cxn modelId="{0B70A77C-7D47-46DD-B031-DCB0AE899817}" type="presParOf" srcId="{2F9BB516-0CE5-4AC4-9005-D47FD75CE21B}" destId="{D4685969-FA35-4DA8-B431-EFF57E4339F5}" srcOrd="0" destOrd="0" presId="urn:microsoft.com/office/officeart/2005/8/layout/hierarchy2"/>
    <dgm:cxn modelId="{7A104E25-3B46-490B-AD91-C4AF86BBDFE4}" type="presParOf" srcId="{7A248969-27B4-48D2-8139-82A29DDECEF3}" destId="{FBF8C3C2-CD67-4E3C-9218-D6CC85475583}" srcOrd="3" destOrd="0" presId="urn:microsoft.com/office/officeart/2005/8/layout/hierarchy2"/>
    <dgm:cxn modelId="{F0039F75-9DD8-4934-8B17-CEA4AFFB0670}" type="presParOf" srcId="{FBF8C3C2-CD67-4E3C-9218-D6CC85475583}" destId="{20EDD96D-1F84-4443-9A29-B1CA48977D74}" srcOrd="0" destOrd="0" presId="urn:microsoft.com/office/officeart/2005/8/layout/hierarchy2"/>
    <dgm:cxn modelId="{85AE617C-2348-4A73-AEBD-742091B12089}" type="presParOf" srcId="{FBF8C3C2-CD67-4E3C-9218-D6CC85475583}" destId="{864B9A8C-4F88-4171-A508-591D38656958}" srcOrd="1" destOrd="0" presId="urn:microsoft.com/office/officeart/2005/8/layout/hierarchy2"/>
    <dgm:cxn modelId="{4349E917-4A3C-411D-A7BA-9AFF84701076}" type="presParOf" srcId="{864B9A8C-4F88-4171-A508-591D38656958}" destId="{E8179104-8118-46FB-88E0-FAED72433126}" srcOrd="0" destOrd="0" presId="urn:microsoft.com/office/officeart/2005/8/layout/hierarchy2"/>
    <dgm:cxn modelId="{B119BCB0-D5D0-408B-A13B-93FBE95ABA21}" type="presParOf" srcId="{E8179104-8118-46FB-88E0-FAED72433126}" destId="{6DE606F4-5726-493E-9020-3413C9704A68}" srcOrd="0" destOrd="0" presId="urn:microsoft.com/office/officeart/2005/8/layout/hierarchy2"/>
    <dgm:cxn modelId="{B0ACC8D6-1B18-4550-BFB0-6AC88B16E991}" type="presParOf" srcId="{864B9A8C-4F88-4171-A508-591D38656958}" destId="{CA147657-C06C-445D-89A0-36B6C08BABB6}" srcOrd="1" destOrd="0" presId="urn:microsoft.com/office/officeart/2005/8/layout/hierarchy2"/>
    <dgm:cxn modelId="{BC57E565-840C-4B95-9784-6EF489E10047}" type="presParOf" srcId="{CA147657-C06C-445D-89A0-36B6C08BABB6}" destId="{D1C3850D-C7B5-4D48-9E40-79C76AF33EE5}" srcOrd="0" destOrd="0" presId="urn:microsoft.com/office/officeart/2005/8/layout/hierarchy2"/>
    <dgm:cxn modelId="{1285D83B-4188-4245-BBFC-D65554EB47C6}" type="presParOf" srcId="{CA147657-C06C-445D-89A0-36B6C08BABB6}" destId="{99F86913-E158-4B5E-A8D9-D47C1C4DA3A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574987-EABB-4788-948F-86AB1C144B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488571A7-2C70-4F0D-812F-CFB195D6123F}">
      <dgm:prSet phldrT="[Tekst]" custT="1"/>
      <dgm:spPr/>
      <dgm:t>
        <a:bodyPr/>
        <a:lstStyle/>
        <a:p>
          <a:r>
            <a:rPr lang="pl-PL" sz="2400" dirty="0" err="1"/>
            <a:t>Decision</a:t>
          </a:r>
          <a:r>
            <a:rPr lang="pl-PL" sz="2400" dirty="0"/>
            <a:t> –</a:t>
          </a:r>
          <a:r>
            <a:rPr lang="pl-PL" sz="2400" dirty="0" err="1"/>
            <a:t>maker</a:t>
          </a:r>
          <a:r>
            <a:rPr lang="pl-PL" sz="2400" dirty="0"/>
            <a:t> </a:t>
          </a:r>
          <a:r>
            <a:rPr lang="pl-PL" sz="2400" dirty="0" err="1"/>
            <a:t>can</a:t>
          </a:r>
          <a:r>
            <a:rPr lang="pl-PL" sz="2400" dirty="0"/>
            <a:t> </a:t>
          </a:r>
          <a:r>
            <a:rPr lang="pl-PL" sz="2400" dirty="0" err="1"/>
            <a:t>works</a:t>
          </a:r>
          <a:r>
            <a:rPr lang="pl-PL" sz="2400" dirty="0"/>
            <a:t> under </a:t>
          </a:r>
          <a:r>
            <a:rPr lang="pl-PL" sz="2400" dirty="0" err="1"/>
            <a:t>following</a:t>
          </a:r>
          <a:r>
            <a:rPr lang="pl-PL" sz="2400" dirty="0"/>
            <a:t> </a:t>
          </a:r>
          <a:r>
            <a:rPr lang="pl-PL" sz="2400" dirty="0" err="1"/>
            <a:t>conditions</a:t>
          </a:r>
          <a:endParaRPr lang="pl-PL" sz="2400" dirty="0"/>
        </a:p>
      </dgm:t>
    </dgm:pt>
    <dgm:pt modelId="{24EC008D-2FAC-46BD-BA33-D816AD540AEF}" type="parTrans" cxnId="{118649D4-0870-4ECA-8C06-8EB5D5F9C129}">
      <dgm:prSet/>
      <dgm:spPr/>
      <dgm:t>
        <a:bodyPr/>
        <a:lstStyle/>
        <a:p>
          <a:endParaRPr lang="pl-PL" sz="2000"/>
        </a:p>
      </dgm:t>
    </dgm:pt>
    <dgm:pt modelId="{736719F4-CEE7-44F6-8E23-9CF6E2C76818}" type="sibTrans" cxnId="{118649D4-0870-4ECA-8C06-8EB5D5F9C129}">
      <dgm:prSet/>
      <dgm:spPr/>
      <dgm:t>
        <a:bodyPr/>
        <a:lstStyle/>
        <a:p>
          <a:endParaRPr lang="pl-PL" sz="2000"/>
        </a:p>
      </dgm:t>
    </dgm:pt>
    <dgm:pt modelId="{85131CCD-21D2-4B23-8DD8-E5C5CFD6DDF3}">
      <dgm:prSet phldrT="[Tekst]" custT="1"/>
      <dgm:spPr/>
      <dgm:t>
        <a:bodyPr/>
        <a:lstStyle/>
        <a:p>
          <a:r>
            <a:rPr lang="pl-PL" sz="2400" dirty="0" err="1"/>
            <a:t>certainty</a:t>
          </a:r>
          <a:endParaRPr lang="pl-PL" sz="2400" dirty="0"/>
        </a:p>
      </dgm:t>
    </dgm:pt>
    <dgm:pt modelId="{AA374E68-05D6-4DA9-932D-6971D0DA121F}" type="parTrans" cxnId="{15284667-2835-4413-A8DE-4C7F85FDF2EB}">
      <dgm:prSet/>
      <dgm:spPr/>
      <dgm:t>
        <a:bodyPr/>
        <a:lstStyle/>
        <a:p>
          <a:endParaRPr lang="pl-PL" sz="2000"/>
        </a:p>
      </dgm:t>
    </dgm:pt>
    <dgm:pt modelId="{DE96FB2F-0F5C-4E89-B8F7-DDC37AEF8317}" type="sibTrans" cxnId="{15284667-2835-4413-A8DE-4C7F85FDF2EB}">
      <dgm:prSet/>
      <dgm:spPr/>
      <dgm:t>
        <a:bodyPr/>
        <a:lstStyle/>
        <a:p>
          <a:endParaRPr lang="pl-PL" sz="2000"/>
        </a:p>
      </dgm:t>
    </dgm:pt>
    <dgm:pt modelId="{94875A95-7724-468B-9C79-018C16D31750}">
      <dgm:prSet phldrT="[Tekst]" custT="1"/>
      <dgm:spPr/>
      <dgm:t>
        <a:bodyPr/>
        <a:lstStyle/>
        <a:p>
          <a:r>
            <a:rPr lang="pl-PL" sz="2400" dirty="0" err="1"/>
            <a:t>risk</a:t>
          </a:r>
          <a:endParaRPr lang="pl-PL" sz="2400" dirty="0"/>
        </a:p>
      </dgm:t>
    </dgm:pt>
    <dgm:pt modelId="{8CB2158D-BC50-4AAE-A055-03FB5E97E0A0}" type="parTrans" cxnId="{51C55AF8-96C3-4F4B-B425-F159D932B2E7}">
      <dgm:prSet/>
      <dgm:spPr/>
      <dgm:t>
        <a:bodyPr/>
        <a:lstStyle/>
        <a:p>
          <a:endParaRPr lang="pl-PL" sz="2000"/>
        </a:p>
      </dgm:t>
    </dgm:pt>
    <dgm:pt modelId="{D56F33AB-04A6-4C91-8DD6-883D0FB20DF1}" type="sibTrans" cxnId="{51C55AF8-96C3-4F4B-B425-F159D932B2E7}">
      <dgm:prSet/>
      <dgm:spPr/>
      <dgm:t>
        <a:bodyPr/>
        <a:lstStyle/>
        <a:p>
          <a:endParaRPr lang="pl-PL" sz="2000"/>
        </a:p>
      </dgm:t>
    </dgm:pt>
    <dgm:pt modelId="{9F29DF0A-4663-4BC7-A78D-2271049DA442}">
      <dgm:prSet phldrT="[Tekst]" custT="1"/>
      <dgm:spPr/>
      <dgm:t>
        <a:bodyPr/>
        <a:lstStyle/>
        <a:p>
          <a:r>
            <a:rPr lang="pl-PL" sz="2400" dirty="0" err="1"/>
            <a:t>uncertainty</a:t>
          </a:r>
          <a:endParaRPr lang="pl-PL" sz="2400" dirty="0"/>
        </a:p>
      </dgm:t>
    </dgm:pt>
    <dgm:pt modelId="{DD6D76FF-B8B2-43A1-8DC3-DA71C9301567}" type="parTrans" cxnId="{B891A116-8336-415E-9AEC-5077BDADC676}">
      <dgm:prSet/>
      <dgm:spPr/>
      <dgm:t>
        <a:bodyPr/>
        <a:lstStyle/>
        <a:p>
          <a:endParaRPr lang="pl-PL" sz="2000"/>
        </a:p>
      </dgm:t>
    </dgm:pt>
    <dgm:pt modelId="{498985FC-8E3F-4419-8FC7-1B021E650B3E}" type="sibTrans" cxnId="{B891A116-8336-415E-9AEC-5077BDADC676}">
      <dgm:prSet/>
      <dgm:spPr/>
      <dgm:t>
        <a:bodyPr/>
        <a:lstStyle/>
        <a:p>
          <a:endParaRPr lang="pl-PL" sz="2000"/>
        </a:p>
      </dgm:t>
    </dgm:pt>
    <dgm:pt modelId="{1E08A1A1-7006-43A8-839E-47C0187370F1}" type="pres">
      <dgm:prSet presAssocID="{2B574987-EABB-4788-948F-86AB1C144B1A}" presName="hierChild1" presStyleCnt="0">
        <dgm:presLayoutVars>
          <dgm:chPref val="1"/>
          <dgm:dir/>
          <dgm:animOne val="branch"/>
          <dgm:animLvl val="lvl"/>
          <dgm:resizeHandles/>
        </dgm:presLayoutVars>
      </dgm:prSet>
      <dgm:spPr/>
    </dgm:pt>
    <dgm:pt modelId="{766F9FB5-EFAC-498A-9417-A7AC6A8A777D}" type="pres">
      <dgm:prSet presAssocID="{488571A7-2C70-4F0D-812F-CFB195D6123F}" presName="hierRoot1" presStyleCnt="0"/>
      <dgm:spPr/>
    </dgm:pt>
    <dgm:pt modelId="{42F313DA-FDA6-4061-9C97-C0A8C3DF6EC0}" type="pres">
      <dgm:prSet presAssocID="{488571A7-2C70-4F0D-812F-CFB195D6123F}" presName="composite" presStyleCnt="0"/>
      <dgm:spPr/>
    </dgm:pt>
    <dgm:pt modelId="{976C397D-F4A7-4DB4-B760-525234B8120D}" type="pres">
      <dgm:prSet presAssocID="{488571A7-2C70-4F0D-812F-CFB195D6123F}" presName="background" presStyleLbl="node0" presStyleIdx="0" presStyleCnt="1"/>
      <dgm:spPr/>
    </dgm:pt>
    <dgm:pt modelId="{1EB6FF5F-D2A5-4C8D-A118-C215A9C5188D}" type="pres">
      <dgm:prSet presAssocID="{488571A7-2C70-4F0D-812F-CFB195D6123F}" presName="text" presStyleLbl="fgAcc0" presStyleIdx="0" presStyleCnt="1" custScaleX="75476" custScaleY="44240">
        <dgm:presLayoutVars>
          <dgm:chPref val="3"/>
        </dgm:presLayoutVars>
      </dgm:prSet>
      <dgm:spPr/>
    </dgm:pt>
    <dgm:pt modelId="{CEC92BAA-FF33-4ED5-852B-785AD815488E}" type="pres">
      <dgm:prSet presAssocID="{488571A7-2C70-4F0D-812F-CFB195D6123F}" presName="hierChild2" presStyleCnt="0"/>
      <dgm:spPr/>
    </dgm:pt>
    <dgm:pt modelId="{72381F19-2724-486F-89B9-5A4457588137}" type="pres">
      <dgm:prSet presAssocID="{AA374E68-05D6-4DA9-932D-6971D0DA121F}" presName="Name10" presStyleLbl="parChTrans1D2" presStyleIdx="0" presStyleCnt="3"/>
      <dgm:spPr/>
    </dgm:pt>
    <dgm:pt modelId="{8549FF73-597B-45CC-8779-330FEABB0F49}" type="pres">
      <dgm:prSet presAssocID="{85131CCD-21D2-4B23-8DD8-E5C5CFD6DDF3}" presName="hierRoot2" presStyleCnt="0"/>
      <dgm:spPr/>
    </dgm:pt>
    <dgm:pt modelId="{60554527-C79D-44A7-9F41-965B3327FB35}" type="pres">
      <dgm:prSet presAssocID="{85131CCD-21D2-4B23-8DD8-E5C5CFD6DDF3}" presName="composite2" presStyleCnt="0"/>
      <dgm:spPr/>
    </dgm:pt>
    <dgm:pt modelId="{86042AC0-B25D-41B6-A706-83943F8C2BE5}" type="pres">
      <dgm:prSet presAssocID="{85131CCD-21D2-4B23-8DD8-E5C5CFD6DDF3}" presName="background2" presStyleLbl="node2" presStyleIdx="0" presStyleCnt="3"/>
      <dgm:spPr/>
    </dgm:pt>
    <dgm:pt modelId="{027DA78D-5062-4090-8DF2-3287DC209372}" type="pres">
      <dgm:prSet presAssocID="{85131CCD-21D2-4B23-8DD8-E5C5CFD6DDF3}" presName="text2" presStyleLbl="fgAcc2" presStyleIdx="0" presStyleCnt="3" custScaleX="46798" custScaleY="41652">
        <dgm:presLayoutVars>
          <dgm:chPref val="3"/>
        </dgm:presLayoutVars>
      </dgm:prSet>
      <dgm:spPr/>
    </dgm:pt>
    <dgm:pt modelId="{9F93BE6F-3E98-4803-8374-9586C0C162AE}" type="pres">
      <dgm:prSet presAssocID="{85131CCD-21D2-4B23-8DD8-E5C5CFD6DDF3}" presName="hierChild3" presStyleCnt="0"/>
      <dgm:spPr/>
    </dgm:pt>
    <dgm:pt modelId="{077B4F12-958C-426D-9791-2BA35265683E}" type="pres">
      <dgm:prSet presAssocID="{8CB2158D-BC50-4AAE-A055-03FB5E97E0A0}" presName="Name10" presStyleLbl="parChTrans1D2" presStyleIdx="1" presStyleCnt="3"/>
      <dgm:spPr/>
    </dgm:pt>
    <dgm:pt modelId="{0D98C468-97F4-4D86-BBFC-AF3AB89A28A6}" type="pres">
      <dgm:prSet presAssocID="{94875A95-7724-468B-9C79-018C16D31750}" presName="hierRoot2" presStyleCnt="0"/>
      <dgm:spPr/>
    </dgm:pt>
    <dgm:pt modelId="{5521ED2C-2D94-4A57-8A5D-697DA890979C}" type="pres">
      <dgm:prSet presAssocID="{94875A95-7724-468B-9C79-018C16D31750}" presName="composite2" presStyleCnt="0"/>
      <dgm:spPr/>
    </dgm:pt>
    <dgm:pt modelId="{CEF808AA-1120-4BC6-8135-4B041438BB95}" type="pres">
      <dgm:prSet presAssocID="{94875A95-7724-468B-9C79-018C16D31750}" presName="background2" presStyleLbl="node2" presStyleIdx="1" presStyleCnt="3"/>
      <dgm:spPr/>
    </dgm:pt>
    <dgm:pt modelId="{600CD6A8-A2E7-4AAD-A8E7-8032778E2CCF}" type="pres">
      <dgm:prSet presAssocID="{94875A95-7724-468B-9C79-018C16D31750}" presName="text2" presStyleLbl="fgAcc2" presStyleIdx="1" presStyleCnt="3" custScaleX="72712" custScaleY="44330">
        <dgm:presLayoutVars>
          <dgm:chPref val="3"/>
        </dgm:presLayoutVars>
      </dgm:prSet>
      <dgm:spPr/>
    </dgm:pt>
    <dgm:pt modelId="{CE649735-13B5-43DC-BF6D-322E588CD7CA}" type="pres">
      <dgm:prSet presAssocID="{94875A95-7724-468B-9C79-018C16D31750}" presName="hierChild3" presStyleCnt="0"/>
      <dgm:spPr/>
    </dgm:pt>
    <dgm:pt modelId="{8436C2E3-76D2-4D94-87E4-9FC76DA509A1}" type="pres">
      <dgm:prSet presAssocID="{DD6D76FF-B8B2-43A1-8DC3-DA71C9301567}" presName="Name10" presStyleLbl="parChTrans1D2" presStyleIdx="2" presStyleCnt="3"/>
      <dgm:spPr/>
    </dgm:pt>
    <dgm:pt modelId="{2F3E0388-EF51-429E-A917-AA281549A3F1}" type="pres">
      <dgm:prSet presAssocID="{9F29DF0A-4663-4BC7-A78D-2271049DA442}" presName="hierRoot2" presStyleCnt="0"/>
      <dgm:spPr/>
    </dgm:pt>
    <dgm:pt modelId="{FBAD2B7D-71EB-43C3-9F57-3A3D721CC5D3}" type="pres">
      <dgm:prSet presAssocID="{9F29DF0A-4663-4BC7-A78D-2271049DA442}" presName="composite2" presStyleCnt="0"/>
      <dgm:spPr/>
    </dgm:pt>
    <dgm:pt modelId="{379EC54E-B79C-4B06-A1AE-56A27F0622B5}" type="pres">
      <dgm:prSet presAssocID="{9F29DF0A-4663-4BC7-A78D-2271049DA442}" presName="background2" presStyleLbl="node2" presStyleIdx="2" presStyleCnt="3"/>
      <dgm:spPr/>
    </dgm:pt>
    <dgm:pt modelId="{6CC027ED-FFDD-4261-B0BA-89FAFF0141E0}" type="pres">
      <dgm:prSet presAssocID="{9F29DF0A-4663-4BC7-A78D-2271049DA442}" presName="text2" presStyleLbl="fgAcc2" presStyleIdx="2" presStyleCnt="3" custScaleX="66275" custScaleY="34623">
        <dgm:presLayoutVars>
          <dgm:chPref val="3"/>
        </dgm:presLayoutVars>
      </dgm:prSet>
      <dgm:spPr/>
    </dgm:pt>
    <dgm:pt modelId="{425C94B9-675A-41D7-B5AB-8083799845BA}" type="pres">
      <dgm:prSet presAssocID="{9F29DF0A-4663-4BC7-A78D-2271049DA442}" presName="hierChild3" presStyleCnt="0"/>
      <dgm:spPr/>
    </dgm:pt>
  </dgm:ptLst>
  <dgm:cxnLst>
    <dgm:cxn modelId="{47E74A09-FFBD-4900-B6A7-AA4821424356}" type="presOf" srcId="{8CB2158D-BC50-4AAE-A055-03FB5E97E0A0}" destId="{077B4F12-958C-426D-9791-2BA35265683E}" srcOrd="0" destOrd="0" presId="urn:microsoft.com/office/officeart/2005/8/layout/hierarchy1"/>
    <dgm:cxn modelId="{B891A116-8336-415E-9AEC-5077BDADC676}" srcId="{488571A7-2C70-4F0D-812F-CFB195D6123F}" destId="{9F29DF0A-4663-4BC7-A78D-2271049DA442}" srcOrd="2" destOrd="0" parTransId="{DD6D76FF-B8B2-43A1-8DC3-DA71C9301567}" sibTransId="{498985FC-8E3F-4419-8FC7-1B021E650B3E}"/>
    <dgm:cxn modelId="{87763F42-E7AB-4EA2-8E1F-472E08B0D33D}" type="presOf" srcId="{9F29DF0A-4663-4BC7-A78D-2271049DA442}" destId="{6CC027ED-FFDD-4261-B0BA-89FAFF0141E0}" srcOrd="0" destOrd="0" presId="urn:microsoft.com/office/officeart/2005/8/layout/hierarchy1"/>
    <dgm:cxn modelId="{15284667-2835-4413-A8DE-4C7F85FDF2EB}" srcId="{488571A7-2C70-4F0D-812F-CFB195D6123F}" destId="{85131CCD-21D2-4B23-8DD8-E5C5CFD6DDF3}" srcOrd="0" destOrd="0" parTransId="{AA374E68-05D6-4DA9-932D-6971D0DA121F}" sibTransId="{DE96FB2F-0F5C-4E89-B8F7-DDC37AEF8317}"/>
    <dgm:cxn modelId="{19477E4B-1A57-4549-B84D-DDDA3B6F1214}" type="presOf" srcId="{2B574987-EABB-4788-948F-86AB1C144B1A}" destId="{1E08A1A1-7006-43A8-839E-47C0187370F1}" srcOrd="0" destOrd="0" presId="urn:microsoft.com/office/officeart/2005/8/layout/hierarchy1"/>
    <dgm:cxn modelId="{3804D677-C9E2-4772-A097-1F7C1706C140}" type="presOf" srcId="{488571A7-2C70-4F0D-812F-CFB195D6123F}" destId="{1EB6FF5F-D2A5-4C8D-A118-C215A9C5188D}" srcOrd="0" destOrd="0" presId="urn:microsoft.com/office/officeart/2005/8/layout/hierarchy1"/>
    <dgm:cxn modelId="{89D1CE8E-5AA0-42CA-A8D0-6F8727316AE9}" type="presOf" srcId="{85131CCD-21D2-4B23-8DD8-E5C5CFD6DDF3}" destId="{027DA78D-5062-4090-8DF2-3287DC209372}" srcOrd="0" destOrd="0" presId="urn:microsoft.com/office/officeart/2005/8/layout/hierarchy1"/>
    <dgm:cxn modelId="{F807BD94-93B6-47CD-8588-706D7CAC466E}" type="presOf" srcId="{AA374E68-05D6-4DA9-932D-6971D0DA121F}" destId="{72381F19-2724-486F-89B9-5A4457588137}" srcOrd="0" destOrd="0" presId="urn:microsoft.com/office/officeart/2005/8/layout/hierarchy1"/>
    <dgm:cxn modelId="{F9D9BCB5-6FCC-4709-99ED-26174F6EBFB0}" type="presOf" srcId="{94875A95-7724-468B-9C79-018C16D31750}" destId="{600CD6A8-A2E7-4AAD-A8E7-8032778E2CCF}" srcOrd="0" destOrd="0" presId="urn:microsoft.com/office/officeart/2005/8/layout/hierarchy1"/>
    <dgm:cxn modelId="{118649D4-0870-4ECA-8C06-8EB5D5F9C129}" srcId="{2B574987-EABB-4788-948F-86AB1C144B1A}" destId="{488571A7-2C70-4F0D-812F-CFB195D6123F}" srcOrd="0" destOrd="0" parTransId="{24EC008D-2FAC-46BD-BA33-D816AD540AEF}" sibTransId="{736719F4-CEE7-44F6-8E23-9CF6E2C76818}"/>
    <dgm:cxn modelId="{2322ECD9-B526-47B2-9503-B999744C5D7E}" type="presOf" srcId="{DD6D76FF-B8B2-43A1-8DC3-DA71C9301567}" destId="{8436C2E3-76D2-4D94-87E4-9FC76DA509A1}" srcOrd="0" destOrd="0" presId="urn:microsoft.com/office/officeart/2005/8/layout/hierarchy1"/>
    <dgm:cxn modelId="{51C55AF8-96C3-4F4B-B425-F159D932B2E7}" srcId="{488571A7-2C70-4F0D-812F-CFB195D6123F}" destId="{94875A95-7724-468B-9C79-018C16D31750}" srcOrd="1" destOrd="0" parTransId="{8CB2158D-BC50-4AAE-A055-03FB5E97E0A0}" sibTransId="{D56F33AB-04A6-4C91-8DD6-883D0FB20DF1}"/>
    <dgm:cxn modelId="{D9339C22-9940-42E7-9A0B-42CE5F4799F0}" type="presParOf" srcId="{1E08A1A1-7006-43A8-839E-47C0187370F1}" destId="{766F9FB5-EFAC-498A-9417-A7AC6A8A777D}" srcOrd="0" destOrd="0" presId="urn:microsoft.com/office/officeart/2005/8/layout/hierarchy1"/>
    <dgm:cxn modelId="{A9C02A58-A66C-4A0F-8311-CBC396A16A39}" type="presParOf" srcId="{766F9FB5-EFAC-498A-9417-A7AC6A8A777D}" destId="{42F313DA-FDA6-4061-9C97-C0A8C3DF6EC0}" srcOrd="0" destOrd="0" presId="urn:microsoft.com/office/officeart/2005/8/layout/hierarchy1"/>
    <dgm:cxn modelId="{EA282165-99BF-4832-BAB1-F508FD4BF1E6}" type="presParOf" srcId="{42F313DA-FDA6-4061-9C97-C0A8C3DF6EC0}" destId="{976C397D-F4A7-4DB4-B760-525234B8120D}" srcOrd="0" destOrd="0" presId="urn:microsoft.com/office/officeart/2005/8/layout/hierarchy1"/>
    <dgm:cxn modelId="{09F07BD1-4E1C-4524-8F6F-40A01D6FCDFD}" type="presParOf" srcId="{42F313DA-FDA6-4061-9C97-C0A8C3DF6EC0}" destId="{1EB6FF5F-D2A5-4C8D-A118-C215A9C5188D}" srcOrd="1" destOrd="0" presId="urn:microsoft.com/office/officeart/2005/8/layout/hierarchy1"/>
    <dgm:cxn modelId="{F47559D2-7C7E-4BF3-9645-E4A2B6F898A8}" type="presParOf" srcId="{766F9FB5-EFAC-498A-9417-A7AC6A8A777D}" destId="{CEC92BAA-FF33-4ED5-852B-785AD815488E}" srcOrd="1" destOrd="0" presId="urn:microsoft.com/office/officeart/2005/8/layout/hierarchy1"/>
    <dgm:cxn modelId="{2704CDC2-F1E3-452E-A7C8-34183AC0F51F}" type="presParOf" srcId="{CEC92BAA-FF33-4ED5-852B-785AD815488E}" destId="{72381F19-2724-486F-89B9-5A4457588137}" srcOrd="0" destOrd="0" presId="urn:microsoft.com/office/officeart/2005/8/layout/hierarchy1"/>
    <dgm:cxn modelId="{215CFAF7-2B20-42E6-A9E8-47B02CEA10E5}" type="presParOf" srcId="{CEC92BAA-FF33-4ED5-852B-785AD815488E}" destId="{8549FF73-597B-45CC-8779-330FEABB0F49}" srcOrd="1" destOrd="0" presId="urn:microsoft.com/office/officeart/2005/8/layout/hierarchy1"/>
    <dgm:cxn modelId="{2EFEA281-0DC2-4852-BCCD-D988572948A4}" type="presParOf" srcId="{8549FF73-597B-45CC-8779-330FEABB0F49}" destId="{60554527-C79D-44A7-9F41-965B3327FB35}" srcOrd="0" destOrd="0" presId="urn:microsoft.com/office/officeart/2005/8/layout/hierarchy1"/>
    <dgm:cxn modelId="{53E29B36-8F8C-468D-A571-4FA787E53EAA}" type="presParOf" srcId="{60554527-C79D-44A7-9F41-965B3327FB35}" destId="{86042AC0-B25D-41B6-A706-83943F8C2BE5}" srcOrd="0" destOrd="0" presId="urn:microsoft.com/office/officeart/2005/8/layout/hierarchy1"/>
    <dgm:cxn modelId="{2595FC38-7AB5-49AB-BE09-DE3DB8A1DBA1}" type="presParOf" srcId="{60554527-C79D-44A7-9F41-965B3327FB35}" destId="{027DA78D-5062-4090-8DF2-3287DC209372}" srcOrd="1" destOrd="0" presId="urn:microsoft.com/office/officeart/2005/8/layout/hierarchy1"/>
    <dgm:cxn modelId="{7B5DEDC5-0EBE-4A13-B442-25FA1BA52F22}" type="presParOf" srcId="{8549FF73-597B-45CC-8779-330FEABB0F49}" destId="{9F93BE6F-3E98-4803-8374-9586C0C162AE}" srcOrd="1" destOrd="0" presId="urn:microsoft.com/office/officeart/2005/8/layout/hierarchy1"/>
    <dgm:cxn modelId="{CD3566FB-85B4-4BB2-9FF8-272D36C871A7}" type="presParOf" srcId="{CEC92BAA-FF33-4ED5-852B-785AD815488E}" destId="{077B4F12-958C-426D-9791-2BA35265683E}" srcOrd="2" destOrd="0" presId="urn:microsoft.com/office/officeart/2005/8/layout/hierarchy1"/>
    <dgm:cxn modelId="{035E1ED0-FD17-4247-A2FE-3B32A98239DD}" type="presParOf" srcId="{CEC92BAA-FF33-4ED5-852B-785AD815488E}" destId="{0D98C468-97F4-4D86-BBFC-AF3AB89A28A6}" srcOrd="3" destOrd="0" presId="urn:microsoft.com/office/officeart/2005/8/layout/hierarchy1"/>
    <dgm:cxn modelId="{EA959C8B-99DD-428D-9F9D-CF44E51F2A37}" type="presParOf" srcId="{0D98C468-97F4-4D86-BBFC-AF3AB89A28A6}" destId="{5521ED2C-2D94-4A57-8A5D-697DA890979C}" srcOrd="0" destOrd="0" presId="urn:microsoft.com/office/officeart/2005/8/layout/hierarchy1"/>
    <dgm:cxn modelId="{BD41A0F5-2962-4AF5-88B3-6AE14EC5B37E}" type="presParOf" srcId="{5521ED2C-2D94-4A57-8A5D-697DA890979C}" destId="{CEF808AA-1120-4BC6-8135-4B041438BB95}" srcOrd="0" destOrd="0" presId="urn:microsoft.com/office/officeart/2005/8/layout/hierarchy1"/>
    <dgm:cxn modelId="{03E593ED-2487-47A5-A5FC-D7A809B550BB}" type="presParOf" srcId="{5521ED2C-2D94-4A57-8A5D-697DA890979C}" destId="{600CD6A8-A2E7-4AAD-A8E7-8032778E2CCF}" srcOrd="1" destOrd="0" presId="urn:microsoft.com/office/officeart/2005/8/layout/hierarchy1"/>
    <dgm:cxn modelId="{C3218D60-31D6-43BE-9E17-959DDC7FD101}" type="presParOf" srcId="{0D98C468-97F4-4D86-BBFC-AF3AB89A28A6}" destId="{CE649735-13B5-43DC-BF6D-322E588CD7CA}" srcOrd="1" destOrd="0" presId="urn:microsoft.com/office/officeart/2005/8/layout/hierarchy1"/>
    <dgm:cxn modelId="{4E5EBEF5-E76A-4E48-BE47-CF68DA6163F5}" type="presParOf" srcId="{CEC92BAA-FF33-4ED5-852B-785AD815488E}" destId="{8436C2E3-76D2-4D94-87E4-9FC76DA509A1}" srcOrd="4" destOrd="0" presId="urn:microsoft.com/office/officeart/2005/8/layout/hierarchy1"/>
    <dgm:cxn modelId="{61EF9E85-7B75-43F1-9B21-57367CDC335C}" type="presParOf" srcId="{CEC92BAA-FF33-4ED5-852B-785AD815488E}" destId="{2F3E0388-EF51-429E-A917-AA281549A3F1}" srcOrd="5" destOrd="0" presId="urn:microsoft.com/office/officeart/2005/8/layout/hierarchy1"/>
    <dgm:cxn modelId="{B0492837-4AB1-424A-B8E9-C5388F099561}" type="presParOf" srcId="{2F3E0388-EF51-429E-A917-AA281549A3F1}" destId="{FBAD2B7D-71EB-43C3-9F57-3A3D721CC5D3}" srcOrd="0" destOrd="0" presId="urn:microsoft.com/office/officeart/2005/8/layout/hierarchy1"/>
    <dgm:cxn modelId="{A91CB00E-D7F9-4424-A9E9-F527865ED13B}" type="presParOf" srcId="{FBAD2B7D-71EB-43C3-9F57-3A3D721CC5D3}" destId="{379EC54E-B79C-4B06-A1AE-56A27F0622B5}" srcOrd="0" destOrd="0" presId="urn:microsoft.com/office/officeart/2005/8/layout/hierarchy1"/>
    <dgm:cxn modelId="{0F58094C-03FB-419F-8152-DE877FCC7AB9}" type="presParOf" srcId="{FBAD2B7D-71EB-43C3-9F57-3A3D721CC5D3}" destId="{6CC027ED-FFDD-4261-B0BA-89FAFF0141E0}" srcOrd="1" destOrd="0" presId="urn:microsoft.com/office/officeart/2005/8/layout/hierarchy1"/>
    <dgm:cxn modelId="{4B60F94B-5E1B-4E5D-8CD8-0263DF834990}" type="presParOf" srcId="{2F3E0388-EF51-429E-A917-AA281549A3F1}" destId="{425C94B9-675A-41D7-B5AB-8083799845B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60108-9A8D-4677-8EAC-930863D19A56}">
      <dsp:nvSpPr>
        <dsp:cNvPr id="0" name=""/>
        <dsp:cNvSpPr/>
      </dsp:nvSpPr>
      <dsp:spPr>
        <a:xfrm>
          <a:off x="3165" y="0"/>
          <a:ext cx="8061699" cy="43434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pl-PL" sz="3000" b="1" kern="1200" dirty="0" err="1"/>
            <a:t>Complication</a:t>
          </a:r>
          <a:endParaRPr lang="pl-PL" sz="3000" b="1" kern="1200" dirty="0"/>
        </a:p>
      </dsp:txBody>
      <dsp:txXfrm rot="16200000">
        <a:off x="-971458" y="974624"/>
        <a:ext cx="3561588" cy="1612339"/>
      </dsp:txXfrm>
    </dsp:sp>
    <dsp:sp modelId="{17AC6465-A9C3-4938-B5A6-CD281E9010F2}">
      <dsp:nvSpPr>
        <dsp:cNvPr id="0" name=""/>
        <dsp:cNvSpPr/>
      </dsp:nvSpPr>
      <dsp:spPr>
        <a:xfrm>
          <a:off x="1615505" y="0"/>
          <a:ext cx="6005966" cy="43434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pl-PL" sz="2200" b="1" kern="1200" dirty="0"/>
            <a:t>(1) </a:t>
          </a:r>
          <a:r>
            <a:rPr lang="pl-PL" sz="2200" kern="1200" dirty="0" err="1"/>
            <a:t>Complication</a:t>
          </a:r>
          <a:r>
            <a:rPr lang="pl-PL" sz="2200" kern="1200" dirty="0"/>
            <a:t> </a:t>
          </a:r>
          <a:r>
            <a:rPr lang="pl-PL" sz="2200" kern="1200" dirty="0" err="1"/>
            <a:t>means</a:t>
          </a:r>
          <a:r>
            <a:rPr lang="pl-PL" sz="2200" kern="1200" dirty="0"/>
            <a:t> </a:t>
          </a:r>
          <a:r>
            <a:rPr lang="pl-PL" sz="2200" kern="1200" dirty="0" err="1"/>
            <a:t>that</a:t>
          </a:r>
          <a:r>
            <a:rPr lang="pl-PL" sz="2200" kern="1200" dirty="0"/>
            <a:t> </a:t>
          </a:r>
          <a:r>
            <a:rPr lang="pl-PL" sz="2200" kern="1200" dirty="0" err="1"/>
            <a:t>analysed</a:t>
          </a:r>
          <a:r>
            <a:rPr lang="pl-PL" sz="2200" kern="1200" dirty="0"/>
            <a:t> problem </a:t>
          </a:r>
          <a:r>
            <a:rPr lang="pl-PL" sz="2200" kern="1200" dirty="0" err="1"/>
            <a:t>includes</a:t>
          </a:r>
          <a:r>
            <a:rPr lang="pl-PL" sz="2200" kern="1200" dirty="0"/>
            <a:t> </a:t>
          </a:r>
          <a:r>
            <a:rPr lang="pl-PL" sz="2200" kern="1200" dirty="0" err="1"/>
            <a:t>many</a:t>
          </a:r>
          <a:r>
            <a:rPr lang="pl-PL" sz="2200" kern="1200" dirty="0"/>
            <a:t> </a:t>
          </a:r>
          <a:r>
            <a:rPr lang="pl-PL" sz="2200" kern="1200" dirty="0" err="1"/>
            <a:t>parts</a:t>
          </a:r>
          <a:r>
            <a:rPr lang="pl-PL" sz="2200" kern="1200" dirty="0"/>
            <a:t> </a:t>
          </a:r>
          <a:r>
            <a:rPr lang="pl-PL" sz="2200" kern="1200" dirty="0" err="1"/>
            <a:t>precisely</a:t>
          </a:r>
          <a:r>
            <a:rPr lang="pl-PL" sz="2200" kern="1200" dirty="0"/>
            <a:t> </a:t>
          </a:r>
          <a:r>
            <a:rPr lang="pl-PL" sz="2200" kern="1200" dirty="0" err="1"/>
            <a:t>connected</a:t>
          </a:r>
          <a:r>
            <a:rPr lang="pl-PL" sz="2200" kern="1200" dirty="0"/>
            <a:t> one with </a:t>
          </a:r>
          <a:r>
            <a:rPr lang="pl-PL" sz="2200" kern="1200" dirty="0" err="1"/>
            <a:t>another</a:t>
          </a:r>
          <a:r>
            <a:rPr lang="pl-PL" sz="2200" kern="1200" dirty="0"/>
            <a:t>. </a:t>
          </a:r>
        </a:p>
        <a:p>
          <a:pPr marL="0" lvl="0" indent="0" algn="l" defTabSz="977900">
            <a:lnSpc>
              <a:spcPct val="90000"/>
            </a:lnSpc>
            <a:spcBef>
              <a:spcPct val="0"/>
            </a:spcBef>
            <a:spcAft>
              <a:spcPct val="35000"/>
            </a:spcAft>
            <a:buNone/>
          </a:pPr>
          <a:r>
            <a:rPr lang="pl-PL" sz="2200" b="1" kern="1200" dirty="0"/>
            <a:t>(2) </a:t>
          </a:r>
          <a:r>
            <a:rPr lang="pl-PL" sz="2200" kern="1200" dirty="0" err="1"/>
            <a:t>Complication</a:t>
          </a:r>
          <a:r>
            <a:rPr lang="pl-PL" sz="2200" kern="1200" dirty="0"/>
            <a:t> </a:t>
          </a:r>
          <a:r>
            <a:rPr lang="pl-PL" sz="2200" kern="1200" dirty="0" err="1"/>
            <a:t>describes</a:t>
          </a:r>
          <a:r>
            <a:rPr lang="pl-PL" sz="2200" kern="1200" dirty="0"/>
            <a:t> a problem </a:t>
          </a:r>
          <a:r>
            <a:rPr lang="pl-PL" sz="2200" kern="1200" dirty="0" err="1"/>
            <a:t>which</a:t>
          </a:r>
          <a:r>
            <a:rPr lang="pl-PL" sz="2200" kern="1200" dirty="0"/>
            <a:t> </a:t>
          </a:r>
          <a:r>
            <a:rPr lang="pl-PL" sz="2200" kern="1200" dirty="0" err="1"/>
            <a:t>is</a:t>
          </a:r>
          <a:r>
            <a:rPr lang="pl-PL" sz="2200" kern="1200" dirty="0"/>
            <a:t> </a:t>
          </a:r>
          <a:r>
            <a:rPr lang="pl-PL" sz="2200" kern="1200" dirty="0" err="1"/>
            <a:t>difficult</a:t>
          </a:r>
          <a:r>
            <a:rPr lang="pl-PL" sz="2200" kern="1200" dirty="0"/>
            <a:t> to </a:t>
          </a:r>
          <a:r>
            <a:rPr lang="pl-PL" sz="2200" kern="1200" dirty="0" err="1"/>
            <a:t>settle</a:t>
          </a:r>
          <a:r>
            <a:rPr lang="pl-PL" sz="2200" kern="1200" dirty="0"/>
            <a:t>. </a:t>
          </a:r>
          <a:r>
            <a:rPr lang="pl-PL" sz="2200" kern="1200" dirty="0" err="1"/>
            <a:t>Therefore</a:t>
          </a:r>
          <a:r>
            <a:rPr lang="pl-PL" sz="2200" kern="1200" dirty="0"/>
            <a:t>, we </a:t>
          </a:r>
          <a:r>
            <a:rPr lang="pl-PL" sz="2200" kern="1200" dirty="0" err="1"/>
            <a:t>cannot</a:t>
          </a:r>
          <a:r>
            <a:rPr lang="pl-PL" sz="2200" kern="1200" dirty="0"/>
            <a:t> be </a:t>
          </a:r>
          <a:r>
            <a:rPr lang="pl-PL" sz="2200" kern="1200" dirty="0" err="1"/>
            <a:t>sure</a:t>
          </a:r>
          <a:r>
            <a:rPr lang="pl-PL" sz="2200" kern="1200" dirty="0"/>
            <a:t> </a:t>
          </a:r>
          <a:r>
            <a:rPr lang="pl-PL" sz="2200" kern="1200" dirty="0" err="1"/>
            <a:t>that</a:t>
          </a:r>
          <a:r>
            <a:rPr lang="pl-PL" sz="2200" kern="1200" dirty="0"/>
            <a:t> the </a:t>
          </a:r>
          <a:r>
            <a:rPr lang="pl-PL" sz="2200" kern="1200" dirty="0" err="1"/>
            <a:t>solution</a:t>
          </a:r>
          <a:r>
            <a:rPr lang="pl-PL" sz="2200" kern="1200" dirty="0"/>
            <a:t> </a:t>
          </a:r>
          <a:r>
            <a:rPr lang="pl-PL" sz="2200" kern="1200" dirty="0" err="1"/>
            <a:t>is</a:t>
          </a:r>
          <a:r>
            <a:rPr lang="pl-PL" sz="2200" kern="1200" dirty="0"/>
            <a:t> the same as the </a:t>
          </a:r>
          <a:r>
            <a:rPr lang="pl-PL" sz="2200" kern="1200" dirty="0" err="1"/>
            <a:t>guarantee</a:t>
          </a:r>
          <a:r>
            <a:rPr lang="pl-PL" sz="2200" kern="1200" dirty="0"/>
            <a:t> </a:t>
          </a:r>
          <a:r>
            <a:rPr lang="pl-PL" sz="2200" kern="1200" dirty="0" err="1"/>
            <a:t>that</a:t>
          </a:r>
          <a:r>
            <a:rPr lang="pl-PL" sz="2200" kern="1200" dirty="0"/>
            <a:t> the </a:t>
          </a:r>
          <a:r>
            <a:rPr lang="pl-PL" sz="2200" kern="1200" dirty="0" err="1"/>
            <a:t>elements</a:t>
          </a:r>
          <a:r>
            <a:rPr lang="pl-PL" sz="2200" kern="1200" dirty="0"/>
            <a:t> </a:t>
          </a:r>
          <a:r>
            <a:rPr lang="pl-PL" sz="2200" kern="1200" dirty="0" err="1"/>
            <a:t>that</a:t>
          </a:r>
          <a:r>
            <a:rPr lang="pl-PL" sz="2200" kern="1200" dirty="0"/>
            <a:t> </a:t>
          </a:r>
          <a:r>
            <a:rPr lang="pl-PL" sz="2200" kern="1200" dirty="0" err="1"/>
            <a:t>compose</a:t>
          </a:r>
          <a:r>
            <a:rPr lang="pl-PL" sz="2200" kern="1200" dirty="0"/>
            <a:t> </a:t>
          </a:r>
          <a:r>
            <a:rPr lang="pl-PL" sz="2200" kern="1200" dirty="0" err="1"/>
            <a:t>it</a:t>
          </a:r>
          <a:r>
            <a:rPr lang="pl-PL" sz="2200" kern="1200" dirty="0"/>
            <a:t> </a:t>
          </a:r>
          <a:r>
            <a:rPr lang="pl-PL" sz="2200" kern="1200" dirty="0" err="1"/>
            <a:t>have</a:t>
          </a:r>
          <a:r>
            <a:rPr lang="pl-PL" sz="2200" kern="1200" dirty="0"/>
            <a:t> </a:t>
          </a:r>
          <a:r>
            <a:rPr lang="pl-PL" sz="2200" kern="1200" dirty="0" err="1"/>
            <a:t>been</a:t>
          </a:r>
          <a:r>
            <a:rPr lang="pl-PL" sz="2200" kern="1200" dirty="0"/>
            <a:t> </a:t>
          </a:r>
          <a:r>
            <a:rPr lang="pl-PL" sz="2200" kern="1200" dirty="0" err="1"/>
            <a:t>matched</a:t>
          </a:r>
          <a:r>
            <a:rPr lang="pl-PL" sz="2200" kern="1200" dirty="0"/>
            <a:t> with </a:t>
          </a:r>
          <a:r>
            <a:rPr lang="pl-PL" sz="2200" kern="1200" dirty="0" err="1"/>
            <a:t>each</a:t>
          </a:r>
          <a:r>
            <a:rPr lang="pl-PL" sz="2200" kern="1200" dirty="0"/>
            <a:t> </a:t>
          </a:r>
          <a:r>
            <a:rPr lang="pl-PL" sz="2200" kern="1200" dirty="0" err="1"/>
            <a:t>other</a:t>
          </a:r>
          <a:r>
            <a:rPr lang="pl-PL" sz="2200" kern="1200" dirty="0"/>
            <a:t>.</a:t>
          </a:r>
        </a:p>
        <a:p>
          <a:pPr marL="0" lvl="0" indent="0" algn="l" defTabSz="977900">
            <a:lnSpc>
              <a:spcPct val="90000"/>
            </a:lnSpc>
            <a:spcBef>
              <a:spcPct val="0"/>
            </a:spcBef>
            <a:spcAft>
              <a:spcPct val="35000"/>
            </a:spcAft>
            <a:buNone/>
          </a:pPr>
          <a:endParaRPr lang="pl-PL" sz="1500" kern="1200" dirty="0"/>
        </a:p>
        <a:p>
          <a:pPr marL="0" lvl="0" indent="0" algn="l" defTabSz="977900">
            <a:lnSpc>
              <a:spcPct val="90000"/>
            </a:lnSpc>
            <a:spcBef>
              <a:spcPct val="0"/>
            </a:spcBef>
            <a:spcAft>
              <a:spcPct val="35000"/>
            </a:spcAft>
            <a:buFont typeface="Arial" panose="020B0604020202020204" pitchFamily="34" charset="0"/>
            <a:buNone/>
          </a:pPr>
          <a:r>
            <a:rPr lang="pl-PL" sz="2200" b="1" kern="1200" dirty="0" err="1"/>
            <a:t>What</a:t>
          </a:r>
          <a:r>
            <a:rPr lang="pl-PL" sz="2200" b="1" kern="1200" dirty="0"/>
            <a:t> </a:t>
          </a:r>
          <a:r>
            <a:rPr lang="pl-PL" sz="2200" b="1" kern="1200" dirty="0" err="1"/>
            <a:t>is</a:t>
          </a:r>
          <a:r>
            <a:rPr lang="pl-PL" sz="2200" b="1" kern="1200" dirty="0"/>
            <a:t> </a:t>
          </a:r>
          <a:r>
            <a:rPr lang="pl-PL" sz="2200" b="1" kern="1200" dirty="0" err="1"/>
            <a:t>complicated</a:t>
          </a:r>
          <a:r>
            <a:rPr lang="pl-PL" sz="2200" b="1" kern="1200" dirty="0"/>
            <a:t>? </a:t>
          </a:r>
        </a:p>
        <a:p>
          <a:pPr marL="0" lvl="0" indent="0" algn="l" defTabSz="977900">
            <a:lnSpc>
              <a:spcPct val="90000"/>
            </a:lnSpc>
            <a:spcBef>
              <a:spcPct val="0"/>
            </a:spcBef>
            <a:spcAft>
              <a:spcPct val="35000"/>
            </a:spcAft>
            <a:buFont typeface="Arial" panose="020B0604020202020204" pitchFamily="34" charset="0"/>
            <a:buNone/>
          </a:pPr>
          <a:r>
            <a:rPr lang="pl-PL" sz="2200" kern="1200" dirty="0"/>
            <a:t>Airbus A380, </a:t>
          </a:r>
          <a:r>
            <a:rPr lang="pl-PL" sz="2200" kern="1200" dirty="0" err="1"/>
            <a:t>human</a:t>
          </a:r>
          <a:r>
            <a:rPr lang="pl-PL" sz="2200" kern="1200" dirty="0"/>
            <a:t> skeleton, subway network in Paris</a:t>
          </a:r>
          <a:endParaRPr lang="pl-PL" sz="2200" b="0" kern="1200" dirty="0"/>
        </a:p>
      </dsp:txBody>
      <dsp:txXfrm>
        <a:off x="1615505" y="0"/>
        <a:ext cx="6005966" cy="4343400"/>
      </dsp:txXfrm>
    </dsp:sp>
    <dsp:sp modelId="{E7CE3D94-767B-4C76-928F-9673BDCD9388}">
      <dsp:nvSpPr>
        <dsp:cNvPr id="0" name=""/>
        <dsp:cNvSpPr/>
      </dsp:nvSpPr>
      <dsp:spPr>
        <a:xfrm>
          <a:off x="8347024" y="0"/>
          <a:ext cx="8061699" cy="43434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pl-PL" sz="3000" b="1" kern="1200" dirty="0" err="1"/>
            <a:t>Complexity</a:t>
          </a:r>
          <a:endParaRPr lang="pl-PL" sz="3000" b="1" kern="1200" dirty="0"/>
        </a:p>
      </dsp:txBody>
      <dsp:txXfrm rot="16200000">
        <a:off x="7372400" y="974624"/>
        <a:ext cx="3561588" cy="1612339"/>
      </dsp:txXfrm>
    </dsp:sp>
    <dsp:sp modelId="{ED48FF5C-97D7-447F-A082-72AED9B86449}">
      <dsp:nvSpPr>
        <dsp:cNvPr id="0" name=""/>
        <dsp:cNvSpPr/>
      </dsp:nvSpPr>
      <dsp:spPr>
        <a:xfrm rot="5400000">
          <a:off x="8068190" y="3118699"/>
          <a:ext cx="638284" cy="1209254"/>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C2759-5E94-443C-B476-5C720373EAC6}">
      <dsp:nvSpPr>
        <dsp:cNvPr id="0" name=""/>
        <dsp:cNvSpPr/>
      </dsp:nvSpPr>
      <dsp:spPr>
        <a:xfrm>
          <a:off x="9959364" y="0"/>
          <a:ext cx="6005966" cy="43434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pl-PL" sz="2200" b="1" kern="1200" dirty="0"/>
            <a:t>(1) </a:t>
          </a:r>
          <a:r>
            <a:rPr lang="pl-PL" sz="2200" kern="1200" dirty="0" err="1"/>
            <a:t>Complexity</a:t>
          </a:r>
          <a:r>
            <a:rPr lang="pl-PL" sz="2200" kern="1200" dirty="0"/>
            <a:t> </a:t>
          </a:r>
          <a:r>
            <a:rPr lang="pl-PL" sz="2200" kern="1200" dirty="0" err="1"/>
            <a:t>occurs</a:t>
          </a:r>
          <a:r>
            <a:rPr lang="pl-PL" sz="2200" kern="1200" dirty="0"/>
            <a:t> </a:t>
          </a:r>
          <a:r>
            <a:rPr lang="pl-PL" sz="2200" kern="1200" dirty="0" err="1"/>
            <a:t>when</a:t>
          </a:r>
          <a:r>
            <a:rPr lang="pl-PL" sz="2200" kern="1200" dirty="0"/>
            <a:t> </a:t>
          </a:r>
          <a:r>
            <a:rPr lang="pl-PL" sz="2200" kern="1200" dirty="0" err="1"/>
            <a:t>something</a:t>
          </a:r>
          <a:r>
            <a:rPr lang="pl-PL" sz="2200" kern="1200" dirty="0"/>
            <a:t> </a:t>
          </a:r>
          <a:r>
            <a:rPr lang="pl-PL" sz="2200" kern="1200" dirty="0" err="1"/>
            <a:t>works</a:t>
          </a:r>
          <a:r>
            <a:rPr lang="pl-PL" sz="2200" kern="1200" dirty="0"/>
            <a:t> as a system and </a:t>
          </a:r>
          <a:r>
            <a:rPr lang="pl-PL" sz="2200" kern="1200" dirty="0" err="1"/>
            <a:t>exhibits</a:t>
          </a:r>
          <a:r>
            <a:rPr lang="pl-PL" sz="2200" kern="1200" dirty="0"/>
            <a:t> system </a:t>
          </a:r>
          <a:r>
            <a:rPr lang="pl-PL" sz="2200" kern="1200" dirty="0" err="1"/>
            <a:t>properties</a:t>
          </a:r>
          <a:r>
            <a:rPr lang="pl-PL" sz="2200" kern="1200" dirty="0"/>
            <a:t> </a:t>
          </a:r>
          <a:r>
            <a:rPr lang="pl-PL" sz="2200" kern="1200" dirty="0" err="1"/>
            <a:t>which</a:t>
          </a:r>
          <a:r>
            <a:rPr lang="pl-PL" sz="2200" kern="1200" dirty="0"/>
            <a:t> </a:t>
          </a:r>
          <a:r>
            <a:rPr lang="pl-PL" sz="2200" kern="1200" dirty="0" err="1"/>
            <a:t>are</a:t>
          </a:r>
          <a:r>
            <a:rPr lang="pl-PL" sz="2200" kern="1200" dirty="0"/>
            <a:t> not </a:t>
          </a:r>
          <a:r>
            <a:rPr lang="pl-PL" sz="2200" kern="1200" dirty="0" err="1"/>
            <a:t>obvious</a:t>
          </a:r>
          <a:r>
            <a:rPr lang="pl-PL" sz="2200" kern="1200" dirty="0"/>
            <a:t> </a:t>
          </a:r>
          <a:r>
            <a:rPr lang="pl-PL" sz="2200" kern="1200" dirty="0" err="1"/>
            <a:t>at</a:t>
          </a:r>
          <a:r>
            <a:rPr lang="pl-PL" sz="2200" kern="1200" dirty="0"/>
            <a:t> </a:t>
          </a:r>
          <a:r>
            <a:rPr lang="pl-PL" sz="2200" kern="1200" dirty="0" err="1"/>
            <a:t>first</a:t>
          </a:r>
          <a:r>
            <a:rPr lang="pl-PL" sz="2200" kern="1200" dirty="0"/>
            <a:t>.</a:t>
          </a:r>
        </a:p>
        <a:p>
          <a:pPr marL="0" lvl="0" indent="0" algn="l" defTabSz="977900">
            <a:lnSpc>
              <a:spcPct val="90000"/>
            </a:lnSpc>
            <a:spcBef>
              <a:spcPct val="0"/>
            </a:spcBef>
            <a:spcAft>
              <a:spcPct val="35000"/>
            </a:spcAft>
            <a:buNone/>
          </a:pPr>
          <a:r>
            <a:rPr lang="pl-PL" sz="2200" b="1" kern="1200" dirty="0"/>
            <a:t>(2) </a:t>
          </a:r>
          <a:r>
            <a:rPr lang="pl-PL" sz="2200" kern="1200" dirty="0" err="1"/>
            <a:t>Complexity</a:t>
          </a:r>
          <a:r>
            <a:rPr lang="pl-PL" sz="2200" kern="1200" dirty="0"/>
            <a:t> </a:t>
          </a:r>
          <a:r>
            <a:rPr lang="pl-PL" sz="2200" kern="1200" dirty="0" err="1"/>
            <a:t>means</a:t>
          </a:r>
          <a:r>
            <a:rPr lang="pl-PL" sz="2200" kern="1200" dirty="0"/>
            <a:t> much </a:t>
          </a:r>
          <a:r>
            <a:rPr lang="pl-PL" sz="2200" kern="1200" dirty="0" err="1"/>
            <a:t>more</a:t>
          </a:r>
          <a:r>
            <a:rPr lang="pl-PL" sz="2200" kern="1200" dirty="0"/>
            <a:t> </a:t>
          </a:r>
          <a:r>
            <a:rPr lang="pl-PL" sz="2200" kern="1200" dirty="0" err="1"/>
            <a:t>than</a:t>
          </a:r>
          <a:r>
            <a:rPr lang="pl-PL" sz="2200" kern="1200" dirty="0"/>
            <a:t> a </a:t>
          </a:r>
          <a:r>
            <a:rPr lang="pl-PL" sz="2200" kern="1200" dirty="0" err="1"/>
            <a:t>simple</a:t>
          </a:r>
          <a:r>
            <a:rPr lang="pl-PL" sz="2200" kern="1200" dirty="0"/>
            <a:t> sum of </a:t>
          </a:r>
          <a:r>
            <a:rPr lang="pl-PL" sz="2200" kern="1200" dirty="0" err="1"/>
            <a:t>bigger</a:t>
          </a:r>
          <a:r>
            <a:rPr lang="pl-PL" sz="2200" kern="1200" dirty="0"/>
            <a:t> </a:t>
          </a:r>
          <a:r>
            <a:rPr lang="pl-PL" sz="2200" kern="1200" dirty="0" err="1"/>
            <a:t>whole</a:t>
          </a:r>
          <a:r>
            <a:rPr lang="pl-PL" sz="2200" kern="1200" dirty="0"/>
            <a:t>. </a:t>
          </a:r>
          <a:r>
            <a:rPr lang="pl-PL" sz="2200" kern="1200" dirty="0" err="1"/>
            <a:t>There</a:t>
          </a:r>
          <a:r>
            <a:rPr lang="pl-PL" sz="2200" kern="1200" dirty="0"/>
            <a:t> </a:t>
          </a:r>
          <a:r>
            <a:rPr lang="pl-PL" sz="2200" kern="1200" dirty="0" err="1"/>
            <a:t>may</a:t>
          </a:r>
          <a:r>
            <a:rPr lang="pl-PL" sz="2200" kern="1200" dirty="0"/>
            <a:t> be </a:t>
          </a:r>
          <a:r>
            <a:rPr lang="pl-PL" sz="2200" kern="1200" dirty="0" err="1"/>
            <a:t>many</a:t>
          </a:r>
          <a:r>
            <a:rPr lang="pl-PL" sz="2200" kern="1200" dirty="0"/>
            <a:t> </a:t>
          </a:r>
          <a:r>
            <a:rPr lang="pl-PL" sz="2200" kern="1200" dirty="0" err="1"/>
            <a:t>or</a:t>
          </a:r>
          <a:r>
            <a:rPr lang="pl-PL" sz="2200" kern="1200" dirty="0"/>
            <a:t> </a:t>
          </a:r>
          <a:r>
            <a:rPr lang="pl-PL" sz="2200" kern="1200" dirty="0" err="1"/>
            <a:t>few</a:t>
          </a:r>
          <a:r>
            <a:rPr lang="pl-PL" sz="2200" kern="1200" dirty="0"/>
            <a:t> </a:t>
          </a:r>
          <a:r>
            <a:rPr lang="pl-PL" sz="2200" kern="1200" dirty="0" err="1"/>
            <a:t>parts</a:t>
          </a:r>
          <a:r>
            <a:rPr lang="pl-PL" sz="2200" kern="1200" dirty="0"/>
            <a:t>, and the </a:t>
          </a:r>
          <a:r>
            <a:rPr lang="pl-PL" sz="2200" kern="1200" dirty="0" err="1"/>
            <a:t>result</a:t>
          </a:r>
          <a:r>
            <a:rPr lang="pl-PL" sz="2200" kern="1200" dirty="0"/>
            <a:t> of </a:t>
          </a:r>
          <a:r>
            <a:rPr lang="pl-PL" sz="2200" kern="1200" dirty="0" err="1"/>
            <a:t>combining</a:t>
          </a:r>
          <a:r>
            <a:rPr lang="pl-PL" sz="2200" kern="1200" dirty="0"/>
            <a:t> </a:t>
          </a:r>
          <a:r>
            <a:rPr lang="pl-PL" sz="2200" kern="1200" dirty="0" err="1"/>
            <a:t>them</a:t>
          </a:r>
          <a:r>
            <a:rPr lang="pl-PL" sz="2200" kern="1200" dirty="0"/>
            <a:t> </a:t>
          </a:r>
          <a:r>
            <a:rPr lang="pl-PL" sz="2200" kern="1200" dirty="0" err="1"/>
            <a:t>is</a:t>
          </a:r>
          <a:r>
            <a:rPr lang="pl-PL" sz="2200" kern="1200" dirty="0"/>
            <a:t> '</a:t>
          </a:r>
          <a:r>
            <a:rPr lang="pl-PL" sz="2200" kern="1200" dirty="0" err="1"/>
            <a:t>something</a:t>
          </a:r>
          <a:r>
            <a:rPr lang="pl-PL" sz="2200" kern="1200" dirty="0"/>
            <a:t>' </a:t>
          </a:r>
          <a:r>
            <a:rPr lang="pl-PL" sz="2200" kern="1200" dirty="0" err="1"/>
            <a:t>obscure</a:t>
          </a:r>
          <a:r>
            <a:rPr lang="pl-PL" sz="2200" kern="1200" dirty="0"/>
            <a:t> </a:t>
          </a:r>
          <a:r>
            <a:rPr lang="pl-PL" sz="2200" kern="1200" dirty="0" err="1"/>
            <a:t>that</a:t>
          </a:r>
          <a:r>
            <a:rPr lang="pl-PL" sz="2200" kern="1200" dirty="0"/>
            <a:t>, in </a:t>
          </a:r>
          <a:r>
            <a:rPr lang="pl-PL" sz="2200" kern="1200" dirty="0" err="1"/>
            <a:t>some</a:t>
          </a:r>
          <a:r>
            <a:rPr lang="pl-PL" sz="2200" kern="1200" dirty="0"/>
            <a:t> </a:t>
          </a:r>
          <a:r>
            <a:rPr lang="pl-PL" sz="2200" kern="1200" dirty="0" err="1"/>
            <a:t>way</a:t>
          </a:r>
          <a:r>
            <a:rPr lang="pl-PL" sz="2200" kern="1200" dirty="0"/>
            <a:t>, </a:t>
          </a:r>
          <a:r>
            <a:rPr lang="pl-PL" sz="2200" kern="1200" dirty="0" err="1"/>
            <a:t>comes</a:t>
          </a:r>
          <a:r>
            <a:rPr lang="pl-PL" sz="2200" kern="1200" dirty="0"/>
            <a:t> to live a life of </a:t>
          </a:r>
          <a:r>
            <a:rPr lang="pl-PL" sz="2200" kern="1200" dirty="0" err="1"/>
            <a:t>its</a:t>
          </a:r>
          <a:r>
            <a:rPr lang="pl-PL" sz="2200" kern="1200" dirty="0"/>
            <a:t> </a:t>
          </a:r>
          <a:r>
            <a:rPr lang="pl-PL" sz="2200" kern="1200" dirty="0" err="1"/>
            <a:t>own</a:t>
          </a:r>
          <a:r>
            <a:rPr lang="pl-PL" sz="2200" kern="1200" dirty="0"/>
            <a:t>.</a:t>
          </a:r>
        </a:p>
        <a:p>
          <a:pPr marL="0" lvl="0" indent="0" algn="l" defTabSz="977900">
            <a:lnSpc>
              <a:spcPct val="90000"/>
            </a:lnSpc>
            <a:spcBef>
              <a:spcPct val="0"/>
            </a:spcBef>
            <a:spcAft>
              <a:spcPct val="35000"/>
            </a:spcAft>
            <a:buNone/>
          </a:pPr>
          <a:endParaRPr lang="pl-PL" sz="1500" kern="1200" dirty="0"/>
        </a:p>
        <a:p>
          <a:pPr marL="0" lvl="0" indent="0" algn="l" defTabSz="977900">
            <a:lnSpc>
              <a:spcPct val="90000"/>
            </a:lnSpc>
            <a:spcBef>
              <a:spcPct val="0"/>
            </a:spcBef>
            <a:spcAft>
              <a:spcPct val="35000"/>
            </a:spcAft>
            <a:buNone/>
          </a:pPr>
          <a:r>
            <a:rPr lang="pl-PL" sz="2200" b="1" kern="1200" dirty="0" err="1"/>
            <a:t>What</a:t>
          </a:r>
          <a:r>
            <a:rPr lang="pl-PL" sz="2200" b="1" kern="1200" dirty="0"/>
            <a:t> </a:t>
          </a:r>
          <a:r>
            <a:rPr lang="pl-PL" sz="2200" b="1" kern="1200" dirty="0" err="1"/>
            <a:t>is</a:t>
          </a:r>
          <a:r>
            <a:rPr lang="pl-PL" sz="2200" b="1" kern="1200" dirty="0"/>
            <a:t> </a:t>
          </a:r>
          <a:r>
            <a:rPr lang="pl-PL" sz="2200" b="1" kern="1200" dirty="0" err="1"/>
            <a:t>complex</a:t>
          </a:r>
          <a:r>
            <a:rPr lang="pl-PL" sz="2200" b="1" kern="1200" dirty="0"/>
            <a:t>? </a:t>
          </a:r>
        </a:p>
        <a:p>
          <a:pPr marL="0" lvl="0" indent="0" algn="l" defTabSz="977900">
            <a:lnSpc>
              <a:spcPct val="90000"/>
            </a:lnSpc>
            <a:spcBef>
              <a:spcPct val="0"/>
            </a:spcBef>
            <a:spcAft>
              <a:spcPct val="35000"/>
            </a:spcAft>
            <a:buNone/>
          </a:pPr>
          <a:r>
            <a:rPr lang="pl-PL" sz="2200" b="0" kern="1200" dirty="0" err="1"/>
            <a:t>Jellyfish</a:t>
          </a:r>
          <a:r>
            <a:rPr lang="pl-PL" sz="2200" b="0" kern="1200" dirty="0"/>
            <a:t>, </a:t>
          </a:r>
          <a:r>
            <a:rPr lang="pl-PL" sz="2200" b="0" kern="1200" dirty="0" err="1"/>
            <a:t>human</a:t>
          </a:r>
          <a:r>
            <a:rPr lang="pl-PL" sz="2200" b="0" kern="1200" dirty="0"/>
            <a:t>, </a:t>
          </a:r>
          <a:r>
            <a:rPr lang="pl-PL" sz="2200" b="0" kern="1200" dirty="0" err="1"/>
            <a:t>way</a:t>
          </a:r>
          <a:r>
            <a:rPr lang="pl-PL" sz="2200" b="0" kern="1200" dirty="0"/>
            <a:t> to </a:t>
          </a:r>
          <a:r>
            <a:rPr lang="pl-PL" sz="2200" b="0" kern="1200" dirty="0" err="1"/>
            <a:t>use</a:t>
          </a:r>
          <a:r>
            <a:rPr lang="pl-PL" sz="2200" b="0" kern="1200" dirty="0"/>
            <a:t> the subway</a:t>
          </a:r>
        </a:p>
      </dsp:txBody>
      <dsp:txXfrm>
        <a:off x="9959364" y="0"/>
        <a:ext cx="6005966" cy="4343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153CC-6939-41C5-B46D-B0BC2FE846A7}">
      <dsp:nvSpPr>
        <dsp:cNvPr id="0" name=""/>
        <dsp:cNvSpPr/>
      </dsp:nvSpPr>
      <dsp:spPr>
        <a:xfrm>
          <a:off x="1589554" y="2514599"/>
          <a:ext cx="625615" cy="1788154"/>
        </a:xfrm>
        <a:custGeom>
          <a:avLst/>
          <a:gdLst/>
          <a:ahLst/>
          <a:cxnLst/>
          <a:rect l="0" t="0" r="0" b="0"/>
          <a:pathLst>
            <a:path>
              <a:moveTo>
                <a:pt x="0" y="0"/>
              </a:moveTo>
              <a:lnTo>
                <a:pt x="312807" y="0"/>
              </a:lnTo>
              <a:lnTo>
                <a:pt x="312807" y="1788154"/>
              </a:lnTo>
              <a:lnTo>
                <a:pt x="625615" y="178815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55001" y="3361316"/>
        <a:ext cx="94721" cy="94721"/>
      </dsp:txXfrm>
    </dsp:sp>
    <dsp:sp modelId="{3B8F2FD1-3875-4ED2-88A9-0C598DC2081B}">
      <dsp:nvSpPr>
        <dsp:cNvPr id="0" name=""/>
        <dsp:cNvSpPr/>
      </dsp:nvSpPr>
      <dsp:spPr>
        <a:xfrm>
          <a:off x="1589554" y="2514599"/>
          <a:ext cx="625615" cy="596051"/>
        </a:xfrm>
        <a:custGeom>
          <a:avLst/>
          <a:gdLst/>
          <a:ahLst/>
          <a:cxnLst/>
          <a:rect l="0" t="0" r="0" b="0"/>
          <a:pathLst>
            <a:path>
              <a:moveTo>
                <a:pt x="0" y="0"/>
              </a:moveTo>
              <a:lnTo>
                <a:pt x="312807" y="0"/>
              </a:lnTo>
              <a:lnTo>
                <a:pt x="312807" y="596051"/>
              </a:lnTo>
              <a:lnTo>
                <a:pt x="625615" y="59605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80759" y="2791023"/>
        <a:ext cx="43205" cy="43205"/>
      </dsp:txXfrm>
    </dsp:sp>
    <dsp:sp modelId="{6207D171-8A9E-497D-B374-1CE4532BCC3A}">
      <dsp:nvSpPr>
        <dsp:cNvPr id="0" name=""/>
        <dsp:cNvSpPr/>
      </dsp:nvSpPr>
      <dsp:spPr>
        <a:xfrm>
          <a:off x="1589554" y="1918548"/>
          <a:ext cx="625615" cy="596051"/>
        </a:xfrm>
        <a:custGeom>
          <a:avLst/>
          <a:gdLst/>
          <a:ahLst/>
          <a:cxnLst/>
          <a:rect l="0" t="0" r="0" b="0"/>
          <a:pathLst>
            <a:path>
              <a:moveTo>
                <a:pt x="0" y="596051"/>
              </a:moveTo>
              <a:lnTo>
                <a:pt x="312807" y="596051"/>
              </a:lnTo>
              <a:lnTo>
                <a:pt x="312807" y="0"/>
              </a:lnTo>
              <a:lnTo>
                <a:pt x="625615"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80759" y="2194971"/>
        <a:ext cx="43205" cy="43205"/>
      </dsp:txXfrm>
    </dsp:sp>
    <dsp:sp modelId="{2563A1BD-3C40-4ED3-A4A0-ACCEFEEF4ECC}">
      <dsp:nvSpPr>
        <dsp:cNvPr id="0" name=""/>
        <dsp:cNvSpPr/>
      </dsp:nvSpPr>
      <dsp:spPr>
        <a:xfrm>
          <a:off x="1589554" y="726445"/>
          <a:ext cx="625615" cy="1788154"/>
        </a:xfrm>
        <a:custGeom>
          <a:avLst/>
          <a:gdLst/>
          <a:ahLst/>
          <a:cxnLst/>
          <a:rect l="0" t="0" r="0" b="0"/>
          <a:pathLst>
            <a:path>
              <a:moveTo>
                <a:pt x="0" y="1788154"/>
              </a:moveTo>
              <a:lnTo>
                <a:pt x="312807" y="1788154"/>
              </a:lnTo>
              <a:lnTo>
                <a:pt x="312807" y="0"/>
              </a:lnTo>
              <a:lnTo>
                <a:pt x="625615"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55001" y="1573161"/>
        <a:ext cx="94721" cy="94721"/>
      </dsp:txXfrm>
    </dsp:sp>
    <dsp:sp modelId="{D4BCCE0E-F0C6-4B1B-83B7-791FCADEAA64}">
      <dsp:nvSpPr>
        <dsp:cNvPr id="0" name=""/>
        <dsp:cNvSpPr/>
      </dsp:nvSpPr>
      <dsp:spPr>
        <a:xfrm rot="16200000">
          <a:off x="-1396977" y="2037758"/>
          <a:ext cx="5019382" cy="953682"/>
        </a:xfrm>
        <a:prstGeom prst="rect">
          <a:avLst/>
        </a:prstGeom>
        <a:solidFill>
          <a:srgbClr val="E12227"/>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a:t>PDCA</a:t>
          </a:r>
        </a:p>
      </dsp:txBody>
      <dsp:txXfrm>
        <a:off x="-1396977" y="2037758"/>
        <a:ext cx="5019382" cy="953682"/>
      </dsp:txXfrm>
    </dsp:sp>
    <dsp:sp modelId="{CBD85F90-D075-469F-8D86-D3F7BB2114C3}">
      <dsp:nvSpPr>
        <dsp:cNvPr id="0" name=""/>
        <dsp:cNvSpPr/>
      </dsp:nvSpPr>
      <dsp:spPr>
        <a:xfrm>
          <a:off x="2215170" y="249603"/>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P-Plan.</a:t>
          </a:r>
          <a:r>
            <a:rPr lang="pl-PL" sz="2200" kern="1200" dirty="0"/>
            <a:t> </a:t>
          </a:r>
          <a:r>
            <a:rPr lang="pl-PL" sz="2200" kern="1200" dirty="0" err="1"/>
            <a:t>Document</a:t>
          </a:r>
          <a:r>
            <a:rPr lang="pl-PL" sz="2200" kern="1200" dirty="0"/>
            <a:t> the </a:t>
          </a:r>
          <a:r>
            <a:rPr lang="pl-PL" sz="2200" kern="1200" dirty="0" err="1"/>
            <a:t>current</a:t>
          </a:r>
          <a:r>
            <a:rPr lang="pl-PL" sz="2200" kern="1200" dirty="0"/>
            <a:t> </a:t>
          </a:r>
          <a:r>
            <a:rPr lang="pl-PL" sz="2200" kern="1200" dirty="0" err="1"/>
            <a:t>state</a:t>
          </a:r>
          <a:r>
            <a:rPr lang="pl-PL" sz="2200" kern="1200" dirty="0"/>
            <a:t> of the problem, </a:t>
          </a:r>
          <a:r>
            <a:rPr lang="pl-PL" sz="2200" kern="1200" dirty="0" err="1"/>
            <a:t>then</a:t>
          </a:r>
          <a:r>
            <a:rPr lang="pl-PL" sz="2200" kern="1200" dirty="0"/>
            <a:t> </a:t>
          </a:r>
          <a:r>
            <a:rPr lang="pl-PL" sz="2200" kern="1200" dirty="0" err="1"/>
            <a:t>define</a:t>
          </a:r>
          <a:r>
            <a:rPr lang="pl-PL" sz="2200" kern="1200" dirty="0"/>
            <a:t> the target </a:t>
          </a:r>
          <a:r>
            <a:rPr lang="pl-PL" sz="2200" kern="1200" dirty="0" err="1"/>
            <a:t>state</a:t>
          </a:r>
          <a:r>
            <a:rPr lang="pl-PL" sz="2200" kern="1200" dirty="0"/>
            <a:t> with </a:t>
          </a:r>
          <a:r>
            <a:rPr lang="pl-PL" sz="2200" kern="1200" dirty="0" err="1"/>
            <a:t>measurable</a:t>
          </a:r>
          <a:r>
            <a:rPr lang="pl-PL" sz="2200" kern="1200" dirty="0"/>
            <a:t> </a:t>
          </a:r>
          <a:r>
            <a:rPr lang="pl-PL" sz="2200" kern="1200" dirty="0" err="1"/>
            <a:t>goals</a:t>
          </a:r>
          <a:r>
            <a:rPr lang="pl-PL" sz="2200" kern="1200" dirty="0"/>
            <a:t> to be </a:t>
          </a:r>
          <a:r>
            <a:rPr lang="pl-PL" sz="2200" kern="1200" dirty="0" err="1"/>
            <a:t>achieved</a:t>
          </a:r>
          <a:r>
            <a:rPr lang="pl-PL" sz="2200" kern="1200" dirty="0"/>
            <a:t>, </a:t>
          </a:r>
          <a:r>
            <a:rPr lang="pl-PL" sz="2200" kern="1200" dirty="0" err="1"/>
            <a:t>identify</a:t>
          </a:r>
          <a:r>
            <a:rPr lang="pl-PL" sz="2200" kern="1200" dirty="0"/>
            <a:t> </a:t>
          </a:r>
          <a:r>
            <a:rPr lang="pl-PL" sz="2200" kern="1200" dirty="0" err="1"/>
            <a:t>solutions</a:t>
          </a:r>
          <a:r>
            <a:rPr lang="pl-PL" sz="2200" kern="1200" dirty="0"/>
            <a:t> </a:t>
          </a:r>
          <a:r>
            <a:rPr lang="pl-PL" sz="2200" kern="1200" dirty="0" err="1"/>
            <a:t>or</a:t>
          </a:r>
          <a:r>
            <a:rPr lang="pl-PL" sz="2200" kern="1200" dirty="0"/>
            <a:t> </a:t>
          </a:r>
          <a:r>
            <a:rPr lang="pl-PL" sz="2200" kern="1200" dirty="0" err="1"/>
            <a:t>improvements</a:t>
          </a:r>
          <a:r>
            <a:rPr lang="pl-PL" sz="2200" kern="1200" dirty="0"/>
            <a:t> and </a:t>
          </a:r>
          <a:r>
            <a:rPr lang="pl-PL" sz="2200" kern="1200" dirty="0" err="1"/>
            <a:t>develop</a:t>
          </a:r>
          <a:r>
            <a:rPr lang="pl-PL" sz="2200" kern="1200" dirty="0"/>
            <a:t> </a:t>
          </a:r>
          <a:r>
            <a:rPr lang="pl-PL" sz="2200" kern="1200" dirty="0" err="1"/>
            <a:t>an</a:t>
          </a:r>
          <a:r>
            <a:rPr lang="pl-PL" sz="2200" kern="1200" dirty="0"/>
            <a:t> </a:t>
          </a:r>
          <a:r>
            <a:rPr lang="pl-PL" sz="2200" kern="1200" dirty="0" err="1"/>
            <a:t>action</a:t>
          </a:r>
          <a:r>
            <a:rPr lang="pl-PL" sz="2200" kern="1200" dirty="0"/>
            <a:t> plan</a:t>
          </a:r>
        </a:p>
      </dsp:txBody>
      <dsp:txXfrm>
        <a:off x="2215170" y="249603"/>
        <a:ext cx="13560847" cy="953682"/>
      </dsp:txXfrm>
    </dsp:sp>
    <dsp:sp modelId="{3F41B338-C905-449A-B183-921AC58B5C85}">
      <dsp:nvSpPr>
        <dsp:cNvPr id="0" name=""/>
        <dsp:cNvSpPr/>
      </dsp:nvSpPr>
      <dsp:spPr>
        <a:xfrm>
          <a:off x="2215170" y="1441707"/>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D-Do. </a:t>
          </a:r>
          <a:r>
            <a:rPr lang="pl-PL" sz="2200" kern="1200" dirty="0" err="1"/>
            <a:t>Execute</a:t>
          </a:r>
          <a:r>
            <a:rPr lang="pl-PL" sz="2200" kern="1200" dirty="0"/>
            <a:t> the plan, monitor the </a:t>
          </a:r>
          <a:r>
            <a:rPr lang="pl-PL" sz="2200" kern="1200" dirty="0" err="1"/>
            <a:t>process</a:t>
          </a:r>
          <a:r>
            <a:rPr lang="pl-PL" sz="2200" kern="1200" dirty="0"/>
            <a:t> </a:t>
          </a:r>
          <a:r>
            <a:rPr lang="pl-PL" sz="2200" kern="1200" dirty="0" err="1"/>
            <a:t>during</a:t>
          </a:r>
          <a:r>
            <a:rPr lang="pl-PL" sz="2200" kern="1200" dirty="0"/>
            <a:t> </a:t>
          </a:r>
          <a:r>
            <a:rPr lang="pl-PL" sz="2200" kern="1200" dirty="0" err="1"/>
            <a:t>implementation</a:t>
          </a:r>
          <a:r>
            <a:rPr lang="pl-PL" sz="2200" kern="1200" dirty="0"/>
            <a:t>. </a:t>
          </a:r>
          <a:r>
            <a:rPr lang="pl-PL" sz="2200" kern="1200" dirty="0" err="1"/>
            <a:t>Document</a:t>
          </a:r>
          <a:r>
            <a:rPr lang="pl-PL" sz="2200" kern="1200" dirty="0"/>
            <a:t> </a:t>
          </a:r>
          <a:r>
            <a:rPr lang="pl-PL" sz="2200" kern="1200" dirty="0" err="1"/>
            <a:t>problems</a:t>
          </a:r>
          <a:r>
            <a:rPr lang="pl-PL" sz="2200" kern="1200" dirty="0"/>
            <a:t> and </a:t>
          </a:r>
          <a:r>
            <a:rPr lang="pl-PL" sz="2200" kern="1200" dirty="0" err="1"/>
            <a:t>unforeseen</a:t>
          </a:r>
          <a:r>
            <a:rPr lang="pl-PL" sz="2200" kern="1200" dirty="0"/>
            <a:t> </a:t>
          </a:r>
          <a:r>
            <a:rPr lang="pl-PL" sz="2200" kern="1200" dirty="0" err="1"/>
            <a:t>events</a:t>
          </a:r>
          <a:endParaRPr lang="pl-PL" sz="2200" kern="1200" dirty="0"/>
        </a:p>
      </dsp:txBody>
      <dsp:txXfrm>
        <a:off x="2215170" y="1441707"/>
        <a:ext cx="13560847" cy="953682"/>
      </dsp:txXfrm>
    </dsp:sp>
    <dsp:sp modelId="{39D4E244-726E-42D7-9B00-0C177DD66C25}">
      <dsp:nvSpPr>
        <dsp:cNvPr id="0" name=""/>
        <dsp:cNvSpPr/>
      </dsp:nvSpPr>
      <dsp:spPr>
        <a:xfrm>
          <a:off x="2215170" y="2633810"/>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C-</a:t>
          </a:r>
          <a:r>
            <a:rPr lang="pl-PL" sz="2200" b="1" kern="1200" dirty="0" err="1"/>
            <a:t>Check</a:t>
          </a:r>
          <a:r>
            <a:rPr lang="pl-PL" sz="2200" kern="1200" dirty="0"/>
            <a:t>. </a:t>
          </a:r>
          <a:r>
            <a:rPr lang="pl-PL" sz="2200" kern="1200" dirty="0" err="1"/>
            <a:t>Analyze</a:t>
          </a:r>
          <a:r>
            <a:rPr lang="pl-PL" sz="2200" kern="1200" dirty="0"/>
            <a:t> the </a:t>
          </a:r>
          <a:r>
            <a:rPr lang="pl-PL" sz="2200" kern="1200" dirty="0" err="1"/>
            <a:t>results</a:t>
          </a:r>
          <a:r>
            <a:rPr lang="pl-PL" sz="2200" kern="1200" dirty="0"/>
            <a:t> </a:t>
          </a:r>
          <a:r>
            <a:rPr lang="pl-PL" sz="2200" kern="1200" dirty="0" err="1"/>
            <a:t>against</a:t>
          </a:r>
          <a:r>
            <a:rPr lang="pl-PL" sz="2200" kern="1200" dirty="0"/>
            <a:t> the </a:t>
          </a:r>
          <a:r>
            <a:rPr lang="pl-PL" sz="2200" kern="1200" dirty="0" err="1"/>
            <a:t>goals</a:t>
          </a:r>
          <a:r>
            <a:rPr lang="pl-PL" sz="2200" kern="1200" dirty="0"/>
            <a:t> set in the Plan </a:t>
          </a:r>
          <a:r>
            <a:rPr lang="pl-PL" sz="2200" kern="1200" dirty="0" err="1"/>
            <a:t>phase</a:t>
          </a:r>
          <a:r>
            <a:rPr lang="pl-PL" sz="2200" kern="1200" dirty="0"/>
            <a:t>. </a:t>
          </a:r>
          <a:r>
            <a:rPr lang="pl-PL" sz="2200" kern="1200" dirty="0" err="1"/>
            <a:t>Check</a:t>
          </a:r>
          <a:r>
            <a:rPr lang="pl-PL" sz="2200" kern="1200" dirty="0"/>
            <a:t> </a:t>
          </a:r>
          <a:r>
            <a:rPr lang="pl-PL" sz="2200" kern="1200" dirty="0" err="1"/>
            <a:t>if</a:t>
          </a:r>
          <a:r>
            <a:rPr lang="pl-PL" sz="2200" kern="1200" dirty="0"/>
            <a:t> the </a:t>
          </a:r>
          <a:r>
            <a:rPr lang="pl-PL" sz="2200" kern="1200" dirty="0" err="1"/>
            <a:t>state</a:t>
          </a:r>
          <a:r>
            <a:rPr lang="pl-PL" sz="2200" kern="1200" dirty="0"/>
            <a:t> </a:t>
          </a:r>
          <a:r>
            <a:rPr lang="pl-PL" sz="2200" kern="1200" dirty="0" err="1"/>
            <a:t>after</a:t>
          </a:r>
          <a:r>
            <a:rPr lang="pl-PL" sz="2200" kern="1200" dirty="0"/>
            <a:t> </a:t>
          </a:r>
          <a:r>
            <a:rPr lang="pl-PL" sz="2200" kern="1200" dirty="0" err="1"/>
            <a:t>implementation</a:t>
          </a:r>
          <a:r>
            <a:rPr lang="pl-PL" sz="2200" kern="1200" dirty="0"/>
            <a:t> </a:t>
          </a:r>
          <a:r>
            <a:rPr lang="pl-PL" sz="2200" kern="1200" dirty="0" err="1"/>
            <a:t>is</a:t>
          </a:r>
          <a:r>
            <a:rPr lang="pl-PL" sz="2200" kern="1200" dirty="0"/>
            <a:t> </a:t>
          </a:r>
          <a:r>
            <a:rPr lang="pl-PL" sz="2200" kern="1200" dirty="0" err="1"/>
            <a:t>consistent</a:t>
          </a:r>
          <a:r>
            <a:rPr lang="pl-PL" sz="2200" kern="1200" dirty="0"/>
            <a:t> with the </a:t>
          </a:r>
          <a:r>
            <a:rPr lang="pl-PL" sz="2200" kern="1200" dirty="0" err="1"/>
            <a:t>planned</a:t>
          </a:r>
          <a:r>
            <a:rPr lang="pl-PL" sz="2200" kern="1200" dirty="0"/>
            <a:t> </a:t>
          </a:r>
          <a:r>
            <a:rPr lang="pl-PL" sz="2200" kern="1200" dirty="0" err="1"/>
            <a:t>future</a:t>
          </a:r>
          <a:r>
            <a:rPr lang="pl-PL" sz="2200" kern="1200" dirty="0"/>
            <a:t> </a:t>
          </a:r>
          <a:r>
            <a:rPr lang="pl-PL" sz="2200" kern="1200" dirty="0" err="1"/>
            <a:t>state</a:t>
          </a:r>
          <a:endParaRPr lang="pl-PL" sz="2200" kern="1200" dirty="0"/>
        </a:p>
      </dsp:txBody>
      <dsp:txXfrm>
        <a:off x="2215170" y="2633810"/>
        <a:ext cx="13560847" cy="953682"/>
      </dsp:txXfrm>
    </dsp:sp>
    <dsp:sp modelId="{07A077A4-0797-4ED6-BA26-39A9084EBE23}">
      <dsp:nvSpPr>
        <dsp:cNvPr id="0" name=""/>
        <dsp:cNvSpPr/>
      </dsp:nvSpPr>
      <dsp:spPr>
        <a:xfrm>
          <a:off x="2215170" y="3825913"/>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A-</a:t>
          </a:r>
          <a:r>
            <a:rPr lang="pl-PL" sz="2200" b="1" kern="1200" dirty="0" err="1"/>
            <a:t>Act</a:t>
          </a:r>
          <a:r>
            <a:rPr lang="pl-PL" sz="2200" b="1" kern="1200" dirty="0"/>
            <a:t>. </a:t>
          </a:r>
          <a:r>
            <a:rPr lang="pl-PL" sz="2200" kern="1200" dirty="0" err="1"/>
            <a:t>If</a:t>
          </a:r>
          <a:r>
            <a:rPr lang="pl-PL" sz="2200" kern="1200" dirty="0"/>
            <a:t> the </a:t>
          </a:r>
          <a:r>
            <a:rPr lang="pl-PL" sz="2200" kern="1200" dirty="0" err="1"/>
            <a:t>new</a:t>
          </a:r>
          <a:r>
            <a:rPr lang="pl-PL" sz="2200" kern="1200" dirty="0"/>
            <a:t> </a:t>
          </a:r>
          <a:r>
            <a:rPr lang="pl-PL" sz="2200" kern="1200" dirty="0" err="1"/>
            <a:t>method</a:t>
          </a:r>
          <a:r>
            <a:rPr lang="pl-PL" sz="2200" kern="1200" dirty="0"/>
            <a:t> </a:t>
          </a:r>
          <a:r>
            <a:rPr lang="pl-PL" sz="2200" kern="1200" dirty="0" err="1"/>
            <a:t>turned</a:t>
          </a:r>
          <a:r>
            <a:rPr lang="pl-PL" sz="2200" kern="1200" dirty="0"/>
            <a:t> out to be </a:t>
          </a:r>
          <a:r>
            <a:rPr lang="pl-PL" sz="2200" kern="1200" dirty="0" err="1"/>
            <a:t>effective</a:t>
          </a:r>
          <a:r>
            <a:rPr lang="pl-PL" sz="2200" kern="1200" dirty="0"/>
            <a:t> (</a:t>
          </a:r>
          <a:r>
            <a:rPr lang="pl-PL" sz="2200" kern="1200" dirty="0" err="1"/>
            <a:t>results</a:t>
          </a:r>
          <a:r>
            <a:rPr lang="pl-PL" sz="2200" kern="1200" dirty="0"/>
            <a:t> of the </a:t>
          </a:r>
          <a:r>
            <a:rPr lang="pl-PL" sz="2200" kern="1200" dirty="0" err="1"/>
            <a:t>Check</a:t>
          </a:r>
          <a:r>
            <a:rPr lang="pl-PL" sz="2200" kern="1200" dirty="0"/>
            <a:t> </a:t>
          </a:r>
          <a:r>
            <a:rPr lang="pl-PL" sz="2200" kern="1200" dirty="0" err="1"/>
            <a:t>phase</a:t>
          </a:r>
          <a:r>
            <a:rPr lang="pl-PL" sz="2200" kern="1200" dirty="0"/>
            <a:t>) </a:t>
          </a:r>
          <a:r>
            <a:rPr lang="pl-PL" sz="2200" kern="1200" dirty="0" err="1"/>
            <a:t>then</a:t>
          </a:r>
          <a:r>
            <a:rPr lang="pl-PL" sz="2200" kern="1200" dirty="0"/>
            <a:t> </a:t>
          </a:r>
          <a:r>
            <a:rPr lang="pl-PL" sz="2200" kern="1200" dirty="0" err="1"/>
            <a:t>adopt</a:t>
          </a:r>
          <a:r>
            <a:rPr lang="pl-PL" sz="2200" kern="1200" dirty="0"/>
            <a:t> and </a:t>
          </a:r>
          <a:r>
            <a:rPr lang="pl-PL" sz="2200" kern="1200" dirty="0" err="1"/>
            <a:t>standardize</a:t>
          </a:r>
          <a:r>
            <a:rPr lang="pl-PL" sz="2200" kern="1200" dirty="0"/>
            <a:t> </a:t>
          </a:r>
          <a:r>
            <a:rPr lang="pl-PL" sz="2200" kern="1200" dirty="0" err="1"/>
            <a:t>it</a:t>
          </a:r>
          <a:r>
            <a:rPr lang="pl-PL" sz="2200" kern="1200" dirty="0"/>
            <a:t>, </a:t>
          </a:r>
          <a:r>
            <a:rPr lang="pl-PL" sz="2200" kern="1200" dirty="0" err="1"/>
            <a:t>otherwise</a:t>
          </a:r>
          <a:r>
            <a:rPr lang="pl-PL" sz="2200" kern="1200" dirty="0"/>
            <a:t> </a:t>
          </a:r>
          <a:r>
            <a:rPr lang="pl-PL" sz="2200" kern="1200" dirty="0" err="1"/>
            <a:t>identify</a:t>
          </a:r>
          <a:r>
            <a:rPr lang="pl-PL" sz="2200" kern="1200" dirty="0"/>
            <a:t> the </a:t>
          </a:r>
          <a:r>
            <a:rPr lang="pl-PL" sz="2200" kern="1200" dirty="0" err="1"/>
            <a:t>changes</a:t>
          </a:r>
          <a:r>
            <a:rPr lang="pl-PL" sz="2200" kern="1200" dirty="0"/>
            <a:t> </a:t>
          </a:r>
          <a:r>
            <a:rPr lang="pl-PL" sz="2200" kern="1200" dirty="0" err="1"/>
            <a:t>that</a:t>
          </a:r>
          <a:r>
            <a:rPr lang="pl-PL" sz="2200" kern="1200" dirty="0"/>
            <a:t> </a:t>
          </a:r>
          <a:r>
            <a:rPr lang="pl-PL" sz="2200" kern="1200" dirty="0" err="1"/>
            <a:t>need</a:t>
          </a:r>
          <a:r>
            <a:rPr lang="pl-PL" sz="2200" kern="1200" dirty="0"/>
            <a:t> to be </a:t>
          </a:r>
          <a:r>
            <a:rPr lang="pl-PL" sz="2200" kern="1200" dirty="0" err="1"/>
            <a:t>implemented</a:t>
          </a:r>
          <a:r>
            <a:rPr lang="pl-PL" sz="2200" kern="1200" dirty="0"/>
            <a:t> and </a:t>
          </a:r>
          <a:r>
            <a:rPr lang="pl-PL" sz="2200" kern="1200" dirty="0" err="1"/>
            <a:t>then</a:t>
          </a:r>
          <a:r>
            <a:rPr lang="pl-PL" sz="2200" kern="1200" dirty="0"/>
            <a:t> start a </a:t>
          </a:r>
          <a:r>
            <a:rPr lang="pl-PL" sz="2200" kern="1200" dirty="0" err="1"/>
            <a:t>new</a:t>
          </a:r>
          <a:r>
            <a:rPr lang="pl-PL" sz="2200" kern="1200" dirty="0"/>
            <a:t> PDCA </a:t>
          </a:r>
          <a:r>
            <a:rPr lang="pl-PL" sz="2200" kern="1200" dirty="0" err="1"/>
            <a:t>cycle</a:t>
          </a:r>
          <a:endParaRPr lang="pl-PL" sz="2200" kern="1200" dirty="0"/>
        </a:p>
      </dsp:txBody>
      <dsp:txXfrm>
        <a:off x="2215170" y="3825913"/>
        <a:ext cx="13560847" cy="9536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5C19A-04EE-40C4-ACA0-50AB382E6397}">
      <dsp:nvSpPr>
        <dsp:cNvPr id="0" name=""/>
        <dsp:cNvSpPr/>
      </dsp:nvSpPr>
      <dsp:spPr>
        <a:xfrm>
          <a:off x="3214" y="0"/>
          <a:ext cx="8185610" cy="37338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pl-PL" sz="2300" b="1" kern="1200" dirty="0" err="1"/>
            <a:t>Stage</a:t>
          </a:r>
          <a:r>
            <a:rPr lang="pl-PL" sz="2300" b="1" kern="1200" dirty="0"/>
            <a:t> no. 1</a:t>
          </a:r>
          <a:endParaRPr lang="pl-PL" sz="2300" kern="1200" dirty="0"/>
        </a:p>
      </dsp:txBody>
      <dsp:txXfrm rot="16200000">
        <a:off x="-709082" y="712296"/>
        <a:ext cx="3061716" cy="1637122"/>
      </dsp:txXfrm>
    </dsp:sp>
    <dsp:sp modelId="{B319DA14-8A52-4726-A5AC-162FF172324F}">
      <dsp:nvSpPr>
        <dsp:cNvPr id="0" name=""/>
        <dsp:cNvSpPr/>
      </dsp:nvSpPr>
      <dsp:spPr>
        <a:xfrm>
          <a:off x="1640336" y="0"/>
          <a:ext cx="6098279" cy="3733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273050" lvl="0" indent="-273050" algn="l" defTabSz="1022350">
            <a:lnSpc>
              <a:spcPct val="90000"/>
            </a:lnSpc>
            <a:spcBef>
              <a:spcPct val="0"/>
            </a:spcBef>
            <a:spcAft>
              <a:spcPct val="35000"/>
            </a:spcAft>
            <a:buFont typeface="+mj-lt"/>
            <a:buNone/>
          </a:pPr>
          <a:r>
            <a:rPr lang="pl-PL" sz="2300" b="1" kern="1200" dirty="0" err="1"/>
            <a:t>Initiation</a:t>
          </a:r>
          <a:r>
            <a:rPr lang="pl-PL" sz="2300" b="1" kern="1200" dirty="0"/>
            <a:t> of </a:t>
          </a:r>
          <a:r>
            <a:rPr lang="pl-PL" sz="2300" b="1" kern="1200" dirty="0" err="1"/>
            <a:t>change</a:t>
          </a:r>
          <a:r>
            <a:rPr lang="pl-PL" sz="2300" b="1" kern="1200" dirty="0"/>
            <a:t> </a:t>
          </a:r>
          <a:r>
            <a:rPr lang="pl-PL" sz="2300" b="0" kern="1200" dirty="0"/>
            <a:t>/</a:t>
          </a:r>
          <a:r>
            <a:rPr lang="pl-PL" sz="2300" b="0" kern="1200" dirty="0" err="1"/>
            <a:t>includes</a:t>
          </a:r>
          <a:r>
            <a:rPr lang="pl-PL" sz="2300" b="0" kern="1200" dirty="0"/>
            <a:t> /</a:t>
          </a:r>
          <a:endParaRPr lang="pl-PL" sz="2300" b="1" kern="1200" dirty="0"/>
        </a:p>
        <a:p>
          <a:pPr marL="273050" lvl="0" indent="-273050" algn="l" defTabSz="1022350">
            <a:lnSpc>
              <a:spcPct val="90000"/>
            </a:lnSpc>
            <a:spcBef>
              <a:spcPct val="0"/>
            </a:spcBef>
            <a:spcAft>
              <a:spcPct val="35000"/>
            </a:spcAft>
            <a:buFont typeface="+mj-lt"/>
            <a:buNone/>
          </a:pPr>
          <a:r>
            <a:rPr lang="pl-PL" sz="2200" kern="1200" dirty="0"/>
            <a:t>1) </a:t>
          </a:r>
          <a:r>
            <a:rPr lang="pl-PL" sz="2200" kern="1200" dirty="0" err="1"/>
            <a:t>knowledge</a:t>
          </a:r>
          <a:r>
            <a:rPr lang="pl-PL" sz="2200" kern="1200" dirty="0"/>
            <a:t> </a:t>
          </a:r>
          <a:r>
            <a:rPr lang="pl-PL" sz="2200" kern="1200" dirty="0" err="1"/>
            <a:t>stage</a:t>
          </a:r>
          <a:r>
            <a:rPr lang="pl-PL" sz="2200" kern="1200" dirty="0"/>
            <a:t> </a:t>
          </a:r>
          <a:r>
            <a:rPr lang="pl-PL" sz="2200" kern="1200" dirty="0" err="1"/>
            <a:t>aimed</a:t>
          </a:r>
          <a:r>
            <a:rPr lang="pl-PL" sz="2200" kern="1200" dirty="0"/>
            <a:t> </a:t>
          </a:r>
          <a:r>
            <a:rPr lang="pl-PL" sz="2200" kern="1200" dirty="0" err="1"/>
            <a:t>at</a:t>
          </a:r>
          <a:r>
            <a:rPr lang="pl-PL" sz="2200" kern="1200" dirty="0"/>
            <a:t> </a:t>
          </a:r>
          <a:r>
            <a:rPr lang="pl-PL" sz="2200" kern="1200" dirty="0" err="1"/>
            <a:t>instilling</a:t>
          </a:r>
          <a:r>
            <a:rPr lang="pl-PL" sz="2200" kern="1200" dirty="0"/>
            <a:t> </a:t>
          </a:r>
          <a:r>
            <a:rPr lang="pl-PL" sz="2200" kern="1200" dirty="0" err="1"/>
            <a:t>awareness</a:t>
          </a:r>
          <a:r>
            <a:rPr lang="pl-PL" sz="2200" kern="1200" dirty="0"/>
            <a:t> of the </a:t>
          </a:r>
          <a:r>
            <a:rPr lang="pl-PL" sz="2200" kern="1200" dirty="0" err="1"/>
            <a:t>need</a:t>
          </a:r>
          <a:r>
            <a:rPr lang="pl-PL" sz="2200" kern="1200" dirty="0"/>
            <a:t> for </a:t>
          </a:r>
          <a:r>
            <a:rPr lang="pl-PL" sz="2200" kern="1200" dirty="0" err="1"/>
            <a:t>change</a:t>
          </a:r>
          <a:r>
            <a:rPr lang="pl-PL" sz="2200" kern="1200" dirty="0"/>
            <a:t> and the </a:t>
          </a:r>
          <a:r>
            <a:rPr lang="pl-PL" sz="2200" kern="1200" dirty="0" err="1"/>
            <a:t>possibility</a:t>
          </a:r>
          <a:r>
            <a:rPr lang="pl-PL" sz="2200" kern="1200" dirty="0"/>
            <a:t> of </a:t>
          </a:r>
          <a:r>
            <a:rPr lang="pl-PL" sz="2200" kern="1200" dirty="0" err="1"/>
            <a:t>its</a:t>
          </a:r>
          <a:r>
            <a:rPr lang="pl-PL" sz="2200" kern="1200" dirty="0"/>
            <a:t> </a:t>
          </a:r>
          <a:r>
            <a:rPr lang="pl-PL" sz="2200" kern="1200" dirty="0" err="1"/>
            <a:t>application</a:t>
          </a:r>
          <a:r>
            <a:rPr lang="pl-PL" sz="2200" kern="1200" dirty="0"/>
            <a:t>,</a:t>
          </a:r>
        </a:p>
        <a:p>
          <a:pPr marL="273050" lvl="0" indent="-273050" algn="l" defTabSz="977900">
            <a:lnSpc>
              <a:spcPct val="90000"/>
            </a:lnSpc>
            <a:spcBef>
              <a:spcPct val="0"/>
            </a:spcBef>
            <a:spcAft>
              <a:spcPct val="35000"/>
            </a:spcAft>
            <a:buFont typeface="+mj-lt"/>
            <a:buNone/>
          </a:pPr>
          <a:r>
            <a:rPr lang="pl-PL" sz="2200" kern="1200" dirty="0"/>
            <a:t>2) </a:t>
          </a:r>
          <a:r>
            <a:rPr lang="pl-PL" sz="2200" kern="1200" dirty="0" err="1"/>
            <a:t>creating</a:t>
          </a:r>
          <a:r>
            <a:rPr lang="pl-PL" sz="2200" kern="1200" dirty="0"/>
            <a:t> </a:t>
          </a:r>
          <a:r>
            <a:rPr lang="pl-PL" sz="2200" kern="1200" dirty="0" err="1"/>
            <a:t>attitudes</a:t>
          </a:r>
          <a:r>
            <a:rPr lang="pl-PL" sz="2200" kern="1200" dirty="0"/>
            <a:t> </a:t>
          </a:r>
          <a:r>
            <a:rPr lang="pl-PL" sz="2200" kern="1200" dirty="0" err="1"/>
            <a:t>towards</a:t>
          </a:r>
          <a:r>
            <a:rPr lang="pl-PL" sz="2200" kern="1200" dirty="0"/>
            <a:t> </a:t>
          </a:r>
          <a:r>
            <a:rPr lang="pl-PL" sz="2200" kern="1200" dirty="0" err="1"/>
            <a:t>change</a:t>
          </a:r>
          <a:r>
            <a:rPr lang="pl-PL" sz="2200" kern="1200" dirty="0"/>
            <a:t> - </a:t>
          </a:r>
          <a:r>
            <a:rPr lang="pl-PL" sz="2200" kern="1200" dirty="0" err="1"/>
            <a:t>at</a:t>
          </a:r>
          <a:r>
            <a:rPr lang="pl-PL" sz="2200" kern="1200" dirty="0"/>
            <a:t> </a:t>
          </a:r>
          <a:r>
            <a:rPr lang="pl-PL" sz="2200" kern="1200" dirty="0" err="1"/>
            <a:t>this</a:t>
          </a:r>
          <a:r>
            <a:rPr lang="pl-PL" sz="2200" kern="1200" dirty="0"/>
            <a:t> </a:t>
          </a:r>
          <a:r>
            <a:rPr lang="pl-PL" sz="2200" kern="1200" dirty="0" err="1"/>
            <a:t>stage</a:t>
          </a:r>
          <a:r>
            <a:rPr lang="pl-PL" sz="2200" kern="1200" dirty="0"/>
            <a:t>, </a:t>
          </a:r>
          <a:r>
            <a:rPr lang="pl-PL" sz="2200" kern="1200" dirty="0" err="1"/>
            <a:t>coalitions</a:t>
          </a:r>
          <a:r>
            <a:rPr lang="pl-PL" sz="2200" kern="1200" dirty="0"/>
            <a:t> of </a:t>
          </a:r>
          <a:r>
            <a:rPr lang="pl-PL" sz="2200" kern="1200" dirty="0" err="1"/>
            <a:t>supporters</a:t>
          </a:r>
          <a:r>
            <a:rPr lang="pl-PL" sz="2200" kern="1200" dirty="0"/>
            <a:t> and </a:t>
          </a:r>
          <a:r>
            <a:rPr lang="pl-PL" sz="2200" kern="1200" dirty="0" err="1"/>
            <a:t>opponents</a:t>
          </a:r>
          <a:r>
            <a:rPr lang="pl-PL" sz="2200" kern="1200" dirty="0"/>
            <a:t> of </a:t>
          </a:r>
          <a:r>
            <a:rPr lang="pl-PL" sz="2200" kern="1200" dirty="0" err="1"/>
            <a:t>change</a:t>
          </a:r>
          <a:r>
            <a:rPr lang="pl-PL" sz="2200" kern="1200" dirty="0"/>
            <a:t> </a:t>
          </a:r>
          <a:r>
            <a:rPr lang="pl-PL" sz="2200" kern="1200" dirty="0" err="1"/>
            <a:t>are</a:t>
          </a:r>
          <a:r>
            <a:rPr lang="pl-PL" sz="2200" kern="1200" dirty="0"/>
            <a:t> </a:t>
          </a:r>
          <a:r>
            <a:rPr lang="pl-PL" sz="2200" kern="1200" dirty="0" err="1"/>
            <a:t>formed</a:t>
          </a:r>
          <a:r>
            <a:rPr lang="pl-PL" sz="2200" kern="1200" dirty="0"/>
            <a:t>, </a:t>
          </a:r>
        </a:p>
        <a:p>
          <a:pPr marL="273050" lvl="0" indent="-273050" algn="l" defTabSz="977900">
            <a:lnSpc>
              <a:spcPct val="90000"/>
            </a:lnSpc>
            <a:spcBef>
              <a:spcPct val="0"/>
            </a:spcBef>
            <a:spcAft>
              <a:spcPct val="35000"/>
            </a:spcAft>
            <a:buFont typeface="+mj-lt"/>
            <a:buNone/>
          </a:pPr>
          <a:r>
            <a:rPr lang="pl-PL" sz="2200" kern="1200" dirty="0"/>
            <a:t>3) the </a:t>
          </a:r>
          <a:r>
            <a:rPr lang="pl-PL" sz="2200" kern="1200" dirty="0" err="1"/>
            <a:t>decision-making</a:t>
          </a:r>
          <a:r>
            <a:rPr lang="pl-PL" sz="2200" kern="1200" dirty="0"/>
            <a:t> </a:t>
          </a:r>
          <a:r>
            <a:rPr lang="pl-PL" sz="2200" kern="1200" dirty="0" err="1"/>
            <a:t>stage</a:t>
          </a:r>
          <a:r>
            <a:rPr lang="pl-PL" sz="2200" kern="1200" dirty="0"/>
            <a:t> </a:t>
          </a:r>
          <a:r>
            <a:rPr lang="pl-PL" sz="2200" kern="1200" dirty="0" err="1"/>
            <a:t>depends</a:t>
          </a:r>
          <a:r>
            <a:rPr lang="pl-PL" sz="2200" kern="1200" dirty="0"/>
            <a:t> on the </a:t>
          </a:r>
          <a:r>
            <a:rPr lang="pl-PL" sz="2200" kern="1200" dirty="0" err="1"/>
            <a:t>determination</a:t>
          </a:r>
          <a:r>
            <a:rPr lang="pl-PL" sz="2200" kern="1200" dirty="0"/>
            <a:t> of the management, </a:t>
          </a:r>
          <a:r>
            <a:rPr lang="pl-PL" sz="2200" kern="1200" dirty="0" err="1"/>
            <a:t>employees</a:t>
          </a:r>
          <a:r>
            <a:rPr lang="pl-PL" sz="2200" kern="1200" dirty="0"/>
            <a:t>' </a:t>
          </a:r>
          <a:r>
            <a:rPr lang="pl-PL" sz="2200" kern="1200" dirty="0" err="1"/>
            <a:t>approval</a:t>
          </a:r>
          <a:r>
            <a:rPr lang="pl-PL" sz="2200" kern="1200" dirty="0"/>
            <a:t> and </a:t>
          </a:r>
          <a:r>
            <a:rPr lang="pl-PL" sz="2200" kern="1200" dirty="0" err="1"/>
            <a:t>pressure</a:t>
          </a:r>
          <a:r>
            <a:rPr lang="pl-PL" sz="2200" kern="1200" dirty="0"/>
            <a:t> from the environment.</a:t>
          </a:r>
        </a:p>
        <a:p>
          <a:pPr marL="273050" lvl="0" indent="-273050" algn="l" defTabSz="977900">
            <a:lnSpc>
              <a:spcPct val="90000"/>
            </a:lnSpc>
            <a:spcBef>
              <a:spcPct val="0"/>
            </a:spcBef>
            <a:spcAft>
              <a:spcPct val="35000"/>
            </a:spcAft>
            <a:buNone/>
          </a:pPr>
          <a:endParaRPr lang="pl-PL" sz="2200" kern="1200" dirty="0">
            <a:solidFill>
              <a:schemeClr val="tx1"/>
            </a:solidFill>
          </a:endParaRPr>
        </a:p>
      </dsp:txBody>
      <dsp:txXfrm>
        <a:off x="1640336" y="0"/>
        <a:ext cx="6098279" cy="3733800"/>
      </dsp:txXfrm>
    </dsp:sp>
    <dsp:sp modelId="{21EAD0A1-31F6-4B67-A138-5671F5DAD9B5}">
      <dsp:nvSpPr>
        <dsp:cNvPr id="0" name=""/>
        <dsp:cNvSpPr/>
      </dsp:nvSpPr>
      <dsp:spPr>
        <a:xfrm>
          <a:off x="8475320" y="0"/>
          <a:ext cx="8185610" cy="37338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pl-PL" sz="2300" b="1" kern="1200" dirty="0" err="1"/>
            <a:t>Stage</a:t>
          </a:r>
          <a:r>
            <a:rPr lang="pl-PL" sz="2300" b="1" kern="1200" dirty="0"/>
            <a:t> no. 2</a:t>
          </a:r>
          <a:endParaRPr lang="pl-PL" sz="2300" kern="1200" dirty="0">
            <a:solidFill>
              <a:schemeClr val="tx1"/>
            </a:solidFill>
          </a:endParaRPr>
        </a:p>
      </dsp:txBody>
      <dsp:txXfrm rot="16200000">
        <a:off x="7763023" y="712296"/>
        <a:ext cx="3061716" cy="1637122"/>
      </dsp:txXfrm>
    </dsp:sp>
    <dsp:sp modelId="{3B2CCE8D-7D8B-4C1D-B952-A134E41C2D2F}">
      <dsp:nvSpPr>
        <dsp:cNvPr id="0" name=""/>
        <dsp:cNvSpPr/>
      </dsp:nvSpPr>
      <dsp:spPr>
        <a:xfrm rot="5400000">
          <a:off x="8241937" y="2586380"/>
          <a:ext cx="548623" cy="1227841"/>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66EF05-BC90-4F0F-ACCD-849C9741FB74}">
      <dsp:nvSpPr>
        <dsp:cNvPr id="0" name=""/>
        <dsp:cNvSpPr/>
      </dsp:nvSpPr>
      <dsp:spPr>
        <a:xfrm>
          <a:off x="10112442" y="0"/>
          <a:ext cx="6098279" cy="3733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algn="l" defTabSz="1022350">
            <a:lnSpc>
              <a:spcPct val="90000"/>
            </a:lnSpc>
            <a:spcBef>
              <a:spcPct val="0"/>
            </a:spcBef>
            <a:spcAft>
              <a:spcPct val="35000"/>
            </a:spcAft>
            <a:buNone/>
          </a:pPr>
          <a:r>
            <a:rPr lang="pl-PL" sz="2300" b="1" kern="1200" dirty="0" err="1"/>
            <a:t>Implementation</a:t>
          </a:r>
          <a:r>
            <a:rPr lang="pl-PL" sz="2300" b="1" kern="1200" dirty="0"/>
            <a:t> of </a:t>
          </a:r>
          <a:r>
            <a:rPr lang="pl-PL" sz="2300" b="1" kern="1200" dirty="0" err="1"/>
            <a:t>change</a:t>
          </a:r>
          <a:r>
            <a:rPr lang="pl-PL" sz="2300" b="1" kern="1200" dirty="0"/>
            <a:t> </a:t>
          </a:r>
          <a:r>
            <a:rPr lang="pl-PL" sz="2300" b="1" kern="1200" dirty="0" err="1"/>
            <a:t>into</a:t>
          </a:r>
          <a:r>
            <a:rPr lang="pl-PL" sz="2300" b="1" kern="1200" dirty="0"/>
            <a:t> </a:t>
          </a:r>
          <a:r>
            <a:rPr lang="pl-PL" sz="2300" b="1" kern="1200" dirty="0" err="1"/>
            <a:t>action</a:t>
          </a:r>
          <a:r>
            <a:rPr lang="pl-PL" sz="2300" b="1" kern="1200" dirty="0"/>
            <a:t> </a:t>
          </a:r>
          <a:r>
            <a:rPr lang="pl-PL" sz="2300" b="0" kern="1200" dirty="0"/>
            <a:t>/</a:t>
          </a:r>
          <a:r>
            <a:rPr lang="pl-PL" sz="2300" b="0" kern="1200" dirty="0" err="1"/>
            <a:t>includes</a:t>
          </a:r>
          <a:r>
            <a:rPr lang="pl-PL" sz="2300" b="0" kern="1200" dirty="0"/>
            <a:t>/ </a:t>
          </a:r>
          <a:endParaRPr lang="pl-PL" sz="2300" b="1" kern="1200" dirty="0"/>
        </a:p>
        <a:p>
          <a:pPr marL="273050" lvl="0" indent="-273050" algn="l" defTabSz="1022350">
            <a:lnSpc>
              <a:spcPct val="90000"/>
            </a:lnSpc>
            <a:spcBef>
              <a:spcPct val="0"/>
            </a:spcBef>
            <a:spcAft>
              <a:spcPct val="35000"/>
            </a:spcAft>
            <a:buNone/>
          </a:pPr>
          <a:r>
            <a:rPr lang="pl-PL" sz="2200" b="0" kern="1200" dirty="0"/>
            <a:t>1) </a:t>
          </a:r>
          <a:r>
            <a:rPr lang="pl-PL" sz="2200" b="0" kern="1200" dirty="0" err="1"/>
            <a:t>initiation</a:t>
          </a:r>
          <a:r>
            <a:rPr lang="pl-PL" sz="2200" b="0" kern="1200" dirty="0"/>
            <a:t> </a:t>
          </a:r>
          <a:r>
            <a:rPr lang="pl-PL" sz="2200" b="0" kern="1200" dirty="0" err="1"/>
            <a:t>stage</a:t>
          </a:r>
          <a:r>
            <a:rPr lang="pl-PL" sz="2200" b="0" kern="1200" dirty="0"/>
            <a:t>, in </a:t>
          </a:r>
          <a:r>
            <a:rPr lang="pl-PL" sz="2200" b="0" kern="1200" dirty="0" err="1"/>
            <a:t>which</a:t>
          </a:r>
          <a:r>
            <a:rPr lang="pl-PL" sz="2200" b="0" kern="1200" dirty="0"/>
            <a:t> the </a:t>
          </a:r>
          <a:r>
            <a:rPr lang="pl-PL" sz="2200" b="0" kern="1200" dirty="0" err="1"/>
            <a:t>actual</a:t>
          </a:r>
          <a:r>
            <a:rPr lang="pl-PL" sz="2200" b="0" kern="1200" dirty="0"/>
            <a:t> </a:t>
          </a:r>
          <a:r>
            <a:rPr lang="pl-PL" sz="2200" b="0" kern="1200" dirty="0" err="1"/>
            <a:t>assimilation</a:t>
          </a:r>
          <a:r>
            <a:rPr lang="pl-PL" sz="2200" b="0" kern="1200" dirty="0"/>
            <a:t> of </a:t>
          </a:r>
          <a:r>
            <a:rPr lang="pl-PL" sz="2200" b="0" kern="1200" dirty="0" err="1"/>
            <a:t>change</a:t>
          </a:r>
          <a:r>
            <a:rPr lang="pl-PL" sz="2200" b="0" kern="1200" dirty="0"/>
            <a:t> </a:t>
          </a:r>
          <a:r>
            <a:rPr lang="pl-PL" sz="2200" b="0" kern="1200" dirty="0" err="1"/>
            <a:t>is</a:t>
          </a:r>
          <a:r>
            <a:rPr lang="pl-PL" sz="2200" b="0" kern="1200" dirty="0"/>
            <a:t> </a:t>
          </a:r>
          <a:r>
            <a:rPr lang="pl-PL" sz="2200" b="0" kern="1200" dirty="0" err="1"/>
            <a:t>tested</a:t>
          </a:r>
          <a:r>
            <a:rPr lang="pl-PL" sz="2200" b="0" kern="1200" dirty="0"/>
            <a:t>, </a:t>
          </a:r>
        </a:p>
        <a:p>
          <a:pPr marL="273050" lvl="0" indent="-273050" algn="l" defTabSz="1022350">
            <a:lnSpc>
              <a:spcPct val="90000"/>
            </a:lnSpc>
            <a:spcBef>
              <a:spcPct val="0"/>
            </a:spcBef>
            <a:spcAft>
              <a:spcPct val="35000"/>
            </a:spcAft>
            <a:buNone/>
          </a:pPr>
          <a:r>
            <a:rPr lang="pl-PL" sz="2200" b="0" kern="1200" dirty="0"/>
            <a:t>2) </a:t>
          </a:r>
          <a:r>
            <a:rPr lang="pl-PL" sz="2200" b="0" kern="1200" dirty="0" err="1"/>
            <a:t>continuation</a:t>
          </a:r>
          <a:r>
            <a:rPr lang="pl-PL" sz="2200" b="0" kern="1200" dirty="0"/>
            <a:t> </a:t>
          </a:r>
          <a:r>
            <a:rPr lang="pl-PL" sz="2200" b="0" kern="1200" dirty="0" err="1"/>
            <a:t>stage</a:t>
          </a:r>
          <a:r>
            <a:rPr lang="pl-PL" sz="2200" b="0" kern="1200" dirty="0"/>
            <a:t>, in </a:t>
          </a:r>
          <a:r>
            <a:rPr lang="pl-PL" sz="2200" b="0" kern="1200" dirty="0" err="1"/>
            <a:t>which</a:t>
          </a:r>
          <a:r>
            <a:rPr lang="pl-PL" sz="2200" b="0" kern="1200" dirty="0"/>
            <a:t> </a:t>
          </a:r>
          <a:r>
            <a:rPr lang="pl-PL" sz="2200" b="0" kern="1200" dirty="0" err="1"/>
            <a:t>decision-makers</a:t>
          </a:r>
          <a:r>
            <a:rPr lang="pl-PL" sz="2200" b="0" kern="1200" dirty="0"/>
            <a:t> </a:t>
          </a:r>
          <a:r>
            <a:rPr lang="pl-PL" sz="2200" b="0" kern="1200" dirty="0" err="1"/>
            <a:t>define</a:t>
          </a:r>
          <a:r>
            <a:rPr lang="pl-PL" sz="2200" b="0" kern="1200" dirty="0"/>
            <a:t> </a:t>
          </a:r>
          <a:r>
            <a:rPr lang="pl-PL" sz="2200" b="0" kern="1200" dirty="0" err="1"/>
            <a:t>strategies</a:t>
          </a:r>
          <a:r>
            <a:rPr lang="pl-PL" sz="2200" b="0" kern="1200" dirty="0"/>
            <a:t> for </a:t>
          </a:r>
          <a:r>
            <a:rPr lang="pl-PL" sz="2200" b="0" kern="1200" dirty="0" err="1"/>
            <a:t>introducing</a:t>
          </a:r>
          <a:r>
            <a:rPr lang="pl-PL" sz="2200" b="0" kern="1200" dirty="0"/>
            <a:t> </a:t>
          </a:r>
          <a:r>
            <a:rPr lang="pl-PL" sz="2200" b="0" kern="1200" dirty="0" err="1"/>
            <a:t>change</a:t>
          </a:r>
          <a:r>
            <a:rPr lang="pl-PL" sz="2200" b="0" kern="1200" dirty="0"/>
            <a:t>, </a:t>
          </a:r>
          <a:r>
            <a:rPr lang="pl-PL" sz="2200" b="0" kern="1200" dirty="0" err="1"/>
            <a:t>taking</a:t>
          </a:r>
          <a:r>
            <a:rPr lang="pl-PL" sz="2200" b="0" kern="1200" dirty="0"/>
            <a:t> </a:t>
          </a:r>
          <a:r>
            <a:rPr lang="pl-PL" sz="2200" b="0" kern="1200" dirty="0" err="1"/>
            <a:t>into</a:t>
          </a:r>
          <a:r>
            <a:rPr lang="pl-PL" sz="2200" b="0" kern="1200" dirty="0"/>
            <a:t> </a:t>
          </a:r>
          <a:r>
            <a:rPr lang="pl-PL" sz="2200" b="0" kern="1200" dirty="0" err="1"/>
            <a:t>account</a:t>
          </a:r>
          <a:r>
            <a:rPr lang="pl-PL" sz="2200" b="0" kern="1200" dirty="0"/>
            <a:t> the </a:t>
          </a:r>
          <a:r>
            <a:rPr lang="pl-PL" sz="2200" b="0" kern="1200" dirty="0" err="1"/>
            <a:t>actions</a:t>
          </a:r>
          <a:r>
            <a:rPr lang="pl-PL" sz="2200" b="0" kern="1200" dirty="0"/>
            <a:t> of the </a:t>
          </a:r>
          <a:r>
            <a:rPr lang="pl-PL" sz="2200" b="0" kern="1200" dirty="0" err="1"/>
            <a:t>spokesperson</a:t>
          </a:r>
          <a:r>
            <a:rPr lang="pl-PL" sz="2200" b="0" kern="1200" dirty="0"/>
            <a:t> for </a:t>
          </a:r>
          <a:r>
            <a:rPr lang="pl-PL" sz="2200" b="0" kern="1200" dirty="0" err="1"/>
            <a:t>this</a:t>
          </a:r>
          <a:r>
            <a:rPr lang="pl-PL" sz="2200" b="0" kern="1200" dirty="0"/>
            <a:t> </a:t>
          </a:r>
          <a:r>
            <a:rPr lang="pl-PL" sz="2200" b="0" kern="1200" dirty="0" err="1"/>
            <a:t>change</a:t>
          </a:r>
          <a:r>
            <a:rPr lang="pl-PL" sz="2200" b="0" kern="1200" dirty="0"/>
            <a:t> and the </a:t>
          </a:r>
          <a:r>
            <a:rPr lang="pl-PL" sz="2200" b="0" kern="1200" dirty="0" err="1"/>
            <a:t>implementation</a:t>
          </a:r>
          <a:r>
            <a:rPr lang="pl-PL" sz="2200" b="0" kern="1200" dirty="0"/>
            <a:t> of the </a:t>
          </a:r>
          <a:r>
            <a:rPr lang="pl-PL" sz="2200" b="0" kern="1200" dirty="0" err="1"/>
            <a:t>prepared</a:t>
          </a:r>
          <a:r>
            <a:rPr lang="pl-PL" sz="2200" b="0" kern="1200" dirty="0"/>
            <a:t> </a:t>
          </a:r>
          <a:r>
            <a:rPr lang="pl-PL" sz="2200" b="0" kern="1200" dirty="0" err="1"/>
            <a:t>change</a:t>
          </a:r>
          <a:r>
            <a:rPr lang="pl-PL" sz="2200" b="0" kern="1200" dirty="0"/>
            <a:t> </a:t>
          </a:r>
          <a:r>
            <a:rPr lang="pl-PL" sz="2200" b="0" kern="1200" dirty="0" err="1"/>
            <a:t>adaptation</a:t>
          </a:r>
          <a:r>
            <a:rPr lang="pl-PL" sz="2200" b="0" kern="1200" dirty="0"/>
            <a:t> plan.</a:t>
          </a:r>
          <a:endParaRPr lang="pl-PL" sz="2200" b="0" kern="1200" dirty="0">
            <a:solidFill>
              <a:schemeClr val="tx1"/>
            </a:solidFill>
          </a:endParaRPr>
        </a:p>
      </dsp:txBody>
      <dsp:txXfrm>
        <a:off x="10112442" y="0"/>
        <a:ext cx="6098279" cy="3733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C9D0E-15AA-449A-809B-F145653714B1}">
      <dsp:nvSpPr>
        <dsp:cNvPr id="0" name=""/>
        <dsp:cNvSpPr/>
      </dsp:nvSpPr>
      <dsp:spPr>
        <a:xfrm>
          <a:off x="18" y="1567085"/>
          <a:ext cx="1225888" cy="1225888"/>
        </a:xfrm>
        <a:prstGeom prst="donut">
          <a:avLst>
            <a:gd name="adj" fmla="val 2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1E8C27-8622-4770-8BF2-D48A25AF5C6D}">
      <dsp:nvSpPr>
        <dsp:cNvPr id="0" name=""/>
        <dsp:cNvSpPr/>
      </dsp:nvSpPr>
      <dsp:spPr>
        <a:xfrm rot="17700000">
          <a:off x="431966" y="567736"/>
          <a:ext cx="1523915" cy="734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40" tIns="0" rIns="0" bIns="0" numCol="1" spcCol="1270" anchor="ctr" anchorCtr="0">
          <a:noAutofit/>
        </a:bodyPr>
        <a:lstStyle/>
        <a:p>
          <a:pPr marL="0" lvl="0" indent="0" algn="l" defTabSz="1822450">
            <a:lnSpc>
              <a:spcPct val="90000"/>
            </a:lnSpc>
            <a:spcBef>
              <a:spcPct val="0"/>
            </a:spcBef>
            <a:spcAft>
              <a:spcPct val="35000"/>
            </a:spcAft>
            <a:buNone/>
          </a:pPr>
          <a:endParaRPr lang="pl-PL" sz="4100" kern="1200"/>
        </a:p>
      </dsp:txBody>
      <dsp:txXfrm>
        <a:off x="431966" y="567736"/>
        <a:ext cx="1523915" cy="734409"/>
      </dsp:txXfrm>
    </dsp:sp>
    <dsp:sp modelId="{E7DD5F20-AB10-45F9-BCE1-5CFE4C84B413}">
      <dsp:nvSpPr>
        <dsp:cNvPr id="0" name=""/>
        <dsp:cNvSpPr/>
      </dsp:nvSpPr>
      <dsp:spPr>
        <a:xfrm>
          <a:off x="1318245" y="1861873"/>
          <a:ext cx="636313" cy="63631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F05F9E-50EF-4068-9AAB-55D781011006}">
      <dsp:nvSpPr>
        <dsp:cNvPr id="0" name=""/>
        <dsp:cNvSpPr/>
      </dsp:nvSpPr>
      <dsp:spPr>
        <a:xfrm rot="17700000">
          <a:off x="564618" y="2747521"/>
          <a:ext cx="1318258" cy="63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endParaRPr lang="pl-PL" sz="3600" kern="1200"/>
        </a:p>
      </dsp:txBody>
      <dsp:txXfrm>
        <a:off x="564618" y="2747521"/>
        <a:ext cx="1318258" cy="635615"/>
      </dsp:txXfrm>
    </dsp:sp>
    <dsp:sp modelId="{70AE79D7-D00A-4062-AB7F-A35ECDA6A52F}">
      <dsp:nvSpPr>
        <dsp:cNvPr id="0" name=""/>
        <dsp:cNvSpPr/>
      </dsp:nvSpPr>
      <dsp:spPr>
        <a:xfrm rot="17700000">
          <a:off x="1389926" y="976923"/>
          <a:ext cx="1318258" cy="635615"/>
        </a:xfrm>
        <a:prstGeom prst="rect">
          <a:avLst/>
        </a:prstGeom>
        <a:noFill/>
        <a:ln>
          <a:noFill/>
        </a:ln>
        <a:effectLst/>
      </dsp:spPr>
      <dsp:style>
        <a:lnRef idx="0">
          <a:scrgbClr r="0" g="0" b="0"/>
        </a:lnRef>
        <a:fillRef idx="0">
          <a:scrgbClr r="0" g="0" b="0"/>
        </a:fillRef>
        <a:effectRef idx="0">
          <a:scrgbClr r="0" g="0" b="0"/>
        </a:effectRef>
        <a:fontRef idx="minor"/>
      </dsp:style>
    </dsp:sp>
    <dsp:sp modelId="{575DB974-0D0F-493D-88F0-20D33C720DE9}">
      <dsp:nvSpPr>
        <dsp:cNvPr id="0" name=""/>
        <dsp:cNvSpPr/>
      </dsp:nvSpPr>
      <dsp:spPr>
        <a:xfrm>
          <a:off x="2046799" y="1861873"/>
          <a:ext cx="636313" cy="63631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B3C552-1CB5-40D2-88B4-3EECDDD5E31E}">
      <dsp:nvSpPr>
        <dsp:cNvPr id="0" name=""/>
        <dsp:cNvSpPr/>
      </dsp:nvSpPr>
      <dsp:spPr>
        <a:xfrm rot="17700000">
          <a:off x="1293172" y="2747521"/>
          <a:ext cx="1318258" cy="63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endParaRPr lang="pl-PL" sz="3600" kern="1200"/>
        </a:p>
      </dsp:txBody>
      <dsp:txXfrm>
        <a:off x="1293172" y="2747521"/>
        <a:ext cx="1318258" cy="635615"/>
      </dsp:txXfrm>
    </dsp:sp>
    <dsp:sp modelId="{BB0F6500-EE4D-46A1-884D-D3426B8E8948}">
      <dsp:nvSpPr>
        <dsp:cNvPr id="0" name=""/>
        <dsp:cNvSpPr/>
      </dsp:nvSpPr>
      <dsp:spPr>
        <a:xfrm rot="17700000">
          <a:off x="2118481" y="976923"/>
          <a:ext cx="1318258" cy="635615"/>
        </a:xfrm>
        <a:prstGeom prst="rect">
          <a:avLst/>
        </a:prstGeom>
        <a:noFill/>
        <a:ln>
          <a:noFill/>
        </a:ln>
        <a:effectLst/>
      </dsp:spPr>
      <dsp:style>
        <a:lnRef idx="0">
          <a:scrgbClr r="0" g="0" b="0"/>
        </a:lnRef>
        <a:fillRef idx="0">
          <a:scrgbClr r="0" g="0" b="0"/>
        </a:fillRef>
        <a:effectRef idx="0">
          <a:scrgbClr r="0" g="0" b="0"/>
        </a:effectRef>
        <a:fontRef idx="minor"/>
      </dsp:style>
    </dsp:sp>
    <dsp:sp modelId="{A15F2E33-711A-494C-9DA6-39A8A3A4723B}">
      <dsp:nvSpPr>
        <dsp:cNvPr id="0" name=""/>
        <dsp:cNvSpPr/>
      </dsp:nvSpPr>
      <dsp:spPr>
        <a:xfrm>
          <a:off x="2775451" y="1567085"/>
          <a:ext cx="1225888" cy="1225888"/>
        </a:xfrm>
        <a:prstGeom prst="donut">
          <a:avLst>
            <a:gd name="adj" fmla="val 2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599529-AF14-4B88-AD84-E61DF0B45EF4}">
      <dsp:nvSpPr>
        <dsp:cNvPr id="0" name=""/>
        <dsp:cNvSpPr/>
      </dsp:nvSpPr>
      <dsp:spPr>
        <a:xfrm rot="17700000">
          <a:off x="3207399" y="567736"/>
          <a:ext cx="1523915" cy="734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40" tIns="0" rIns="0" bIns="0" numCol="1" spcCol="1270" anchor="ctr" anchorCtr="0">
          <a:noAutofit/>
        </a:bodyPr>
        <a:lstStyle/>
        <a:p>
          <a:pPr marL="0" lvl="0" indent="0" algn="l" defTabSz="1822450">
            <a:lnSpc>
              <a:spcPct val="90000"/>
            </a:lnSpc>
            <a:spcBef>
              <a:spcPct val="0"/>
            </a:spcBef>
            <a:spcAft>
              <a:spcPct val="35000"/>
            </a:spcAft>
            <a:buNone/>
          </a:pPr>
          <a:endParaRPr lang="pl-PL" sz="4100" kern="1200"/>
        </a:p>
      </dsp:txBody>
      <dsp:txXfrm>
        <a:off x="3207399" y="567736"/>
        <a:ext cx="1523915" cy="734409"/>
      </dsp:txXfrm>
    </dsp:sp>
    <dsp:sp modelId="{CBFFC91B-E9C2-4887-8D5A-3F57A3715F66}">
      <dsp:nvSpPr>
        <dsp:cNvPr id="0" name=""/>
        <dsp:cNvSpPr/>
      </dsp:nvSpPr>
      <dsp:spPr>
        <a:xfrm>
          <a:off x="4093678" y="1861873"/>
          <a:ext cx="636313" cy="63631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66F7A33-F393-4275-B533-83F6BECB74B1}">
      <dsp:nvSpPr>
        <dsp:cNvPr id="0" name=""/>
        <dsp:cNvSpPr/>
      </dsp:nvSpPr>
      <dsp:spPr>
        <a:xfrm rot="17700000">
          <a:off x="3340052" y="2747521"/>
          <a:ext cx="1318258" cy="63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endParaRPr lang="pl-PL" sz="3600" kern="1200"/>
        </a:p>
      </dsp:txBody>
      <dsp:txXfrm>
        <a:off x="3340052" y="2747521"/>
        <a:ext cx="1318258" cy="635615"/>
      </dsp:txXfrm>
    </dsp:sp>
    <dsp:sp modelId="{A051CF13-FC90-4CAA-B62C-18F34E4C98F1}">
      <dsp:nvSpPr>
        <dsp:cNvPr id="0" name=""/>
        <dsp:cNvSpPr/>
      </dsp:nvSpPr>
      <dsp:spPr>
        <a:xfrm rot="17700000">
          <a:off x="4165360" y="976923"/>
          <a:ext cx="1318258" cy="635615"/>
        </a:xfrm>
        <a:prstGeom prst="rect">
          <a:avLst/>
        </a:prstGeom>
        <a:noFill/>
        <a:ln>
          <a:noFill/>
        </a:ln>
        <a:effectLst/>
      </dsp:spPr>
      <dsp:style>
        <a:lnRef idx="0">
          <a:scrgbClr r="0" g="0" b="0"/>
        </a:lnRef>
        <a:fillRef idx="0">
          <a:scrgbClr r="0" g="0" b="0"/>
        </a:fillRef>
        <a:effectRef idx="0">
          <a:scrgbClr r="0" g="0" b="0"/>
        </a:effectRef>
        <a:fontRef idx="minor"/>
      </dsp:style>
    </dsp:sp>
    <dsp:sp modelId="{451FC0DA-7D0B-4EAA-ACDB-120C221C0578}">
      <dsp:nvSpPr>
        <dsp:cNvPr id="0" name=""/>
        <dsp:cNvSpPr/>
      </dsp:nvSpPr>
      <dsp:spPr>
        <a:xfrm>
          <a:off x="4822232" y="1861873"/>
          <a:ext cx="636313" cy="63631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182185-4124-43A5-8471-990390B846CE}">
      <dsp:nvSpPr>
        <dsp:cNvPr id="0" name=""/>
        <dsp:cNvSpPr/>
      </dsp:nvSpPr>
      <dsp:spPr>
        <a:xfrm rot="17700000">
          <a:off x="4068606" y="2747521"/>
          <a:ext cx="1318258" cy="63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endParaRPr lang="pl-PL" sz="3600" kern="1200"/>
        </a:p>
      </dsp:txBody>
      <dsp:txXfrm>
        <a:off x="4068606" y="2747521"/>
        <a:ext cx="1318258" cy="635615"/>
      </dsp:txXfrm>
    </dsp:sp>
    <dsp:sp modelId="{07A0F421-BB81-45F3-A8F5-CFE24C1A8CDE}">
      <dsp:nvSpPr>
        <dsp:cNvPr id="0" name=""/>
        <dsp:cNvSpPr/>
      </dsp:nvSpPr>
      <dsp:spPr>
        <a:xfrm rot="17700000">
          <a:off x="4893914" y="976923"/>
          <a:ext cx="1318258" cy="63561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D41CE-89E3-4F64-A802-ACAF470DE565}">
      <dsp:nvSpPr>
        <dsp:cNvPr id="0" name=""/>
        <dsp:cNvSpPr/>
      </dsp:nvSpPr>
      <dsp:spPr>
        <a:xfrm rot="5400000">
          <a:off x="3341232" y="965768"/>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C9A27-3EB7-4062-9D50-F2A04929EF7D}">
      <dsp:nvSpPr>
        <dsp:cNvPr id="0" name=""/>
        <dsp:cNvSpPr/>
      </dsp:nvSpPr>
      <dsp:spPr>
        <a:xfrm>
          <a:off x="3118552" y="34064"/>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Why</a:t>
          </a:r>
          <a:r>
            <a:rPr lang="pl-PL" sz="2800" b="1" kern="1200" dirty="0">
              <a:solidFill>
                <a:schemeClr val="bg1"/>
              </a:solidFill>
            </a:rPr>
            <a:t>? </a:t>
          </a:r>
        </a:p>
      </dsp:txBody>
      <dsp:txXfrm>
        <a:off x="3166907" y="82419"/>
        <a:ext cx="1318186" cy="893671"/>
      </dsp:txXfrm>
    </dsp:sp>
    <dsp:sp modelId="{75BA3BAB-A33D-4ABC-A507-419C26538BCA}">
      <dsp:nvSpPr>
        <dsp:cNvPr id="0" name=""/>
        <dsp:cNvSpPr/>
      </dsp:nvSpPr>
      <dsp:spPr>
        <a:xfrm>
          <a:off x="4533449" y="128519"/>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401A13C3-8CEF-488A-AD68-B95E5C97B52E}">
      <dsp:nvSpPr>
        <dsp:cNvPr id="0" name=""/>
        <dsp:cNvSpPr/>
      </dsp:nvSpPr>
      <dsp:spPr>
        <a:xfrm rot="5400000">
          <a:off x="4514331" y="2078293"/>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AAF77-BBC0-4A81-8F09-73E2F142451B}">
      <dsp:nvSpPr>
        <dsp:cNvPr id="0" name=""/>
        <dsp:cNvSpPr/>
      </dsp:nvSpPr>
      <dsp:spPr>
        <a:xfrm>
          <a:off x="4291652" y="1146589"/>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Why</a:t>
          </a:r>
          <a:r>
            <a:rPr lang="pl-PL" sz="2800" b="1" kern="1200" dirty="0">
              <a:solidFill>
                <a:schemeClr val="bg1"/>
              </a:solidFill>
            </a:rPr>
            <a:t>?</a:t>
          </a:r>
          <a:endParaRPr lang="pl-PL" sz="2800" kern="1200" dirty="0"/>
        </a:p>
      </dsp:txBody>
      <dsp:txXfrm>
        <a:off x="4340007" y="1194944"/>
        <a:ext cx="1318186" cy="893671"/>
      </dsp:txXfrm>
    </dsp:sp>
    <dsp:sp modelId="{9A84BE14-5420-435D-A47B-F33A89F0A935}">
      <dsp:nvSpPr>
        <dsp:cNvPr id="0" name=""/>
        <dsp:cNvSpPr/>
      </dsp:nvSpPr>
      <dsp:spPr>
        <a:xfrm>
          <a:off x="5706548" y="1241045"/>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28D2110F-349A-42CD-BA20-0AD491DF9F53}">
      <dsp:nvSpPr>
        <dsp:cNvPr id="0" name=""/>
        <dsp:cNvSpPr/>
      </dsp:nvSpPr>
      <dsp:spPr>
        <a:xfrm rot="5400000">
          <a:off x="5687431" y="3190819"/>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76FA9-7A2A-4E76-BB7A-AB26EE0E95B3}">
      <dsp:nvSpPr>
        <dsp:cNvPr id="0" name=""/>
        <dsp:cNvSpPr/>
      </dsp:nvSpPr>
      <dsp:spPr>
        <a:xfrm>
          <a:off x="5464751" y="2259115"/>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Why</a:t>
          </a:r>
          <a:r>
            <a:rPr lang="pl-PL" sz="2800" b="1" kern="1200" dirty="0"/>
            <a:t>?</a:t>
          </a:r>
          <a:endParaRPr lang="pl-PL" sz="2800" kern="1200" dirty="0"/>
        </a:p>
      </dsp:txBody>
      <dsp:txXfrm>
        <a:off x="5513106" y="2307470"/>
        <a:ext cx="1318186" cy="893671"/>
      </dsp:txXfrm>
    </dsp:sp>
    <dsp:sp modelId="{0183475D-2C77-4298-AB48-266FFFF50793}">
      <dsp:nvSpPr>
        <dsp:cNvPr id="0" name=""/>
        <dsp:cNvSpPr/>
      </dsp:nvSpPr>
      <dsp:spPr>
        <a:xfrm>
          <a:off x="6879648" y="2353570"/>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C056D064-87D1-49E5-9970-44E04CBC4EEF}">
      <dsp:nvSpPr>
        <dsp:cNvPr id="0" name=""/>
        <dsp:cNvSpPr/>
      </dsp:nvSpPr>
      <dsp:spPr>
        <a:xfrm rot="5400000">
          <a:off x="6860531" y="4303344"/>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90A44-223B-4133-98AF-1B1E40770C4F}">
      <dsp:nvSpPr>
        <dsp:cNvPr id="0" name=""/>
        <dsp:cNvSpPr/>
      </dsp:nvSpPr>
      <dsp:spPr>
        <a:xfrm>
          <a:off x="6637851" y="3371640"/>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Why</a:t>
          </a:r>
          <a:r>
            <a:rPr lang="pl-PL" sz="2800" b="1" kern="1200" dirty="0"/>
            <a:t>?</a:t>
          </a:r>
          <a:endParaRPr lang="pl-PL" sz="2800" kern="1200" dirty="0"/>
        </a:p>
      </dsp:txBody>
      <dsp:txXfrm>
        <a:off x="6686206" y="3419995"/>
        <a:ext cx="1318186" cy="893671"/>
      </dsp:txXfrm>
    </dsp:sp>
    <dsp:sp modelId="{7312F63D-E48B-42E3-83E8-E986963438A9}">
      <dsp:nvSpPr>
        <dsp:cNvPr id="0" name=""/>
        <dsp:cNvSpPr/>
      </dsp:nvSpPr>
      <dsp:spPr>
        <a:xfrm>
          <a:off x="8052747" y="3466096"/>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75A65B9C-26E1-4258-9447-69801A37FD5F}">
      <dsp:nvSpPr>
        <dsp:cNvPr id="0" name=""/>
        <dsp:cNvSpPr/>
      </dsp:nvSpPr>
      <dsp:spPr>
        <a:xfrm>
          <a:off x="7810950" y="4484166"/>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Why</a:t>
          </a:r>
          <a:r>
            <a:rPr lang="pl-PL" sz="2800" b="1" kern="1200" dirty="0"/>
            <a:t>?</a:t>
          </a:r>
          <a:endParaRPr lang="pl-PL" sz="2800" kern="1200" dirty="0"/>
        </a:p>
      </dsp:txBody>
      <dsp:txXfrm>
        <a:off x="7859305" y="4532521"/>
        <a:ext cx="1318186" cy="8936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D41CE-89E3-4F64-A802-ACAF470DE565}">
      <dsp:nvSpPr>
        <dsp:cNvPr id="0" name=""/>
        <dsp:cNvSpPr/>
      </dsp:nvSpPr>
      <dsp:spPr>
        <a:xfrm rot="5400000">
          <a:off x="3585820" y="850585"/>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C9A27-3EB7-4062-9D50-F2A04929EF7D}">
      <dsp:nvSpPr>
        <dsp:cNvPr id="0" name=""/>
        <dsp:cNvSpPr/>
      </dsp:nvSpPr>
      <dsp:spPr>
        <a:xfrm>
          <a:off x="3292773" y="30001"/>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What</a:t>
          </a:r>
          <a:r>
            <a:rPr lang="pl-PL" sz="2800" b="1" kern="1200" dirty="0"/>
            <a:t>?</a:t>
          </a:r>
        </a:p>
      </dsp:txBody>
      <dsp:txXfrm>
        <a:off x="3335361" y="72589"/>
        <a:ext cx="1354823" cy="787087"/>
      </dsp:txXfrm>
    </dsp:sp>
    <dsp:sp modelId="{75BA3BAB-A33D-4ABC-A507-419C26538BCA}">
      <dsp:nvSpPr>
        <dsp:cNvPr id="0" name=""/>
        <dsp:cNvSpPr/>
      </dsp:nvSpPr>
      <dsp:spPr>
        <a:xfrm>
          <a:off x="4635846" y="113191"/>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401A13C3-8CEF-488A-AD68-B95E5C97B52E}">
      <dsp:nvSpPr>
        <dsp:cNvPr id="0" name=""/>
        <dsp:cNvSpPr/>
      </dsp:nvSpPr>
      <dsp:spPr>
        <a:xfrm rot="5400000">
          <a:off x="4665534" y="1830425"/>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AAF77-BBC0-4A81-8F09-73E2F142451B}">
      <dsp:nvSpPr>
        <dsp:cNvPr id="0" name=""/>
        <dsp:cNvSpPr/>
      </dsp:nvSpPr>
      <dsp:spPr>
        <a:xfrm>
          <a:off x="4372486" y="1009841"/>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What</a:t>
          </a:r>
          <a:r>
            <a:rPr lang="pl-PL" sz="2800" b="1" kern="1200" dirty="0"/>
            <a:t>?</a:t>
          </a:r>
          <a:endParaRPr lang="pl-PL" sz="2800" kern="1200" dirty="0"/>
        </a:p>
      </dsp:txBody>
      <dsp:txXfrm>
        <a:off x="4415074" y="1052429"/>
        <a:ext cx="1354823" cy="787087"/>
      </dsp:txXfrm>
    </dsp:sp>
    <dsp:sp modelId="{9A84BE14-5420-435D-A47B-F33A89F0A935}">
      <dsp:nvSpPr>
        <dsp:cNvPr id="0" name=""/>
        <dsp:cNvSpPr/>
      </dsp:nvSpPr>
      <dsp:spPr>
        <a:xfrm>
          <a:off x="5715560" y="1093031"/>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28D2110F-349A-42CD-BA20-0AD491DF9F53}">
      <dsp:nvSpPr>
        <dsp:cNvPr id="0" name=""/>
        <dsp:cNvSpPr/>
      </dsp:nvSpPr>
      <dsp:spPr>
        <a:xfrm rot="5400000">
          <a:off x="5745247" y="2810264"/>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76FA9-7A2A-4E76-BB7A-AB26EE0E95B3}">
      <dsp:nvSpPr>
        <dsp:cNvPr id="0" name=""/>
        <dsp:cNvSpPr/>
      </dsp:nvSpPr>
      <dsp:spPr>
        <a:xfrm>
          <a:off x="5452200" y="198968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What</a:t>
          </a:r>
          <a:r>
            <a:rPr lang="pl-PL" sz="2800" b="1" kern="1200" dirty="0"/>
            <a:t>?</a:t>
          </a:r>
          <a:endParaRPr lang="pl-PL" sz="2800" kern="1200" dirty="0"/>
        </a:p>
      </dsp:txBody>
      <dsp:txXfrm>
        <a:off x="5494788" y="2032268"/>
        <a:ext cx="1354823" cy="787087"/>
      </dsp:txXfrm>
    </dsp:sp>
    <dsp:sp modelId="{0183475D-2C77-4298-AB48-266FFFF50793}">
      <dsp:nvSpPr>
        <dsp:cNvPr id="0" name=""/>
        <dsp:cNvSpPr/>
      </dsp:nvSpPr>
      <dsp:spPr>
        <a:xfrm>
          <a:off x="6795274" y="2072870"/>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C056D064-87D1-49E5-9970-44E04CBC4EEF}">
      <dsp:nvSpPr>
        <dsp:cNvPr id="0" name=""/>
        <dsp:cNvSpPr/>
      </dsp:nvSpPr>
      <dsp:spPr>
        <a:xfrm rot="5400000">
          <a:off x="6824961" y="3790104"/>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90A44-223B-4133-98AF-1B1E40770C4F}">
      <dsp:nvSpPr>
        <dsp:cNvPr id="0" name=""/>
        <dsp:cNvSpPr/>
      </dsp:nvSpPr>
      <dsp:spPr>
        <a:xfrm>
          <a:off x="6531914" y="296952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What</a:t>
          </a:r>
          <a:r>
            <a:rPr lang="pl-PL" sz="2800" b="1" kern="1200" dirty="0"/>
            <a:t>?</a:t>
          </a:r>
          <a:endParaRPr lang="pl-PL" sz="2800" kern="1200" dirty="0"/>
        </a:p>
      </dsp:txBody>
      <dsp:txXfrm>
        <a:off x="6574502" y="3012108"/>
        <a:ext cx="1354823" cy="787087"/>
      </dsp:txXfrm>
    </dsp:sp>
    <dsp:sp modelId="{7312F63D-E48B-42E3-83E8-E986963438A9}">
      <dsp:nvSpPr>
        <dsp:cNvPr id="0" name=""/>
        <dsp:cNvSpPr/>
      </dsp:nvSpPr>
      <dsp:spPr>
        <a:xfrm>
          <a:off x="7874987" y="3052710"/>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75A65B9C-26E1-4258-9447-69801A37FD5F}">
      <dsp:nvSpPr>
        <dsp:cNvPr id="0" name=""/>
        <dsp:cNvSpPr/>
      </dsp:nvSpPr>
      <dsp:spPr>
        <a:xfrm>
          <a:off x="7611627" y="394936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What</a:t>
          </a:r>
          <a:r>
            <a:rPr lang="pl-PL" sz="2800" b="1" kern="1200" dirty="0"/>
            <a:t>?</a:t>
          </a:r>
          <a:endParaRPr lang="pl-PL" sz="2800" kern="1200" dirty="0"/>
        </a:p>
      </dsp:txBody>
      <dsp:txXfrm>
        <a:off x="7654215" y="3991948"/>
        <a:ext cx="1354823" cy="7870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4D4EC-0464-455D-B9C0-8E22D14820A7}">
      <dsp:nvSpPr>
        <dsp:cNvPr id="0" name=""/>
        <dsp:cNvSpPr/>
      </dsp:nvSpPr>
      <dsp:spPr>
        <a:xfrm rot="5400000">
          <a:off x="-111325" y="115314"/>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D0</a:t>
          </a:r>
        </a:p>
      </dsp:txBody>
      <dsp:txXfrm rot="-5400000">
        <a:off x="0" y="263748"/>
        <a:ext cx="519518" cy="222650"/>
      </dsp:txXfrm>
    </dsp:sp>
    <dsp:sp modelId="{49151570-3530-463F-ADCF-21707BA653F1}">
      <dsp:nvSpPr>
        <dsp:cNvPr id="0" name=""/>
        <dsp:cNvSpPr/>
      </dsp:nvSpPr>
      <dsp:spPr>
        <a:xfrm rot="5400000">
          <a:off x="6114427" y="-5590919"/>
          <a:ext cx="482663"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Preparation</a:t>
          </a:r>
          <a:r>
            <a:rPr lang="pl-PL" sz="2200" b="1" kern="1200" dirty="0"/>
            <a:t> for the </a:t>
          </a:r>
          <a:r>
            <a:rPr lang="pl-PL" sz="2200" b="1" kern="1200" dirty="0" err="1"/>
            <a:t>process</a:t>
          </a:r>
          <a:r>
            <a:rPr lang="pl-PL" sz="2200" b="1" kern="1200" dirty="0"/>
            <a:t>.</a:t>
          </a:r>
        </a:p>
      </dsp:txBody>
      <dsp:txXfrm rot="-5400000">
        <a:off x="519518" y="27552"/>
        <a:ext cx="11648919" cy="435539"/>
      </dsp:txXfrm>
    </dsp:sp>
    <dsp:sp modelId="{5700E2E2-6669-4762-88A9-F1E9C3B457E6}">
      <dsp:nvSpPr>
        <dsp:cNvPr id="0" name=""/>
        <dsp:cNvSpPr/>
      </dsp:nvSpPr>
      <dsp:spPr>
        <a:xfrm rot="5400000">
          <a:off x="-111325" y="793071"/>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D1</a:t>
          </a:r>
        </a:p>
      </dsp:txBody>
      <dsp:txXfrm rot="-5400000">
        <a:off x="0" y="941505"/>
        <a:ext cx="519518" cy="222650"/>
      </dsp:txXfrm>
    </dsp:sp>
    <dsp:sp modelId="{C60B2886-0676-4BA9-8483-256451939D92}">
      <dsp:nvSpPr>
        <dsp:cNvPr id="0" name=""/>
        <dsp:cNvSpPr/>
      </dsp:nvSpPr>
      <dsp:spPr>
        <a:xfrm rot="5400000">
          <a:off x="6114554" y="-491329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a:t>Choice of the team.</a:t>
          </a:r>
        </a:p>
      </dsp:txBody>
      <dsp:txXfrm rot="-5400000">
        <a:off x="519519" y="705294"/>
        <a:ext cx="11648932" cy="435311"/>
      </dsp:txXfrm>
    </dsp:sp>
    <dsp:sp modelId="{CC8434C3-A96E-450B-B76A-D096F9914F05}">
      <dsp:nvSpPr>
        <dsp:cNvPr id="0" name=""/>
        <dsp:cNvSpPr/>
      </dsp:nvSpPr>
      <dsp:spPr>
        <a:xfrm rot="5400000">
          <a:off x="-111325" y="147082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D2</a:t>
          </a:r>
        </a:p>
      </dsp:txBody>
      <dsp:txXfrm rot="-5400000">
        <a:off x="0" y="1619261"/>
        <a:ext cx="519518" cy="222650"/>
      </dsp:txXfrm>
    </dsp:sp>
    <dsp:sp modelId="{9A3F122B-A13D-4BCA-AEF9-95DB4091860E}">
      <dsp:nvSpPr>
        <dsp:cNvPr id="0" name=""/>
        <dsp:cNvSpPr/>
      </dsp:nvSpPr>
      <dsp:spPr>
        <a:xfrm rot="5400000">
          <a:off x="6114554" y="-4235533"/>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a:t>Problem </a:t>
          </a:r>
          <a:r>
            <a:rPr lang="pl-PL" sz="2200" b="1" kern="1200" dirty="0" err="1"/>
            <a:t>description</a:t>
          </a:r>
          <a:r>
            <a:rPr lang="pl-PL" sz="2200" b="1" kern="1200" dirty="0"/>
            <a:t>.</a:t>
          </a:r>
        </a:p>
      </dsp:txBody>
      <dsp:txXfrm rot="-5400000">
        <a:off x="519519" y="1383051"/>
        <a:ext cx="11648932" cy="435311"/>
      </dsp:txXfrm>
    </dsp:sp>
    <dsp:sp modelId="{53B15D32-54BF-4C7F-86DD-BCAA1FA81E81}">
      <dsp:nvSpPr>
        <dsp:cNvPr id="0" name=""/>
        <dsp:cNvSpPr/>
      </dsp:nvSpPr>
      <dsp:spPr>
        <a:xfrm rot="5400000">
          <a:off x="-111325" y="2148584"/>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D3</a:t>
          </a:r>
        </a:p>
      </dsp:txBody>
      <dsp:txXfrm rot="-5400000">
        <a:off x="0" y="2297018"/>
        <a:ext cx="519518" cy="222650"/>
      </dsp:txXfrm>
    </dsp:sp>
    <dsp:sp modelId="{5277E707-EA3D-4E2A-AC12-7C95508A80A8}">
      <dsp:nvSpPr>
        <dsp:cNvPr id="0" name=""/>
        <dsp:cNvSpPr/>
      </dsp:nvSpPr>
      <dsp:spPr>
        <a:xfrm rot="5400000">
          <a:off x="6114554" y="-3557776"/>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Implementation</a:t>
          </a:r>
          <a:r>
            <a:rPr lang="pl-PL" sz="2200" b="1" kern="1200" dirty="0"/>
            <a:t> and </a:t>
          </a:r>
          <a:r>
            <a:rPr lang="pl-PL" sz="2200" b="1" kern="1200" dirty="0" err="1"/>
            <a:t>verification</a:t>
          </a:r>
          <a:r>
            <a:rPr lang="pl-PL" sz="2200" b="1" kern="1200" dirty="0"/>
            <a:t> of </a:t>
          </a:r>
          <a:r>
            <a:rPr lang="pl-PL" sz="2200" b="1" kern="1200" dirty="0" err="1"/>
            <a:t>temporary</a:t>
          </a:r>
          <a:r>
            <a:rPr lang="pl-PL" sz="2200" b="1" kern="1200" dirty="0"/>
            <a:t> </a:t>
          </a:r>
          <a:r>
            <a:rPr lang="pl-PL" sz="2200" b="1" kern="1200" dirty="0" err="1"/>
            <a:t>actions</a:t>
          </a:r>
          <a:r>
            <a:rPr lang="pl-PL" sz="2200" b="1" kern="1200" dirty="0"/>
            <a:t>.</a:t>
          </a:r>
        </a:p>
      </dsp:txBody>
      <dsp:txXfrm rot="-5400000">
        <a:off x="519519" y="2060808"/>
        <a:ext cx="11648932" cy="435311"/>
      </dsp:txXfrm>
    </dsp:sp>
    <dsp:sp modelId="{2975BE0A-0623-462E-BBD2-15AFC7E5F376}">
      <dsp:nvSpPr>
        <dsp:cNvPr id="0" name=""/>
        <dsp:cNvSpPr/>
      </dsp:nvSpPr>
      <dsp:spPr>
        <a:xfrm rot="5400000">
          <a:off x="-111325" y="2826340"/>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D4. </a:t>
          </a:r>
        </a:p>
      </dsp:txBody>
      <dsp:txXfrm rot="-5400000">
        <a:off x="0" y="2974774"/>
        <a:ext cx="519518" cy="222650"/>
      </dsp:txXfrm>
    </dsp:sp>
    <dsp:sp modelId="{394BDA80-80AB-49FB-A812-717E27EF980E}">
      <dsp:nvSpPr>
        <dsp:cNvPr id="0" name=""/>
        <dsp:cNvSpPr/>
      </dsp:nvSpPr>
      <dsp:spPr>
        <a:xfrm rot="5400000">
          <a:off x="6114554" y="-288002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Defining</a:t>
          </a:r>
          <a:r>
            <a:rPr lang="pl-PL" sz="2200" b="1" kern="1200" dirty="0"/>
            <a:t> and </a:t>
          </a:r>
          <a:r>
            <a:rPr lang="pl-PL" sz="2200" b="1" kern="1200" dirty="0" err="1"/>
            <a:t>verifying</a:t>
          </a:r>
          <a:r>
            <a:rPr lang="pl-PL" sz="2200" b="1" kern="1200" dirty="0"/>
            <a:t> the </a:t>
          </a:r>
          <a:r>
            <a:rPr lang="pl-PL" sz="2200" b="1" kern="1200" dirty="0" err="1"/>
            <a:t>root</a:t>
          </a:r>
          <a:r>
            <a:rPr lang="pl-PL" sz="2200" b="1" kern="1200" dirty="0"/>
            <a:t> </a:t>
          </a:r>
          <a:r>
            <a:rPr lang="pl-PL" sz="2200" b="1" kern="1200" dirty="0" err="1"/>
            <a:t>causes</a:t>
          </a:r>
          <a:r>
            <a:rPr lang="pl-PL" sz="2200" b="1" kern="1200" dirty="0"/>
            <a:t>.</a:t>
          </a:r>
        </a:p>
      </dsp:txBody>
      <dsp:txXfrm rot="-5400000">
        <a:off x="519519" y="2738564"/>
        <a:ext cx="11648932" cy="435311"/>
      </dsp:txXfrm>
    </dsp:sp>
    <dsp:sp modelId="{10CE345C-1603-419B-BA16-A491FA61C128}">
      <dsp:nvSpPr>
        <dsp:cNvPr id="0" name=""/>
        <dsp:cNvSpPr/>
      </dsp:nvSpPr>
      <dsp:spPr>
        <a:xfrm rot="5400000">
          <a:off x="-111325" y="350409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D5. </a:t>
          </a:r>
        </a:p>
      </dsp:txBody>
      <dsp:txXfrm rot="-5400000">
        <a:off x="0" y="3652531"/>
        <a:ext cx="519518" cy="222650"/>
      </dsp:txXfrm>
    </dsp:sp>
    <dsp:sp modelId="{6FD9EC1F-117A-4EC1-8FEA-7F217EEC01B8}">
      <dsp:nvSpPr>
        <dsp:cNvPr id="0" name=""/>
        <dsp:cNvSpPr/>
      </dsp:nvSpPr>
      <dsp:spPr>
        <a:xfrm rot="5400000">
          <a:off x="6114554" y="-2202263"/>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Verification</a:t>
          </a:r>
          <a:r>
            <a:rPr lang="pl-PL" sz="2200" b="1" kern="1200" dirty="0"/>
            <a:t> of </a:t>
          </a:r>
          <a:r>
            <a:rPr lang="pl-PL" sz="2200" b="1" kern="1200" dirty="0" err="1"/>
            <a:t>corrective</a:t>
          </a:r>
          <a:r>
            <a:rPr lang="pl-PL" sz="2200" b="1" kern="1200" dirty="0"/>
            <a:t> </a:t>
          </a:r>
          <a:r>
            <a:rPr lang="pl-PL" sz="2200" b="1" kern="1200" dirty="0" err="1"/>
            <a:t>actions</a:t>
          </a:r>
          <a:r>
            <a:rPr lang="pl-PL" sz="2200" b="1" kern="1200" dirty="0"/>
            <a:t>.</a:t>
          </a:r>
        </a:p>
      </dsp:txBody>
      <dsp:txXfrm rot="-5400000">
        <a:off x="519519" y="3416321"/>
        <a:ext cx="11648932" cy="435311"/>
      </dsp:txXfrm>
    </dsp:sp>
    <dsp:sp modelId="{2B24CD09-54FB-4875-9E1D-BDDA63C0FD6E}">
      <dsp:nvSpPr>
        <dsp:cNvPr id="0" name=""/>
        <dsp:cNvSpPr/>
      </dsp:nvSpPr>
      <dsp:spPr>
        <a:xfrm rot="5400000">
          <a:off x="-111325" y="4181853"/>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D6. </a:t>
          </a:r>
        </a:p>
      </dsp:txBody>
      <dsp:txXfrm rot="-5400000">
        <a:off x="0" y="4330287"/>
        <a:ext cx="519518" cy="222650"/>
      </dsp:txXfrm>
    </dsp:sp>
    <dsp:sp modelId="{C765D548-8CEC-4B52-AF3F-6386AB63F5C4}">
      <dsp:nvSpPr>
        <dsp:cNvPr id="0" name=""/>
        <dsp:cNvSpPr/>
      </dsp:nvSpPr>
      <dsp:spPr>
        <a:xfrm rot="5400000">
          <a:off x="6114554" y="-1524507"/>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Implementation</a:t>
          </a:r>
          <a:r>
            <a:rPr lang="pl-PL" sz="2200" b="1" kern="1200" dirty="0"/>
            <a:t> of permanent </a:t>
          </a:r>
          <a:r>
            <a:rPr lang="pl-PL" sz="2200" b="1" kern="1200" dirty="0" err="1"/>
            <a:t>corrective</a:t>
          </a:r>
          <a:r>
            <a:rPr lang="pl-PL" sz="2200" b="1" kern="1200" dirty="0"/>
            <a:t> </a:t>
          </a:r>
          <a:r>
            <a:rPr lang="pl-PL" sz="2200" b="1" kern="1200" dirty="0" err="1"/>
            <a:t>actions</a:t>
          </a:r>
          <a:r>
            <a:rPr lang="pl-PL" sz="2200" b="1" kern="1200" dirty="0"/>
            <a:t>.</a:t>
          </a:r>
        </a:p>
      </dsp:txBody>
      <dsp:txXfrm rot="-5400000">
        <a:off x="519519" y="4094077"/>
        <a:ext cx="11648932" cy="435311"/>
      </dsp:txXfrm>
    </dsp:sp>
    <dsp:sp modelId="{5A19E8FF-81D8-42B0-9CDA-A8E2B57CC803}">
      <dsp:nvSpPr>
        <dsp:cNvPr id="0" name=""/>
        <dsp:cNvSpPr/>
      </dsp:nvSpPr>
      <dsp:spPr>
        <a:xfrm rot="5400000">
          <a:off x="-111325" y="4859610"/>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D7. </a:t>
          </a:r>
        </a:p>
      </dsp:txBody>
      <dsp:txXfrm rot="-5400000">
        <a:off x="0" y="5008044"/>
        <a:ext cx="519518" cy="222650"/>
      </dsp:txXfrm>
    </dsp:sp>
    <dsp:sp modelId="{E98899ED-D54E-4E42-9BCC-A65FB4C7D4BB}">
      <dsp:nvSpPr>
        <dsp:cNvPr id="0" name=""/>
        <dsp:cNvSpPr/>
      </dsp:nvSpPr>
      <dsp:spPr>
        <a:xfrm rot="5400000">
          <a:off x="6114554" y="-84675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Protection</a:t>
          </a:r>
          <a:r>
            <a:rPr lang="pl-PL" sz="2200" b="1" kern="1200" dirty="0"/>
            <a:t> </a:t>
          </a:r>
          <a:r>
            <a:rPr lang="pl-PL" sz="2200" b="1" kern="1200" dirty="0" err="1"/>
            <a:t>against</a:t>
          </a:r>
          <a:r>
            <a:rPr lang="pl-PL" sz="2200" b="1" kern="1200" dirty="0"/>
            <a:t> </a:t>
          </a:r>
          <a:r>
            <a:rPr lang="pl-PL" sz="2200" b="1" kern="1200" dirty="0" err="1"/>
            <a:t>repetition</a:t>
          </a:r>
          <a:r>
            <a:rPr lang="pl-PL" sz="2200" b="1" kern="1200" dirty="0"/>
            <a:t>.</a:t>
          </a:r>
        </a:p>
      </dsp:txBody>
      <dsp:txXfrm rot="-5400000">
        <a:off x="519519" y="4771834"/>
        <a:ext cx="11648932" cy="435311"/>
      </dsp:txXfrm>
    </dsp:sp>
    <dsp:sp modelId="{44F41D14-C62B-4DB9-A0A0-95C734B7126F}">
      <dsp:nvSpPr>
        <dsp:cNvPr id="0" name=""/>
        <dsp:cNvSpPr/>
      </dsp:nvSpPr>
      <dsp:spPr>
        <a:xfrm rot="5400000">
          <a:off x="-111325" y="553736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D8. </a:t>
          </a:r>
          <a:endParaRPr lang="pl-PL" sz="2200" b="1" kern="1200" dirty="0">
            <a:solidFill>
              <a:srgbClr val="243255"/>
            </a:solidFill>
          </a:endParaRPr>
        </a:p>
      </dsp:txBody>
      <dsp:txXfrm rot="-5400000">
        <a:off x="0" y="5685801"/>
        <a:ext cx="519518" cy="222650"/>
      </dsp:txXfrm>
    </dsp:sp>
    <dsp:sp modelId="{48C87E59-9FC1-4E30-B925-3F152BEC1F5E}">
      <dsp:nvSpPr>
        <dsp:cNvPr id="0" name=""/>
        <dsp:cNvSpPr/>
      </dsp:nvSpPr>
      <dsp:spPr>
        <a:xfrm rot="5400000">
          <a:off x="6114554" y="-168994"/>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Recognition</a:t>
          </a:r>
          <a:r>
            <a:rPr lang="pl-PL" sz="2200" b="1" kern="1200" dirty="0"/>
            <a:t> of team and/</a:t>
          </a:r>
          <a:r>
            <a:rPr lang="pl-PL" sz="2200" b="1" kern="1200" dirty="0" err="1"/>
            <a:t>or</a:t>
          </a:r>
          <a:r>
            <a:rPr lang="pl-PL" sz="2200" b="1" kern="1200" dirty="0"/>
            <a:t> </a:t>
          </a:r>
          <a:r>
            <a:rPr lang="pl-PL" sz="2200" b="1" kern="1200" dirty="0" err="1"/>
            <a:t>individual</a:t>
          </a:r>
          <a:r>
            <a:rPr lang="pl-PL" sz="2200" b="1" kern="1200" dirty="0"/>
            <a:t> </a:t>
          </a:r>
          <a:r>
            <a:rPr lang="pl-PL" sz="2200" b="1" kern="1200" dirty="0" err="1"/>
            <a:t>participation</a:t>
          </a:r>
          <a:r>
            <a:rPr lang="pl-PL" sz="2200" b="1" kern="1200" dirty="0"/>
            <a:t>.</a:t>
          </a:r>
          <a:endParaRPr lang="pl-PL" sz="2200" b="1" kern="1200" dirty="0">
            <a:solidFill>
              <a:srgbClr val="243255"/>
            </a:solidFill>
          </a:endParaRPr>
        </a:p>
      </dsp:txBody>
      <dsp:txXfrm rot="-5400000">
        <a:off x="519519" y="5449590"/>
        <a:ext cx="11648932" cy="4353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BA7DD-6395-479F-9753-E23022EDD633}">
      <dsp:nvSpPr>
        <dsp:cNvPr id="0" name=""/>
        <dsp:cNvSpPr/>
      </dsp:nvSpPr>
      <dsp:spPr>
        <a:xfrm>
          <a:off x="-5886122" y="-901004"/>
          <a:ext cx="7009008" cy="7009008"/>
        </a:xfrm>
        <a:prstGeom prst="blockArc">
          <a:avLst>
            <a:gd name="adj1" fmla="val 18900000"/>
            <a:gd name="adj2" fmla="val 2700000"/>
            <a:gd name="adj3" fmla="val 308"/>
          </a:avLst>
        </a:pr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5564FC-7A04-4C71-B68C-8C0EB6AD6FAC}">
      <dsp:nvSpPr>
        <dsp:cNvPr id="0" name=""/>
        <dsp:cNvSpPr/>
      </dsp:nvSpPr>
      <dsp:spPr>
        <a:xfrm>
          <a:off x="722731" y="383349"/>
          <a:ext cx="10459356" cy="13161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t>Stage 1</a:t>
          </a:r>
          <a:r>
            <a:rPr lang="pl-PL" sz="2200" b="1" kern="1200" dirty="0" err="1"/>
            <a:t>st</a:t>
          </a:r>
          <a:r>
            <a:rPr lang="en-US" sz="2200" b="1" kern="1200" dirty="0"/>
            <a:t>. Defining the problem</a:t>
          </a:r>
          <a:endParaRPr lang="pl-PL" sz="2200" b="1" kern="1200" dirty="0"/>
        </a:p>
        <a:p>
          <a:pPr marL="0" lvl="0" indent="0" algn="l" defTabSz="977900">
            <a:lnSpc>
              <a:spcPct val="90000"/>
            </a:lnSpc>
            <a:spcBef>
              <a:spcPct val="0"/>
            </a:spcBef>
            <a:spcAft>
              <a:spcPct val="35000"/>
            </a:spcAft>
            <a:buNone/>
          </a:pPr>
          <a:r>
            <a:rPr lang="en-US" sz="2200" b="0" kern="1200" dirty="0"/>
            <a:t>The problem must be able to be solved in many different ways. It cannot be too narrow or too general</a:t>
          </a:r>
          <a:r>
            <a:rPr lang="pl-PL" sz="2200" b="0" kern="1200" dirty="0"/>
            <a:t>.</a:t>
          </a:r>
        </a:p>
      </dsp:txBody>
      <dsp:txXfrm>
        <a:off x="722731" y="383349"/>
        <a:ext cx="10459356" cy="1316100"/>
      </dsp:txXfrm>
    </dsp:sp>
    <dsp:sp modelId="{3B0BB0E8-8464-4801-8256-66635F43AB66}">
      <dsp:nvSpPr>
        <dsp:cNvPr id="0" name=""/>
        <dsp:cNvSpPr/>
      </dsp:nvSpPr>
      <dsp:spPr>
        <a:xfrm>
          <a:off x="71856" y="3905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8290E4-7E66-4A38-8C04-B744075D2EDA}">
      <dsp:nvSpPr>
        <dsp:cNvPr id="0" name=""/>
        <dsp:cNvSpPr/>
      </dsp:nvSpPr>
      <dsp:spPr>
        <a:xfrm>
          <a:off x="1101280" y="1928053"/>
          <a:ext cx="10080807" cy="135089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err="1"/>
            <a:t>Stage</a:t>
          </a:r>
          <a:r>
            <a:rPr lang="pl-PL" sz="2200" b="1" kern="1200" dirty="0"/>
            <a:t> 2nd. </a:t>
          </a:r>
          <a:r>
            <a:rPr lang="pl-PL" sz="2200" b="1" kern="1200" dirty="0" err="1"/>
            <a:t>Gathering</a:t>
          </a:r>
          <a:r>
            <a:rPr lang="pl-PL" sz="2200" b="1" kern="1200" dirty="0"/>
            <a:t> </a:t>
          </a:r>
          <a:r>
            <a:rPr lang="pl-PL" sz="2200" b="1" kern="1200" dirty="0" err="1"/>
            <a:t>ideas</a:t>
          </a:r>
          <a:endParaRPr lang="pl-PL" sz="2200" b="1" kern="1200" dirty="0"/>
        </a:p>
        <a:p>
          <a:pPr marL="0" lvl="0" indent="0" algn="l" defTabSz="977900">
            <a:lnSpc>
              <a:spcPct val="90000"/>
            </a:lnSpc>
            <a:spcBef>
              <a:spcPct val="0"/>
            </a:spcBef>
            <a:spcAft>
              <a:spcPct val="35000"/>
            </a:spcAft>
            <a:buNone/>
          </a:pPr>
          <a:r>
            <a:rPr lang="en-US" sz="2200" b="0" kern="1200" dirty="0"/>
            <a:t>This is the time (5-25 minutes) for suggesting solutions. The moderator conducts the session as needed, in accordance with the adopted rules.</a:t>
          </a:r>
          <a:endParaRPr lang="pl-PL" sz="2200" b="0" kern="1200" dirty="0"/>
        </a:p>
      </dsp:txBody>
      <dsp:txXfrm>
        <a:off x="1101280" y="1928053"/>
        <a:ext cx="10080807" cy="1350893"/>
      </dsp:txXfrm>
    </dsp:sp>
    <dsp:sp modelId="{F8704E31-FC0D-4530-8496-D59D57C0939B}">
      <dsp:nvSpPr>
        <dsp:cNvPr id="0" name=""/>
        <dsp:cNvSpPr/>
      </dsp:nvSpPr>
      <dsp:spPr>
        <a:xfrm>
          <a:off x="450405" y="19526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237F976-40D2-4842-94CD-1BF2F7C82180}">
      <dsp:nvSpPr>
        <dsp:cNvPr id="0" name=""/>
        <dsp:cNvSpPr/>
      </dsp:nvSpPr>
      <dsp:spPr>
        <a:xfrm>
          <a:off x="738316" y="3505196"/>
          <a:ext cx="10459356" cy="13810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t>Stage 3</a:t>
          </a:r>
          <a:r>
            <a:rPr lang="pl-PL" sz="2200" b="1" kern="1200" dirty="0" err="1"/>
            <a:t>rd</a:t>
          </a:r>
          <a:r>
            <a:rPr lang="en-US" sz="2200" b="1" kern="1200" dirty="0"/>
            <a:t>. Analysis of the ideas presented</a:t>
          </a:r>
          <a:endParaRPr lang="pl-PL" sz="2200" b="1" kern="1200" dirty="0"/>
        </a:p>
        <a:p>
          <a:pPr marL="0" lvl="0" indent="0" algn="l" defTabSz="977900">
            <a:lnSpc>
              <a:spcPct val="90000"/>
            </a:lnSpc>
            <a:spcBef>
              <a:spcPct val="0"/>
            </a:spcBef>
            <a:spcAft>
              <a:spcPct val="35000"/>
            </a:spcAft>
            <a:buNone/>
          </a:pPr>
          <a:r>
            <a:rPr lang="en-US" sz="2200" b="0" kern="1200" dirty="0"/>
            <a:t>According to the principle - first generate, then evaluate! During this time, participants choose the most appropriate idea, assessing the quality of the ideas, also justifying their opinion.</a:t>
          </a:r>
          <a:endParaRPr lang="pl-PL" sz="2200" b="0" kern="1200" dirty="0"/>
        </a:p>
      </dsp:txBody>
      <dsp:txXfrm>
        <a:off x="738316" y="3505196"/>
        <a:ext cx="10459356" cy="1381000"/>
      </dsp:txXfrm>
    </dsp:sp>
    <dsp:sp modelId="{C745B468-92C4-45EC-A1D8-01D5351FA85C}">
      <dsp:nvSpPr>
        <dsp:cNvPr id="0" name=""/>
        <dsp:cNvSpPr/>
      </dsp:nvSpPr>
      <dsp:spPr>
        <a:xfrm>
          <a:off x="71856" y="35147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20564-7C14-4656-813E-D81AC785D518}">
      <dsp:nvSpPr>
        <dsp:cNvPr id="0" name=""/>
        <dsp:cNvSpPr/>
      </dsp:nvSpPr>
      <dsp:spPr>
        <a:xfrm>
          <a:off x="3007118" y="1072"/>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l-PL" sz="2200" kern="1200" dirty="0"/>
            <a:t>Person 1</a:t>
          </a:r>
        </a:p>
      </dsp:txBody>
      <dsp:txXfrm>
        <a:off x="3186480" y="180434"/>
        <a:ext cx="866038" cy="866038"/>
      </dsp:txXfrm>
    </dsp:sp>
    <dsp:sp modelId="{2D112812-4500-4412-A45E-DABAA4FFFF3E}">
      <dsp:nvSpPr>
        <dsp:cNvPr id="0" name=""/>
        <dsp:cNvSpPr/>
      </dsp:nvSpPr>
      <dsp:spPr>
        <a:xfrm rot="1800000">
          <a:off x="4244848" y="861590"/>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a:off x="4251376" y="919899"/>
        <a:ext cx="227380" cy="248015"/>
      </dsp:txXfrm>
    </dsp:sp>
    <dsp:sp modelId="{C7D2190B-76A1-4D01-9212-C5DF93A0E852}">
      <dsp:nvSpPr>
        <dsp:cNvPr id="0" name=""/>
        <dsp:cNvSpPr/>
      </dsp:nvSpPr>
      <dsp:spPr>
        <a:xfrm>
          <a:off x="4598566" y="919895"/>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l-PL" sz="2200" kern="1200" dirty="0"/>
            <a:t>Person 2</a:t>
          </a:r>
        </a:p>
      </dsp:txBody>
      <dsp:txXfrm>
        <a:off x="4777928" y="1099257"/>
        <a:ext cx="866038" cy="866038"/>
      </dsp:txXfrm>
    </dsp:sp>
    <dsp:sp modelId="{8E66DA50-277F-44EC-9860-BF83068A5E7C}">
      <dsp:nvSpPr>
        <dsp:cNvPr id="0" name=""/>
        <dsp:cNvSpPr/>
      </dsp:nvSpPr>
      <dsp:spPr>
        <a:xfrm rot="5400000">
          <a:off x="5048533" y="2235228"/>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a:off x="5097257" y="2269175"/>
        <a:ext cx="227380" cy="248015"/>
      </dsp:txXfrm>
    </dsp:sp>
    <dsp:sp modelId="{AFC06834-F29C-408E-B69D-28C69D2E609D}">
      <dsp:nvSpPr>
        <dsp:cNvPr id="0" name=""/>
        <dsp:cNvSpPr/>
      </dsp:nvSpPr>
      <dsp:spPr>
        <a:xfrm>
          <a:off x="4598566" y="2757541"/>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l-PL" sz="2200" kern="1200" dirty="0"/>
            <a:t>Person 3</a:t>
          </a:r>
        </a:p>
      </dsp:txBody>
      <dsp:txXfrm>
        <a:off x="4777928" y="2936903"/>
        <a:ext cx="866038" cy="866038"/>
      </dsp:txXfrm>
    </dsp:sp>
    <dsp:sp modelId="{DE772BFE-05BF-4B07-B5E4-3FA5BB05BF91}">
      <dsp:nvSpPr>
        <dsp:cNvPr id="0" name=""/>
        <dsp:cNvSpPr/>
      </dsp:nvSpPr>
      <dsp:spPr>
        <a:xfrm rot="9000000">
          <a:off x="4260771" y="3618059"/>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rot="10800000">
        <a:off x="4351691" y="3676368"/>
        <a:ext cx="227380" cy="248015"/>
      </dsp:txXfrm>
    </dsp:sp>
    <dsp:sp modelId="{6837E930-669F-434E-BD87-5798C9DF5CAB}">
      <dsp:nvSpPr>
        <dsp:cNvPr id="0" name=""/>
        <dsp:cNvSpPr/>
      </dsp:nvSpPr>
      <dsp:spPr>
        <a:xfrm>
          <a:off x="3007118" y="3676364"/>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l-PL" sz="2200" kern="1200" dirty="0"/>
            <a:t>Person 4</a:t>
          </a:r>
        </a:p>
      </dsp:txBody>
      <dsp:txXfrm>
        <a:off x="3186480" y="3855726"/>
        <a:ext cx="866038" cy="866038"/>
      </dsp:txXfrm>
    </dsp:sp>
    <dsp:sp modelId="{204CF0D9-F626-40A9-9BA5-FDDF88D100FC}">
      <dsp:nvSpPr>
        <dsp:cNvPr id="0" name=""/>
        <dsp:cNvSpPr/>
      </dsp:nvSpPr>
      <dsp:spPr>
        <a:xfrm rot="12600000">
          <a:off x="2669323" y="3627252"/>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rot="10800000">
        <a:off x="2760243" y="3734285"/>
        <a:ext cx="227380" cy="248015"/>
      </dsp:txXfrm>
    </dsp:sp>
    <dsp:sp modelId="{B550ABCD-6FE3-40A7-BB54-AF15C0EBBB97}">
      <dsp:nvSpPr>
        <dsp:cNvPr id="0" name=""/>
        <dsp:cNvSpPr/>
      </dsp:nvSpPr>
      <dsp:spPr>
        <a:xfrm>
          <a:off x="1415670" y="2757541"/>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l-PL" sz="2200" kern="1200" dirty="0"/>
            <a:t>Person 5</a:t>
          </a:r>
        </a:p>
      </dsp:txBody>
      <dsp:txXfrm>
        <a:off x="1595032" y="2936903"/>
        <a:ext cx="866038" cy="866038"/>
      </dsp:txXfrm>
    </dsp:sp>
    <dsp:sp modelId="{43CFA721-3897-4E44-8457-FF12FD0F2BC9}">
      <dsp:nvSpPr>
        <dsp:cNvPr id="0" name=""/>
        <dsp:cNvSpPr/>
      </dsp:nvSpPr>
      <dsp:spPr>
        <a:xfrm rot="16200000">
          <a:off x="1865637" y="2253614"/>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a:off x="1914361" y="2385009"/>
        <a:ext cx="227380" cy="248015"/>
      </dsp:txXfrm>
    </dsp:sp>
    <dsp:sp modelId="{558FE622-789A-4909-B0FC-664113B993A8}">
      <dsp:nvSpPr>
        <dsp:cNvPr id="0" name=""/>
        <dsp:cNvSpPr/>
      </dsp:nvSpPr>
      <dsp:spPr>
        <a:xfrm>
          <a:off x="1415670" y="919895"/>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l-PL" sz="2200" kern="1200" dirty="0"/>
            <a:t>Person 6</a:t>
          </a:r>
        </a:p>
      </dsp:txBody>
      <dsp:txXfrm>
        <a:off x="1595032" y="1099257"/>
        <a:ext cx="866038" cy="866038"/>
      </dsp:txXfrm>
    </dsp:sp>
    <dsp:sp modelId="{47E5304B-981C-42F8-A649-2E62DFB29B2C}">
      <dsp:nvSpPr>
        <dsp:cNvPr id="0" name=""/>
        <dsp:cNvSpPr/>
      </dsp:nvSpPr>
      <dsp:spPr>
        <a:xfrm rot="19800000">
          <a:off x="2653400" y="870783"/>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a:off x="2659928" y="977816"/>
        <a:ext cx="227380" cy="248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BA7DD-6395-479F-9753-E23022EDD633}">
      <dsp:nvSpPr>
        <dsp:cNvPr id="0" name=""/>
        <dsp:cNvSpPr/>
      </dsp:nvSpPr>
      <dsp:spPr>
        <a:xfrm>
          <a:off x="-5886122" y="-901004"/>
          <a:ext cx="7009008" cy="7009008"/>
        </a:xfrm>
        <a:prstGeom prst="blockArc">
          <a:avLst>
            <a:gd name="adj1" fmla="val 18900000"/>
            <a:gd name="adj2" fmla="val 2700000"/>
            <a:gd name="adj3" fmla="val 308"/>
          </a:avLst>
        </a:pr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5564FC-7A04-4C71-B68C-8C0EB6AD6FAC}">
      <dsp:nvSpPr>
        <dsp:cNvPr id="0" name=""/>
        <dsp:cNvSpPr/>
      </dsp:nvSpPr>
      <dsp:spPr>
        <a:xfrm>
          <a:off x="722731" y="520700"/>
          <a:ext cx="10086245"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a:t>Step 1. </a:t>
          </a:r>
          <a:r>
            <a:rPr lang="pl-PL" sz="2200" kern="1200" dirty="0"/>
            <a:t>For </a:t>
          </a:r>
          <a:r>
            <a:rPr lang="pl-PL" sz="2200" kern="1200" dirty="0" err="1"/>
            <a:t>each</a:t>
          </a:r>
          <a:r>
            <a:rPr lang="pl-PL" sz="2200" kern="1200" dirty="0"/>
            <a:t> </a:t>
          </a:r>
          <a:r>
            <a:rPr lang="pl-PL" sz="2200" kern="1200" dirty="0" err="1"/>
            <a:t>identified</a:t>
          </a:r>
          <a:r>
            <a:rPr lang="pl-PL" sz="2200" kern="1200" dirty="0"/>
            <a:t> problem, </a:t>
          </a:r>
          <a:r>
            <a:rPr lang="pl-PL" sz="2200" kern="1200" dirty="0" err="1"/>
            <a:t>create</a:t>
          </a:r>
          <a:r>
            <a:rPr lang="pl-PL" sz="2200" kern="1200" dirty="0"/>
            <a:t> a </a:t>
          </a:r>
          <a:r>
            <a:rPr lang="pl-PL" sz="2200" kern="1200" dirty="0" err="1"/>
            <a:t>table</a:t>
          </a:r>
          <a:r>
            <a:rPr lang="pl-PL" sz="2200" kern="1200" dirty="0"/>
            <a:t> with </a:t>
          </a:r>
          <a:r>
            <a:rPr lang="pl-PL" sz="2200" kern="1200" dirty="0" err="1"/>
            <a:t>columns</a:t>
          </a:r>
          <a:r>
            <a:rPr lang="pl-PL" sz="2200" kern="1200" dirty="0"/>
            <a:t> </a:t>
          </a:r>
          <a:r>
            <a:rPr lang="pl-PL" sz="2200" kern="1200" dirty="0" err="1"/>
            <a:t>headed</a:t>
          </a:r>
          <a:r>
            <a:rPr lang="pl-PL" sz="2200" kern="1200" dirty="0"/>
            <a:t> as </a:t>
          </a:r>
          <a:r>
            <a:rPr lang="pl-PL" sz="2200" kern="1200" dirty="0" err="1"/>
            <a:t>follows</a:t>
          </a:r>
          <a:r>
            <a:rPr lang="pl-PL" sz="2200" kern="1200" dirty="0"/>
            <a:t>: 1) </a:t>
          </a:r>
          <a:r>
            <a:rPr lang="pl-PL" sz="2200" kern="1200" dirty="0" err="1"/>
            <a:t>causes</a:t>
          </a:r>
          <a:r>
            <a:rPr lang="pl-PL" sz="2200" kern="1200" dirty="0"/>
            <a:t>, 2) </a:t>
          </a:r>
          <a:r>
            <a:rPr lang="pl-PL" sz="2200" kern="1200" dirty="0" err="1"/>
            <a:t>effects</a:t>
          </a:r>
          <a:r>
            <a:rPr lang="pl-PL" sz="2200" kern="1200" dirty="0"/>
            <a:t>, and 3) </a:t>
          </a:r>
          <a:r>
            <a:rPr lang="pl-PL" sz="2200" kern="1200" dirty="0" err="1"/>
            <a:t>solutions</a:t>
          </a:r>
          <a:r>
            <a:rPr lang="pl-PL" sz="2200" kern="1200" dirty="0"/>
            <a:t>.</a:t>
          </a:r>
        </a:p>
      </dsp:txBody>
      <dsp:txXfrm>
        <a:off x="722731" y="520700"/>
        <a:ext cx="10086245" cy="1041400"/>
      </dsp:txXfrm>
    </dsp:sp>
    <dsp:sp modelId="{3B0BB0E8-8464-4801-8256-66635F43AB66}">
      <dsp:nvSpPr>
        <dsp:cNvPr id="0" name=""/>
        <dsp:cNvSpPr/>
      </dsp:nvSpPr>
      <dsp:spPr>
        <a:xfrm>
          <a:off x="71856" y="3905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8290E4-7E66-4A38-8C04-B744075D2EDA}">
      <dsp:nvSpPr>
        <dsp:cNvPr id="0" name=""/>
        <dsp:cNvSpPr/>
      </dsp:nvSpPr>
      <dsp:spPr>
        <a:xfrm>
          <a:off x="1101280" y="2082800"/>
          <a:ext cx="9707696"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a:t>Step 2. </a:t>
          </a:r>
          <a:r>
            <a:rPr lang="pl-PL" sz="2200" kern="1200" dirty="0"/>
            <a:t>Begin by </a:t>
          </a:r>
          <a:r>
            <a:rPr lang="pl-PL" sz="2200" kern="1200" dirty="0" err="1"/>
            <a:t>identifying</a:t>
          </a:r>
          <a:r>
            <a:rPr lang="pl-PL" sz="2200" kern="1200" dirty="0"/>
            <a:t> the </a:t>
          </a:r>
          <a:r>
            <a:rPr lang="pl-PL" sz="2200" kern="1200" dirty="0" err="1"/>
            <a:t>causes</a:t>
          </a:r>
          <a:r>
            <a:rPr lang="pl-PL" sz="2200" kern="1200" dirty="0"/>
            <a:t> of the problem. Write </a:t>
          </a:r>
          <a:r>
            <a:rPr lang="pl-PL" sz="2200" kern="1200" dirty="0" err="1"/>
            <a:t>each</a:t>
          </a:r>
          <a:r>
            <a:rPr lang="pl-PL" sz="2200" kern="1200" dirty="0"/>
            <a:t> </a:t>
          </a:r>
          <a:r>
            <a:rPr lang="pl-PL" sz="2200" kern="1200" dirty="0" err="1"/>
            <a:t>cause</a:t>
          </a:r>
          <a:r>
            <a:rPr lang="pl-PL" sz="2200" kern="1200" dirty="0"/>
            <a:t> in the </a:t>
          </a:r>
          <a:r>
            <a:rPr lang="pl-PL" sz="2200" kern="1200" dirty="0" err="1"/>
            <a:t>first</a:t>
          </a:r>
          <a:r>
            <a:rPr lang="pl-PL" sz="2200" kern="1200" dirty="0"/>
            <a:t> </a:t>
          </a:r>
          <a:r>
            <a:rPr lang="pl-PL" sz="2200" kern="1200" dirty="0" err="1"/>
            <a:t>column</a:t>
          </a:r>
          <a:r>
            <a:rPr lang="pl-PL" sz="2200" kern="1200" dirty="0"/>
            <a:t> of the </a:t>
          </a:r>
          <a:r>
            <a:rPr lang="pl-PL" sz="2200" kern="1200" dirty="0" err="1"/>
            <a:t>table</a:t>
          </a:r>
          <a:endParaRPr lang="pl-PL" sz="2200" kern="1200" dirty="0"/>
        </a:p>
      </dsp:txBody>
      <dsp:txXfrm>
        <a:off x="1101280" y="2082800"/>
        <a:ext cx="9707696" cy="1041400"/>
      </dsp:txXfrm>
    </dsp:sp>
    <dsp:sp modelId="{F8704E31-FC0D-4530-8496-D59D57C0939B}">
      <dsp:nvSpPr>
        <dsp:cNvPr id="0" name=""/>
        <dsp:cNvSpPr/>
      </dsp:nvSpPr>
      <dsp:spPr>
        <a:xfrm>
          <a:off x="450405" y="19526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237F976-40D2-4842-94CD-1BF2F7C82180}">
      <dsp:nvSpPr>
        <dsp:cNvPr id="0" name=""/>
        <dsp:cNvSpPr/>
      </dsp:nvSpPr>
      <dsp:spPr>
        <a:xfrm>
          <a:off x="722731" y="3644900"/>
          <a:ext cx="10086245"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a:t>Step 3.</a:t>
          </a:r>
          <a:r>
            <a:rPr lang="pl-PL" sz="2200" kern="1200" dirty="0"/>
            <a:t> </a:t>
          </a:r>
          <a:r>
            <a:rPr lang="pl-PL" sz="2200" kern="1200" dirty="0" err="1"/>
            <a:t>Repeat</a:t>
          </a:r>
          <a:r>
            <a:rPr lang="pl-PL" sz="2200" kern="1200" dirty="0"/>
            <a:t> the </a:t>
          </a:r>
          <a:r>
            <a:rPr lang="pl-PL" sz="2200" kern="1200" dirty="0" err="1"/>
            <a:t>process</a:t>
          </a:r>
          <a:r>
            <a:rPr lang="pl-PL" sz="2200" kern="1200" dirty="0"/>
            <a:t> to </a:t>
          </a:r>
          <a:r>
            <a:rPr lang="pl-PL" sz="2200" kern="1200" dirty="0" err="1"/>
            <a:t>determine</a:t>
          </a:r>
          <a:r>
            <a:rPr lang="pl-PL" sz="2200" kern="1200" dirty="0"/>
            <a:t> </a:t>
          </a:r>
          <a:r>
            <a:rPr lang="pl-PL" sz="2200" kern="1200" dirty="0" err="1"/>
            <a:t>consequences</a:t>
          </a:r>
          <a:r>
            <a:rPr lang="pl-PL" sz="2200" kern="1200" dirty="0"/>
            <a:t>, and </a:t>
          </a:r>
          <a:r>
            <a:rPr lang="pl-PL" sz="2200" kern="1200" dirty="0" err="1"/>
            <a:t>then</a:t>
          </a:r>
          <a:r>
            <a:rPr lang="pl-PL" sz="2200" kern="1200" dirty="0"/>
            <a:t> </a:t>
          </a:r>
          <a:r>
            <a:rPr lang="pl-PL" sz="2200" kern="1200" dirty="0" err="1"/>
            <a:t>solutions</a:t>
          </a:r>
          <a:r>
            <a:rPr lang="pl-PL" sz="2200" kern="1200" dirty="0"/>
            <a:t>.</a:t>
          </a:r>
        </a:p>
      </dsp:txBody>
      <dsp:txXfrm>
        <a:off x="722731" y="3644900"/>
        <a:ext cx="10086245" cy="1041400"/>
      </dsp:txXfrm>
    </dsp:sp>
    <dsp:sp modelId="{C745B468-92C4-45EC-A1D8-01D5351FA85C}">
      <dsp:nvSpPr>
        <dsp:cNvPr id="0" name=""/>
        <dsp:cNvSpPr/>
      </dsp:nvSpPr>
      <dsp:spPr>
        <a:xfrm>
          <a:off x="71856" y="35147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2B304-4C96-41DB-B900-756D23A6ED3B}">
      <dsp:nvSpPr>
        <dsp:cNvPr id="0" name=""/>
        <dsp:cNvSpPr/>
      </dsp:nvSpPr>
      <dsp:spPr>
        <a:xfrm>
          <a:off x="24571" y="606695"/>
          <a:ext cx="2177331" cy="1451548"/>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C0D385-1ED9-4A48-A9F9-25E978B08FDD}">
      <dsp:nvSpPr>
        <dsp:cNvPr id="0" name=""/>
        <dsp:cNvSpPr/>
      </dsp:nvSpPr>
      <dsp:spPr>
        <a:xfrm>
          <a:off x="622075" y="1780909"/>
          <a:ext cx="4704044" cy="2641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b="1" kern="1200" dirty="0" err="1">
              <a:latin typeface="Calibri" panose="020F0502020204030204" pitchFamily="34" charset="0"/>
              <a:ea typeface="Times New Roman" panose="02020603050405020304" pitchFamily="18" charset="0"/>
            </a:rPr>
            <a:t>Remember</a:t>
          </a:r>
          <a:r>
            <a:rPr lang="pl-PL" sz="2200" b="1" kern="1200" dirty="0">
              <a:latin typeface="Calibri" panose="020F0502020204030204" pitchFamily="34" charset="0"/>
              <a:ea typeface="Times New Roman" panose="02020603050405020304" pitchFamily="18" charset="0"/>
            </a:rPr>
            <a:t>! </a:t>
          </a:r>
          <a:r>
            <a:rPr lang="pl-PL" sz="2200" kern="1200" dirty="0" err="1">
              <a:latin typeface="Calibri" panose="020F0502020204030204" pitchFamily="34" charset="0"/>
            </a:rPr>
            <a:t>Sometimes</a:t>
          </a:r>
          <a:r>
            <a:rPr lang="pl-PL" sz="2200" kern="1200" dirty="0">
              <a:latin typeface="Calibri" panose="020F0502020204030204" pitchFamily="34" charset="0"/>
            </a:rPr>
            <a:t> </a:t>
          </a:r>
          <a:r>
            <a:rPr lang="pl-PL" sz="2200" kern="1200" dirty="0" err="1">
              <a:latin typeface="Calibri" panose="020F0502020204030204" pitchFamily="34" charset="0"/>
            </a:rPr>
            <a:t>there</a:t>
          </a:r>
          <a:r>
            <a:rPr lang="pl-PL" sz="2200" kern="1200" dirty="0">
              <a:latin typeface="Calibri" panose="020F0502020204030204" pitchFamily="34" charset="0"/>
            </a:rPr>
            <a:t> </a:t>
          </a:r>
          <a:r>
            <a:rPr lang="pl-PL" sz="2200" kern="1200" dirty="0" err="1">
              <a:latin typeface="Calibri" panose="020F0502020204030204" pitchFamily="34" charset="0"/>
            </a:rPr>
            <a:t>are</a:t>
          </a:r>
          <a:r>
            <a:rPr lang="pl-PL" sz="2200" kern="1200" dirty="0">
              <a:latin typeface="Calibri" panose="020F0502020204030204" pitchFamily="34" charset="0"/>
            </a:rPr>
            <a:t> no </a:t>
          </a:r>
          <a:r>
            <a:rPr lang="pl-PL" sz="2200" kern="1200" dirty="0" err="1">
              <a:latin typeface="Calibri" panose="020F0502020204030204" pitchFamily="34" charset="0"/>
            </a:rPr>
            <a:t>clear</a:t>
          </a:r>
          <a:r>
            <a:rPr lang="pl-PL" sz="2200" kern="1200" dirty="0">
              <a:latin typeface="Calibri" panose="020F0502020204030204" pitchFamily="34" charset="0"/>
            </a:rPr>
            <a:t> </a:t>
          </a:r>
          <a:r>
            <a:rPr lang="pl-PL" sz="2200" kern="1200" dirty="0" err="1">
              <a:latin typeface="Calibri" panose="020F0502020204030204" pitchFamily="34" charset="0"/>
            </a:rPr>
            <a:t>cause-effect</a:t>
          </a:r>
          <a:r>
            <a:rPr lang="pl-PL" sz="2200" kern="1200" dirty="0">
              <a:latin typeface="Calibri" panose="020F0502020204030204" pitchFamily="34" charset="0"/>
            </a:rPr>
            <a:t> </a:t>
          </a:r>
          <a:r>
            <a:rPr lang="pl-PL" sz="2200" kern="1200" dirty="0" err="1">
              <a:latin typeface="Calibri" panose="020F0502020204030204" pitchFamily="34" charset="0"/>
            </a:rPr>
            <a:t>relationships</a:t>
          </a:r>
          <a:r>
            <a:rPr lang="pl-PL" sz="2200" kern="1200" dirty="0">
              <a:latin typeface="Calibri" panose="020F0502020204030204" pitchFamily="34" charset="0"/>
            </a:rPr>
            <a:t> </a:t>
          </a:r>
          <a:r>
            <a:rPr lang="pl-PL" sz="2200" kern="1200" dirty="0" err="1">
              <a:latin typeface="Calibri" panose="020F0502020204030204" pitchFamily="34" charset="0"/>
            </a:rPr>
            <a:t>between</a:t>
          </a:r>
          <a:r>
            <a:rPr lang="pl-PL" sz="2200" kern="1200" dirty="0">
              <a:latin typeface="Calibri" panose="020F0502020204030204" pitchFamily="34" charset="0"/>
            </a:rPr>
            <a:t> the </a:t>
          </a:r>
          <a:r>
            <a:rPr lang="pl-PL" sz="2200" kern="1200" dirty="0" err="1">
              <a:latin typeface="Calibri" panose="020F0502020204030204" pitchFamily="34" charset="0"/>
            </a:rPr>
            <a:t>causes</a:t>
          </a:r>
          <a:r>
            <a:rPr lang="pl-PL" sz="2200" kern="1200" dirty="0">
              <a:latin typeface="Calibri" panose="020F0502020204030204" pitchFamily="34" charset="0"/>
            </a:rPr>
            <a:t> and </a:t>
          </a:r>
          <a:r>
            <a:rPr lang="pl-PL" sz="2200" kern="1200" dirty="0" err="1">
              <a:latin typeface="Calibri" panose="020F0502020204030204" pitchFamily="34" charset="0"/>
            </a:rPr>
            <a:t>consequences</a:t>
          </a:r>
          <a:r>
            <a:rPr lang="pl-PL" sz="2200" kern="1200" dirty="0">
              <a:latin typeface="Calibri" panose="020F0502020204030204" pitchFamily="34" charset="0"/>
            </a:rPr>
            <a:t> of </a:t>
          </a:r>
          <a:r>
            <a:rPr lang="pl-PL" sz="2200" kern="1200" dirty="0" err="1">
              <a:latin typeface="Calibri" panose="020F0502020204030204" pitchFamily="34" charset="0"/>
            </a:rPr>
            <a:t>problems</a:t>
          </a:r>
          <a:r>
            <a:rPr lang="pl-PL" sz="2200" kern="1200" dirty="0">
              <a:latin typeface="Calibri" panose="020F0502020204030204" pitchFamily="34" charset="0"/>
            </a:rPr>
            <a:t>. </a:t>
          </a:r>
          <a:r>
            <a:rPr lang="pl-PL" sz="2200" kern="1200" dirty="0" err="1">
              <a:latin typeface="Calibri" panose="020F0502020204030204" pitchFamily="34" charset="0"/>
            </a:rPr>
            <a:t>Therefore</a:t>
          </a:r>
          <a:r>
            <a:rPr lang="pl-PL" sz="2200" kern="1200" dirty="0">
              <a:latin typeface="Calibri" panose="020F0502020204030204" pitchFamily="34" charset="0"/>
            </a:rPr>
            <a:t>, the </a:t>
          </a:r>
          <a:r>
            <a:rPr lang="pl-PL" sz="2200" kern="1200" dirty="0" err="1">
              <a:latin typeface="Calibri" panose="020F0502020204030204" pitchFamily="34" charset="0"/>
            </a:rPr>
            <a:t>cause</a:t>
          </a:r>
          <a:r>
            <a:rPr lang="pl-PL" sz="2200" kern="1200" dirty="0">
              <a:latin typeface="Calibri" panose="020F0502020204030204" pitchFamily="34" charset="0"/>
            </a:rPr>
            <a:t>, </a:t>
          </a:r>
          <a:r>
            <a:rPr lang="pl-PL" sz="2200" kern="1200" dirty="0" err="1">
              <a:latin typeface="Calibri" panose="020F0502020204030204" pitchFamily="34" charset="0"/>
            </a:rPr>
            <a:t>consequences</a:t>
          </a:r>
          <a:r>
            <a:rPr lang="pl-PL" sz="2200" kern="1200" dirty="0">
              <a:latin typeface="Calibri" panose="020F0502020204030204" pitchFamily="34" charset="0"/>
            </a:rPr>
            <a:t> and </a:t>
          </a:r>
          <a:r>
            <a:rPr lang="pl-PL" sz="2200" kern="1200" dirty="0" err="1">
              <a:latin typeface="Calibri" panose="020F0502020204030204" pitchFamily="34" charset="0"/>
            </a:rPr>
            <a:t>solutions</a:t>
          </a:r>
          <a:r>
            <a:rPr lang="pl-PL" sz="2200" kern="1200" dirty="0">
              <a:latin typeface="Calibri" panose="020F0502020204030204" pitchFamily="34" charset="0"/>
            </a:rPr>
            <a:t> </a:t>
          </a:r>
          <a:r>
            <a:rPr lang="pl-PL" sz="2200" kern="1200" dirty="0" err="1">
              <a:latin typeface="Calibri" panose="020F0502020204030204" pitchFamily="34" charset="0"/>
            </a:rPr>
            <a:t>will</a:t>
          </a:r>
          <a:r>
            <a:rPr lang="pl-PL" sz="2200" kern="1200" dirty="0">
              <a:latin typeface="Calibri" panose="020F0502020204030204" pitchFamily="34" charset="0"/>
            </a:rPr>
            <a:t> not </a:t>
          </a:r>
          <a:r>
            <a:rPr lang="pl-PL" sz="2200" kern="1200" dirty="0" err="1">
              <a:latin typeface="Calibri" panose="020F0502020204030204" pitchFamily="34" charset="0"/>
            </a:rPr>
            <a:t>always</a:t>
          </a:r>
          <a:r>
            <a:rPr lang="pl-PL" sz="2200" kern="1200" dirty="0">
              <a:latin typeface="Calibri" panose="020F0502020204030204" pitchFamily="34" charset="0"/>
            </a:rPr>
            <a:t> be </a:t>
          </a:r>
          <a:r>
            <a:rPr lang="pl-PL" sz="2200" kern="1200" dirty="0" err="1">
              <a:latin typeface="Calibri" panose="020F0502020204030204" pitchFamily="34" charset="0"/>
            </a:rPr>
            <a:t>related</a:t>
          </a:r>
          <a:r>
            <a:rPr lang="pl-PL" sz="2200" kern="1200" dirty="0">
              <a:latin typeface="Calibri" panose="020F0502020204030204" pitchFamily="34" charset="0"/>
            </a:rPr>
            <a:t> </a:t>
          </a:r>
          <a:r>
            <a:rPr lang="pl-PL" sz="2200" kern="1200" dirty="0" err="1">
              <a:latin typeface="Calibri" panose="020F0502020204030204" pitchFamily="34" charset="0"/>
            </a:rPr>
            <a:t>horizontally</a:t>
          </a:r>
          <a:r>
            <a:rPr lang="pl-PL" sz="2200" kern="1200" dirty="0">
              <a:latin typeface="Calibri" panose="020F0502020204030204" pitchFamily="34" charset="0"/>
            </a:rPr>
            <a:t>.</a:t>
          </a:r>
          <a:endParaRPr lang="pl-PL" sz="2200" kern="1200" dirty="0"/>
        </a:p>
      </dsp:txBody>
      <dsp:txXfrm>
        <a:off x="622075" y="1780909"/>
        <a:ext cx="4704044" cy="2641594"/>
      </dsp:txXfrm>
    </dsp:sp>
    <dsp:sp modelId="{F13E3F61-B794-48DB-A00C-BCBBD64FED1E}">
      <dsp:nvSpPr>
        <dsp:cNvPr id="0" name=""/>
        <dsp:cNvSpPr/>
      </dsp:nvSpPr>
      <dsp:spPr>
        <a:xfrm>
          <a:off x="229986" y="1628502"/>
          <a:ext cx="740834" cy="74102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D7C77-5203-42F2-B3BC-38039397BEB6}">
      <dsp:nvSpPr>
        <dsp:cNvPr id="0" name=""/>
        <dsp:cNvSpPr/>
      </dsp:nvSpPr>
      <dsp:spPr>
        <a:xfrm rot="5400000">
          <a:off x="4906514" y="1628597"/>
          <a:ext cx="741026" cy="74083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3DD7E-6DE7-493E-8061-755059DF7187}">
      <dsp:nvSpPr>
        <dsp:cNvPr id="0" name=""/>
        <dsp:cNvSpPr/>
      </dsp:nvSpPr>
      <dsp:spPr>
        <a:xfrm rot="16200000">
          <a:off x="229890" y="3585776"/>
          <a:ext cx="741026" cy="74083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5425B-507E-428F-A2BB-BC40B2752C6F}">
      <dsp:nvSpPr>
        <dsp:cNvPr id="0" name=""/>
        <dsp:cNvSpPr/>
      </dsp:nvSpPr>
      <dsp:spPr>
        <a:xfrm rot="10800000">
          <a:off x="4906610" y="3585680"/>
          <a:ext cx="740834" cy="74102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4B72F-B4F6-4B02-9D77-6F729B55A289}">
      <dsp:nvSpPr>
        <dsp:cNvPr id="0" name=""/>
        <dsp:cNvSpPr/>
      </dsp:nvSpPr>
      <dsp:spPr>
        <a:xfrm>
          <a:off x="1449419"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pl-PL" sz="2200" b="1" kern="1200" dirty="0"/>
            <a:t>Step 1:</a:t>
          </a:r>
          <a:r>
            <a:rPr lang="pl-PL" sz="2200" kern="1200" dirty="0"/>
            <a:t> </a:t>
          </a:r>
          <a:r>
            <a:rPr lang="pl-PL" sz="2200" kern="1200" dirty="0" err="1"/>
            <a:t>Identifying</a:t>
          </a:r>
          <a:r>
            <a:rPr lang="pl-PL" sz="2200" kern="1200" dirty="0"/>
            <a:t> the </a:t>
          </a:r>
          <a:r>
            <a:rPr lang="pl-PL" sz="2200" kern="1200" dirty="0" err="1"/>
            <a:t>undefined</a:t>
          </a:r>
          <a:r>
            <a:rPr lang="pl-PL" sz="2200" kern="1200" dirty="0"/>
            <a:t> </a:t>
          </a:r>
          <a:r>
            <a:rPr lang="pl-PL" sz="2200" kern="1200" dirty="0" err="1"/>
            <a:t>cause-effect</a:t>
          </a:r>
          <a:r>
            <a:rPr lang="pl-PL" sz="2200" kern="1200" dirty="0"/>
            <a:t> </a:t>
          </a:r>
          <a:r>
            <a:rPr lang="pl-PL" sz="2200" kern="1200" dirty="0" err="1"/>
            <a:t>relationships</a:t>
          </a:r>
          <a:endParaRPr lang="pl-PL" sz="2200" kern="1200" dirty="0"/>
        </a:p>
      </dsp:txBody>
      <dsp:txXfrm>
        <a:off x="1512553" y="1490832"/>
        <a:ext cx="3199932" cy="2029276"/>
      </dsp:txXfrm>
    </dsp:sp>
    <dsp:sp modelId="{B737491B-2ED8-4B32-8D02-5AF23F8D515D}">
      <dsp:nvSpPr>
        <dsp:cNvPr id="0" name=""/>
        <dsp:cNvSpPr/>
      </dsp:nvSpPr>
      <dsp:spPr>
        <a:xfrm>
          <a:off x="3250286" y="1835535"/>
          <a:ext cx="4030945" cy="4030945"/>
        </a:xfrm>
        <a:prstGeom prst="leftCircularArrow">
          <a:avLst>
            <a:gd name="adj1" fmla="val 4048"/>
            <a:gd name="adj2" fmla="val 508925"/>
            <a:gd name="adj3" fmla="val 2284435"/>
            <a:gd name="adj4" fmla="val 9024489"/>
            <a:gd name="adj5" fmla="val 472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E1966D-E2F3-4A0F-96A9-0A4E381C57B8}">
      <dsp:nvSpPr>
        <dsp:cNvPr id="0" name=""/>
        <dsp:cNvSpPr/>
      </dsp:nvSpPr>
      <dsp:spPr>
        <a:xfrm>
          <a:off x="2188575" y="358324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2223012" y="3617679"/>
        <a:ext cx="2887748" cy="1106877"/>
      </dsp:txXfrm>
    </dsp:sp>
    <dsp:sp modelId="{D2891124-C108-4699-A928-E88B0F6EF085}">
      <dsp:nvSpPr>
        <dsp:cNvPr id="0" name=""/>
        <dsp:cNvSpPr/>
      </dsp:nvSpPr>
      <dsp:spPr>
        <a:xfrm>
          <a:off x="5922207"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pl-PL" sz="2200" b="1" kern="1200" dirty="0"/>
            <a:t>Step 2:</a:t>
          </a:r>
          <a:r>
            <a:rPr lang="pl-PL" sz="2200" kern="1200" dirty="0"/>
            <a:t> </a:t>
          </a:r>
          <a:r>
            <a:rPr lang="pl-PL" sz="2200" kern="1200" dirty="0" err="1"/>
            <a:t>Searching</a:t>
          </a:r>
          <a:r>
            <a:rPr lang="pl-PL" sz="2200" kern="1200" dirty="0"/>
            <a:t> for </a:t>
          </a:r>
          <a:r>
            <a:rPr lang="pl-PL" sz="2200" kern="1200" dirty="0" err="1"/>
            <a:t>signal</a:t>
          </a:r>
          <a:r>
            <a:rPr lang="pl-PL" sz="2200" kern="1200" dirty="0"/>
            <a:t> </a:t>
          </a:r>
          <a:r>
            <a:rPr lang="pl-PL" sz="2200" kern="1200" dirty="0" err="1"/>
            <a:t>words</a:t>
          </a:r>
          <a:r>
            <a:rPr lang="pl-PL" sz="2200" kern="1200" dirty="0"/>
            <a:t> in the </a:t>
          </a:r>
          <a:r>
            <a:rPr lang="pl-PL" sz="2200" kern="1200" dirty="0" err="1"/>
            <a:t>analyzed</a:t>
          </a:r>
          <a:r>
            <a:rPr lang="pl-PL" sz="2200" kern="1200" dirty="0"/>
            <a:t> </a:t>
          </a:r>
          <a:r>
            <a:rPr lang="pl-PL" sz="2200" kern="1200" dirty="0" err="1"/>
            <a:t>text</a:t>
          </a:r>
          <a:r>
            <a:rPr lang="pl-PL" sz="2200" kern="1200" dirty="0"/>
            <a:t>, </a:t>
          </a:r>
          <a:r>
            <a:rPr lang="pl-PL" sz="2200" kern="1200" dirty="0" err="1"/>
            <a:t>showing</a:t>
          </a:r>
          <a:r>
            <a:rPr lang="pl-PL" sz="2200" kern="1200" dirty="0"/>
            <a:t> </a:t>
          </a:r>
          <a:r>
            <a:rPr lang="pl-PL" sz="2200" kern="1200" dirty="0" err="1"/>
            <a:t>cause-effect</a:t>
          </a:r>
          <a:r>
            <a:rPr lang="pl-PL" sz="2200" kern="1200" dirty="0"/>
            <a:t> </a:t>
          </a:r>
          <a:r>
            <a:rPr lang="pl-PL" sz="2200" kern="1200" dirty="0" err="1"/>
            <a:t>relationships</a:t>
          </a:r>
          <a:endParaRPr lang="pl-PL" sz="2200" kern="1200" dirty="0"/>
        </a:p>
      </dsp:txBody>
      <dsp:txXfrm>
        <a:off x="5985341" y="2078707"/>
        <a:ext cx="3199932" cy="2029276"/>
      </dsp:txXfrm>
    </dsp:sp>
    <dsp:sp modelId="{E8E46FB6-9D7A-467E-B482-605EDD35FB18}">
      <dsp:nvSpPr>
        <dsp:cNvPr id="0" name=""/>
        <dsp:cNvSpPr/>
      </dsp:nvSpPr>
      <dsp:spPr>
        <a:xfrm>
          <a:off x="7695355" y="-375232"/>
          <a:ext cx="4455960" cy="4455960"/>
        </a:xfrm>
        <a:prstGeom prst="circularArrow">
          <a:avLst>
            <a:gd name="adj1" fmla="val 3662"/>
            <a:gd name="adj2" fmla="val 456118"/>
            <a:gd name="adj3" fmla="val 19368372"/>
            <a:gd name="adj4" fmla="val 12575511"/>
            <a:gd name="adj5" fmla="val 427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F0C6A9-F0A3-4A27-984C-5347D961421B}">
      <dsp:nvSpPr>
        <dsp:cNvPr id="0" name=""/>
        <dsp:cNvSpPr/>
      </dsp:nvSpPr>
      <dsp:spPr>
        <a:xfrm>
          <a:off x="6661363" y="83982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6695800" y="874259"/>
        <a:ext cx="2887748" cy="1106877"/>
      </dsp:txXfrm>
    </dsp:sp>
    <dsp:sp modelId="{362910D7-D043-4D6D-BC7A-655A569E9717}">
      <dsp:nvSpPr>
        <dsp:cNvPr id="0" name=""/>
        <dsp:cNvSpPr/>
      </dsp:nvSpPr>
      <dsp:spPr>
        <a:xfrm>
          <a:off x="10394995"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pl-PL" sz="2200" b="1" kern="1200" dirty="0"/>
            <a:t>Step 3:</a:t>
          </a:r>
          <a:r>
            <a:rPr lang="pl-PL" sz="2200" kern="1200" dirty="0"/>
            <a:t> </a:t>
          </a:r>
          <a:r>
            <a:rPr lang="pl-PL" sz="2200" kern="1200" dirty="0" err="1"/>
            <a:t>Determining</a:t>
          </a:r>
          <a:r>
            <a:rPr lang="pl-PL" sz="2200" kern="1200" dirty="0"/>
            <a:t> the </a:t>
          </a:r>
          <a:r>
            <a:rPr lang="pl-PL" sz="2200" kern="1200" dirty="0" err="1"/>
            <a:t>effects</a:t>
          </a:r>
          <a:r>
            <a:rPr lang="pl-PL" sz="2200" kern="1200" dirty="0"/>
            <a:t> </a:t>
          </a:r>
          <a:r>
            <a:rPr lang="pl-PL" sz="2200" kern="1200" dirty="0" err="1"/>
            <a:t>that</a:t>
          </a:r>
          <a:r>
            <a:rPr lang="pl-PL" sz="2200" kern="1200" dirty="0"/>
            <a:t> </a:t>
          </a:r>
          <a:r>
            <a:rPr lang="pl-PL" sz="2200" kern="1200" dirty="0" err="1"/>
            <a:t>are</a:t>
          </a:r>
          <a:r>
            <a:rPr lang="pl-PL" sz="2200" kern="1200" dirty="0"/>
            <a:t> </a:t>
          </a:r>
          <a:r>
            <a:rPr lang="pl-PL" sz="2200" kern="1200" dirty="0" err="1"/>
            <a:t>also</a:t>
          </a:r>
          <a:r>
            <a:rPr lang="pl-PL" sz="2200" kern="1200" dirty="0"/>
            <a:t> </a:t>
          </a:r>
          <a:r>
            <a:rPr lang="pl-PL" sz="2200" kern="1200" dirty="0" err="1"/>
            <a:t>causes</a:t>
          </a:r>
          <a:endParaRPr lang="pl-PL" sz="2200" kern="1200" dirty="0"/>
        </a:p>
      </dsp:txBody>
      <dsp:txXfrm>
        <a:off x="10458129" y="1490832"/>
        <a:ext cx="3199932" cy="2029276"/>
      </dsp:txXfrm>
    </dsp:sp>
    <dsp:sp modelId="{11C856D2-D5BD-43DC-99D5-BFDFAAEC3770}">
      <dsp:nvSpPr>
        <dsp:cNvPr id="0" name=""/>
        <dsp:cNvSpPr/>
      </dsp:nvSpPr>
      <dsp:spPr>
        <a:xfrm>
          <a:off x="11134151" y="358324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dirty="0"/>
        </a:p>
      </dsp:txBody>
      <dsp:txXfrm>
        <a:off x="11168588" y="3617679"/>
        <a:ext cx="2887748" cy="1106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E8025-755C-475E-8E7A-C6038D45ECE4}">
      <dsp:nvSpPr>
        <dsp:cNvPr id="0" name=""/>
        <dsp:cNvSpPr/>
      </dsp:nvSpPr>
      <dsp:spPr>
        <a:xfrm>
          <a:off x="250960" y="2686049"/>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EB864-0DAB-49D2-864D-914CC0169785}">
      <dsp:nvSpPr>
        <dsp:cNvPr id="0" name=""/>
        <dsp:cNvSpPr/>
      </dsp:nvSpPr>
      <dsp:spPr>
        <a:xfrm>
          <a:off x="1303774" y="2506664"/>
          <a:ext cx="2664006" cy="2664006"/>
        </a:xfrm>
        <a:prstGeom prst="leftCircularArrow">
          <a:avLst>
            <a:gd name="adj1" fmla="val 3658"/>
            <a:gd name="adj2" fmla="val 455605"/>
            <a:gd name="adj3" fmla="val 2494285"/>
            <a:gd name="adj4" fmla="val 9287659"/>
            <a:gd name="adj5" fmla="val 42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C19E5-AB95-4497-BABB-A2342F719B4C}">
      <dsp:nvSpPr>
        <dsp:cNvPr id="0" name=""/>
        <dsp:cNvSpPr/>
      </dsp:nvSpPr>
      <dsp:spPr>
        <a:xfrm>
          <a:off x="510783" y="3553432"/>
          <a:ext cx="2030678" cy="807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a:t> Problem </a:t>
          </a:r>
          <a:r>
            <a:rPr lang="pl-PL" sz="2200" kern="1200" dirty="0" err="1"/>
            <a:t>identification</a:t>
          </a:r>
          <a:r>
            <a:rPr lang="pl-PL" sz="2200" kern="1200" dirty="0"/>
            <a:t> </a:t>
          </a:r>
        </a:p>
      </dsp:txBody>
      <dsp:txXfrm>
        <a:off x="534435" y="3577084"/>
        <a:ext cx="1983374" cy="760230"/>
      </dsp:txXfrm>
    </dsp:sp>
    <dsp:sp modelId="{558C52BB-2057-4CE4-A499-227F347015D0}">
      <dsp:nvSpPr>
        <dsp:cNvPr id="0" name=""/>
        <dsp:cNvSpPr/>
      </dsp:nvSpPr>
      <dsp:spPr>
        <a:xfrm>
          <a:off x="3005519" y="2236075"/>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561014-6903-4FF2-AD89-C5F25281DB6C}">
      <dsp:nvSpPr>
        <dsp:cNvPr id="0" name=""/>
        <dsp:cNvSpPr/>
      </dsp:nvSpPr>
      <dsp:spPr>
        <a:xfrm>
          <a:off x="4194890" y="785984"/>
          <a:ext cx="2955152" cy="2955152"/>
        </a:xfrm>
        <a:prstGeom prst="circularArrow">
          <a:avLst>
            <a:gd name="adj1" fmla="val 3298"/>
            <a:gd name="adj2" fmla="val 407204"/>
            <a:gd name="adj3" fmla="val 19652485"/>
            <a:gd name="adj4" fmla="val 12810711"/>
            <a:gd name="adj5" fmla="val 384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A09229-53CB-4857-A9FF-5DE01D462DEF}">
      <dsp:nvSpPr>
        <dsp:cNvPr id="0" name=""/>
        <dsp:cNvSpPr/>
      </dsp:nvSpPr>
      <dsp:spPr>
        <a:xfrm>
          <a:off x="3513189" y="1506064"/>
          <a:ext cx="2030678" cy="1460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err="1"/>
            <a:t>Determining</a:t>
          </a:r>
          <a:r>
            <a:rPr lang="pl-PL" sz="2200" kern="1200" dirty="0"/>
            <a:t> the </a:t>
          </a:r>
          <a:r>
            <a:rPr lang="pl-PL" sz="2200" kern="1200" dirty="0" err="1"/>
            <a:t>potential</a:t>
          </a:r>
          <a:r>
            <a:rPr lang="pl-PL" sz="2200" kern="1200" dirty="0"/>
            <a:t> </a:t>
          </a:r>
          <a:r>
            <a:rPr lang="pl-PL" sz="2200" kern="1200" dirty="0" err="1"/>
            <a:t>effects</a:t>
          </a:r>
          <a:r>
            <a:rPr lang="pl-PL" sz="2200" kern="1200" dirty="0"/>
            <a:t>   of the problem</a:t>
          </a:r>
        </a:p>
      </dsp:txBody>
      <dsp:txXfrm>
        <a:off x="3555952" y="1548827"/>
        <a:ext cx="1945152" cy="1374495"/>
      </dsp:txXfrm>
    </dsp:sp>
    <dsp:sp modelId="{779CC2FD-81EC-41F3-B6E0-4EF23247324D}">
      <dsp:nvSpPr>
        <dsp:cNvPr id="0" name=""/>
        <dsp:cNvSpPr/>
      </dsp:nvSpPr>
      <dsp:spPr>
        <a:xfrm>
          <a:off x="6007925" y="2072953"/>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AB46D-FE16-4632-9E8B-1E7840A4B537}">
      <dsp:nvSpPr>
        <dsp:cNvPr id="0" name=""/>
        <dsp:cNvSpPr/>
      </dsp:nvSpPr>
      <dsp:spPr>
        <a:xfrm>
          <a:off x="7302291" y="2494781"/>
          <a:ext cx="2661911" cy="2661911"/>
        </a:xfrm>
        <a:prstGeom prst="leftCircularArrow">
          <a:avLst>
            <a:gd name="adj1" fmla="val 3661"/>
            <a:gd name="adj2" fmla="val 455995"/>
            <a:gd name="adj3" fmla="val 2453079"/>
            <a:gd name="adj4" fmla="val 9246062"/>
            <a:gd name="adj5" fmla="val 427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8E570D-99FE-4A02-8DDB-709EF80137F5}">
      <dsp:nvSpPr>
        <dsp:cNvPr id="0" name=""/>
        <dsp:cNvSpPr/>
      </dsp:nvSpPr>
      <dsp:spPr>
        <a:xfrm>
          <a:off x="6515595" y="3553432"/>
          <a:ext cx="2030678" cy="807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err="1"/>
            <a:t>Collecting</a:t>
          </a:r>
          <a:r>
            <a:rPr lang="pl-PL" sz="2200" kern="1200" dirty="0"/>
            <a:t> of </a:t>
          </a:r>
          <a:r>
            <a:rPr lang="pl-PL" sz="2200" kern="1200" dirty="0" err="1"/>
            <a:t>alternatives</a:t>
          </a:r>
          <a:r>
            <a:rPr lang="pl-PL" sz="2200" kern="1200" dirty="0"/>
            <a:t>  </a:t>
          </a:r>
        </a:p>
      </dsp:txBody>
      <dsp:txXfrm>
        <a:off x="6539247" y="3577084"/>
        <a:ext cx="1983374" cy="760230"/>
      </dsp:txXfrm>
    </dsp:sp>
    <dsp:sp modelId="{25382FFB-BA57-4A75-B5FE-22ABA8B0F795}">
      <dsp:nvSpPr>
        <dsp:cNvPr id="0" name=""/>
        <dsp:cNvSpPr/>
      </dsp:nvSpPr>
      <dsp:spPr>
        <a:xfrm>
          <a:off x="9010331" y="2210214"/>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65EB98-9D9C-4587-B01D-0C36ACB36C79}">
      <dsp:nvSpPr>
        <dsp:cNvPr id="0" name=""/>
        <dsp:cNvSpPr/>
      </dsp:nvSpPr>
      <dsp:spPr>
        <a:xfrm>
          <a:off x="10274752" y="685629"/>
          <a:ext cx="2950849" cy="2950849"/>
        </a:xfrm>
        <a:prstGeom prst="circularArrow">
          <a:avLst>
            <a:gd name="adj1" fmla="val 3303"/>
            <a:gd name="adj2" fmla="val 407845"/>
            <a:gd name="adj3" fmla="val 19281525"/>
            <a:gd name="adj4" fmla="val 12440391"/>
            <a:gd name="adj5" fmla="val 38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63D8EF-0975-4930-9761-6720E54494D5}">
      <dsp:nvSpPr>
        <dsp:cNvPr id="0" name=""/>
        <dsp:cNvSpPr/>
      </dsp:nvSpPr>
      <dsp:spPr>
        <a:xfrm>
          <a:off x="9518001" y="1531925"/>
          <a:ext cx="2030678" cy="1356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pl-PL" sz="2200" kern="1200" dirty="0"/>
            <a:t>V</a:t>
          </a:r>
          <a:r>
            <a:rPr lang="en-US" sz="2200" kern="1200" dirty="0" err="1"/>
            <a:t>erifi</a:t>
          </a:r>
          <a:r>
            <a:rPr lang="pl-PL" sz="2200" kern="1200" dirty="0" err="1"/>
            <a:t>ng</a:t>
          </a:r>
          <a:r>
            <a:rPr lang="pl-PL" sz="2200" kern="1200" dirty="0"/>
            <a:t> </a:t>
          </a:r>
          <a:r>
            <a:rPr lang="en-US" sz="2200" kern="1200" dirty="0"/>
            <a:t>of the impact of solutions </a:t>
          </a:r>
          <a:endParaRPr lang="pl-PL" sz="2200" b="0" kern="1200" dirty="0"/>
        </a:p>
      </dsp:txBody>
      <dsp:txXfrm>
        <a:off x="9557734" y="1571658"/>
        <a:ext cx="1951212" cy="1277110"/>
      </dsp:txXfrm>
    </dsp:sp>
    <dsp:sp modelId="{4FFDF1AF-105C-4846-9B73-A37EEBDF60D2}">
      <dsp:nvSpPr>
        <dsp:cNvPr id="0" name=""/>
        <dsp:cNvSpPr/>
      </dsp:nvSpPr>
      <dsp:spPr>
        <a:xfrm>
          <a:off x="12012737" y="1842079"/>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DDEF58-6F7B-494B-9082-D625A7D0247A}">
      <dsp:nvSpPr>
        <dsp:cNvPr id="0" name=""/>
        <dsp:cNvSpPr/>
      </dsp:nvSpPr>
      <dsp:spPr>
        <a:xfrm>
          <a:off x="12520407" y="2860810"/>
          <a:ext cx="2030678" cy="1731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err="1"/>
            <a:t>Choosing</a:t>
          </a:r>
          <a:r>
            <a:rPr lang="pl-PL" sz="2200" kern="1200" dirty="0"/>
            <a:t> an </a:t>
          </a:r>
          <a:r>
            <a:rPr lang="pl-PL" sz="2200" kern="1200" dirty="0" err="1"/>
            <a:t>alternative</a:t>
          </a:r>
          <a:r>
            <a:rPr lang="pl-PL" sz="2200" kern="1200" dirty="0"/>
            <a:t> and </a:t>
          </a:r>
          <a:r>
            <a:rPr lang="pl-PL" sz="2200" kern="1200" dirty="0" err="1"/>
            <a:t>implementation</a:t>
          </a:r>
          <a:r>
            <a:rPr lang="pl-PL" sz="2200" kern="1200" dirty="0"/>
            <a:t> of </a:t>
          </a:r>
          <a:r>
            <a:rPr lang="pl-PL" sz="2200" kern="1200" dirty="0" err="1"/>
            <a:t>it</a:t>
          </a:r>
          <a:r>
            <a:rPr lang="pl-PL" sz="2200" kern="1200" dirty="0"/>
            <a:t> </a:t>
          </a:r>
        </a:p>
      </dsp:txBody>
      <dsp:txXfrm>
        <a:off x="12571107" y="2911510"/>
        <a:ext cx="1929278" cy="1629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D053A-F50D-4DDD-980A-455F1FB3700F}">
      <dsp:nvSpPr>
        <dsp:cNvPr id="0" name=""/>
        <dsp:cNvSpPr/>
      </dsp:nvSpPr>
      <dsp:spPr>
        <a:xfrm rot="5400000">
          <a:off x="-228743" y="233811"/>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a:t>Step 1</a:t>
          </a:r>
        </a:p>
      </dsp:txBody>
      <dsp:txXfrm rot="-5400000">
        <a:off x="2" y="538803"/>
        <a:ext cx="1067471" cy="457488"/>
      </dsp:txXfrm>
    </dsp:sp>
    <dsp:sp modelId="{3301F9DB-0746-49F6-879E-861743FCD949}">
      <dsp:nvSpPr>
        <dsp:cNvPr id="0" name=""/>
        <dsp:cNvSpPr/>
      </dsp:nvSpPr>
      <dsp:spPr>
        <a:xfrm rot="5400000">
          <a:off x="8244068" y="-7171529"/>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err="1"/>
            <a:t>Choosing</a:t>
          </a:r>
          <a:r>
            <a:rPr lang="pl-PL" sz="2000" kern="1200" dirty="0"/>
            <a:t> leader /moderator</a:t>
          </a:r>
        </a:p>
      </dsp:txBody>
      <dsp:txXfrm rot="-5400000">
        <a:off x="1067471" y="53456"/>
        <a:ext cx="15296029" cy="894447"/>
      </dsp:txXfrm>
    </dsp:sp>
    <dsp:sp modelId="{8C8DF1E6-197D-429F-AB28-C2DF916ECD32}">
      <dsp:nvSpPr>
        <dsp:cNvPr id="0" name=""/>
        <dsp:cNvSpPr/>
      </dsp:nvSpPr>
      <dsp:spPr>
        <a:xfrm rot="5400000">
          <a:off x="-228743" y="1614911"/>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a:t>Step 2 </a:t>
          </a:r>
        </a:p>
      </dsp:txBody>
      <dsp:txXfrm rot="-5400000">
        <a:off x="2" y="1919903"/>
        <a:ext cx="1067471" cy="457488"/>
      </dsp:txXfrm>
    </dsp:sp>
    <dsp:sp modelId="{43956B08-1179-48C8-8B90-A64D834BDA99}">
      <dsp:nvSpPr>
        <dsp:cNvPr id="0" name=""/>
        <dsp:cNvSpPr/>
      </dsp:nvSpPr>
      <dsp:spPr>
        <a:xfrm rot="5400000">
          <a:off x="8244068" y="-5760642"/>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Choosing the method of brainstorming (traditional brainstorming using a flipchart and marker or </a:t>
          </a:r>
          <a:r>
            <a:rPr lang="pl-PL" sz="2000" kern="1200" dirty="0" err="1"/>
            <a:t>maybe</a:t>
          </a:r>
          <a:r>
            <a:rPr lang="pl-PL" sz="2000" kern="1200" dirty="0"/>
            <a:t> </a:t>
          </a:r>
          <a:r>
            <a:rPr lang="en-US" sz="2000" kern="1200" dirty="0"/>
            <a:t>a modern online form using e.g. free software </a:t>
          </a:r>
          <a:r>
            <a:rPr lang="pl-PL" sz="2000" kern="1200" dirty="0"/>
            <a:t> </a:t>
          </a:r>
          <a:r>
            <a:rPr lang="pl-PL" sz="2000" kern="1200" dirty="0" err="1"/>
            <a:t>like</a:t>
          </a:r>
          <a:r>
            <a:rPr lang="pl-PL" sz="2000" kern="1200" dirty="0"/>
            <a:t> MIRO</a:t>
          </a:r>
        </a:p>
      </dsp:txBody>
      <dsp:txXfrm rot="-5400000">
        <a:off x="1067471" y="1464343"/>
        <a:ext cx="15296029" cy="894447"/>
      </dsp:txXfrm>
    </dsp:sp>
    <dsp:sp modelId="{9CA53629-C7C5-4DB5-9CFD-8A31DC29F5A0}">
      <dsp:nvSpPr>
        <dsp:cNvPr id="0" name=""/>
        <dsp:cNvSpPr/>
      </dsp:nvSpPr>
      <dsp:spPr>
        <a:xfrm rot="5400000">
          <a:off x="-228743" y="2996012"/>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a:t>Step 3</a:t>
          </a:r>
        </a:p>
      </dsp:txBody>
      <dsp:txXfrm rot="-5400000">
        <a:off x="2" y="3301004"/>
        <a:ext cx="1067471" cy="457488"/>
      </dsp:txXfrm>
    </dsp:sp>
    <dsp:sp modelId="{C60EEF4F-155A-439E-B9F9-3C5CFD193701}">
      <dsp:nvSpPr>
        <dsp:cNvPr id="0" name=""/>
        <dsp:cNvSpPr/>
      </dsp:nvSpPr>
      <dsp:spPr>
        <a:xfrm rot="5400000">
          <a:off x="8244068" y="-4409328"/>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err="1"/>
            <a:t>Introduction</a:t>
          </a:r>
          <a:r>
            <a:rPr lang="pl-PL" sz="2000" kern="1200" dirty="0"/>
            <a:t> – </a:t>
          </a:r>
          <a:r>
            <a:rPr lang="pl-PL" sz="2000" kern="1200" dirty="0" err="1"/>
            <a:t>creating</a:t>
          </a:r>
          <a:r>
            <a:rPr lang="pl-PL" sz="2000" kern="1200" dirty="0"/>
            <a:t> </a:t>
          </a:r>
          <a:r>
            <a:rPr lang="pl-PL" sz="2000" kern="1200" dirty="0" err="1"/>
            <a:t>ideas</a:t>
          </a:r>
          <a:r>
            <a:rPr lang="pl-PL" sz="2000" kern="1200" dirty="0"/>
            <a:t>/</a:t>
          </a:r>
          <a:r>
            <a:rPr lang="pl-PL" sz="2000" kern="1200" dirty="0" err="1"/>
            <a:t>solutions</a:t>
          </a:r>
          <a:endParaRPr lang="pl-PL" sz="2000" kern="1200" dirty="0"/>
        </a:p>
      </dsp:txBody>
      <dsp:txXfrm rot="-5400000">
        <a:off x="1067471" y="2815657"/>
        <a:ext cx="15296029" cy="894447"/>
      </dsp:txXfrm>
    </dsp:sp>
    <dsp:sp modelId="{58BE29CA-CB25-4503-947D-B64CD44B83EC}">
      <dsp:nvSpPr>
        <dsp:cNvPr id="0" name=""/>
        <dsp:cNvSpPr/>
      </dsp:nvSpPr>
      <dsp:spPr>
        <a:xfrm rot="5400000">
          <a:off x="-228743" y="4377112"/>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a:t>Step 4</a:t>
          </a:r>
        </a:p>
      </dsp:txBody>
      <dsp:txXfrm rot="-5400000">
        <a:off x="2" y="4682104"/>
        <a:ext cx="1067471" cy="457488"/>
      </dsp:txXfrm>
    </dsp:sp>
    <dsp:sp modelId="{83CE7C8B-1A80-4EAE-A404-9F8D608A2C8C}">
      <dsp:nvSpPr>
        <dsp:cNvPr id="0" name=""/>
        <dsp:cNvSpPr/>
      </dsp:nvSpPr>
      <dsp:spPr>
        <a:xfrm rot="5400000">
          <a:off x="8244068" y="-3028227"/>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t>A</a:t>
          </a:r>
          <a:r>
            <a:rPr lang="en-US" sz="2000" kern="1200" dirty="0" err="1"/>
            <a:t>nalysis</a:t>
          </a:r>
          <a:r>
            <a:rPr lang="en-US" sz="2000" kern="1200" dirty="0"/>
            <a:t> and evaluation of the proposed solutions</a:t>
          </a:r>
          <a:endParaRPr lang="pl-PL" sz="2000" kern="1200" dirty="0"/>
        </a:p>
      </dsp:txBody>
      <dsp:txXfrm rot="-5400000">
        <a:off x="1067471" y="4196758"/>
        <a:ext cx="15296029" cy="8944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49986-B7C7-452F-A68F-94B44FF02574}">
      <dsp:nvSpPr>
        <dsp:cNvPr id="0" name=""/>
        <dsp:cNvSpPr/>
      </dsp:nvSpPr>
      <dsp:spPr>
        <a:xfrm>
          <a:off x="3639652" y="2552357"/>
          <a:ext cx="2474294" cy="1957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l-PL" sz="1800" kern="1200" dirty="0" err="1"/>
            <a:t>How</a:t>
          </a:r>
          <a:r>
            <a:rPr lang="pl-PL" sz="1800" kern="1200" dirty="0"/>
            <a:t> to finance </a:t>
          </a:r>
          <a:r>
            <a:rPr lang="pl-PL" sz="1800" kern="1200" dirty="0" err="1"/>
            <a:t>start-up</a:t>
          </a:r>
          <a:r>
            <a:rPr lang="pl-PL" sz="1800" kern="1200" dirty="0"/>
            <a:t>?</a:t>
          </a:r>
        </a:p>
      </dsp:txBody>
      <dsp:txXfrm>
        <a:off x="4002004" y="2839010"/>
        <a:ext cx="1749590" cy="1384081"/>
      </dsp:txXfrm>
    </dsp:sp>
    <dsp:sp modelId="{DA32B5D8-5F8B-4BD8-86D8-4E96A52CDCBB}">
      <dsp:nvSpPr>
        <dsp:cNvPr id="0" name=""/>
        <dsp:cNvSpPr/>
      </dsp:nvSpPr>
      <dsp:spPr>
        <a:xfrm rot="16200000">
          <a:off x="4668480" y="1838337"/>
          <a:ext cx="416638"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4730976" y="2033935"/>
        <a:ext cx="291647" cy="399307"/>
      </dsp:txXfrm>
    </dsp:sp>
    <dsp:sp modelId="{A491E326-324A-4C5E-8FC5-55767F152C79}">
      <dsp:nvSpPr>
        <dsp:cNvPr id="0" name=""/>
        <dsp:cNvSpPr/>
      </dsp:nvSpPr>
      <dsp:spPr>
        <a:xfrm>
          <a:off x="3995975" y="4597"/>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err="1"/>
            <a:t>Own</a:t>
          </a:r>
          <a:r>
            <a:rPr lang="pl-PL" sz="2000" kern="1200" dirty="0"/>
            <a:t> </a:t>
          </a:r>
          <a:r>
            <a:rPr lang="pl-PL" sz="2000" kern="1200" dirty="0" err="1"/>
            <a:t>savings</a:t>
          </a:r>
          <a:endParaRPr lang="pl-PL" sz="2000" kern="1200" dirty="0"/>
        </a:p>
      </dsp:txBody>
      <dsp:txXfrm>
        <a:off x="4253962" y="262584"/>
        <a:ext cx="1245674" cy="1245674"/>
      </dsp:txXfrm>
    </dsp:sp>
    <dsp:sp modelId="{35EB8A0B-5B32-4495-BFE1-611594FF18E9}">
      <dsp:nvSpPr>
        <dsp:cNvPr id="0" name=""/>
        <dsp:cNvSpPr/>
      </dsp:nvSpPr>
      <dsp:spPr>
        <a:xfrm rot="19285714">
          <a:off x="5822341" y="2306800"/>
          <a:ext cx="344714"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5833622" y="2472141"/>
        <a:ext cx="241300" cy="399307"/>
      </dsp:txXfrm>
    </dsp:sp>
    <dsp:sp modelId="{99D51000-5BC3-4CDD-AF01-2B1D7A49EC7F}">
      <dsp:nvSpPr>
        <dsp:cNvPr id="0" name=""/>
        <dsp:cNvSpPr/>
      </dsp:nvSpPr>
      <dsp:spPr>
        <a:xfrm>
          <a:off x="6064411" y="1000703"/>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a:t>Business</a:t>
          </a:r>
          <a:r>
            <a:rPr lang="pl-PL" sz="2400" kern="1200" baseline="0" dirty="0"/>
            <a:t> </a:t>
          </a:r>
          <a:r>
            <a:rPr lang="pl-PL" sz="2400" kern="1200" baseline="0" dirty="0" err="1"/>
            <a:t>angel</a:t>
          </a:r>
          <a:endParaRPr lang="pl-PL" sz="2400" kern="1200" dirty="0"/>
        </a:p>
      </dsp:txBody>
      <dsp:txXfrm>
        <a:off x="6322398" y="1258690"/>
        <a:ext cx="1245674" cy="1245674"/>
      </dsp:txXfrm>
    </dsp:sp>
    <dsp:sp modelId="{B7BAFEAE-D575-4B94-9D39-060D7B314DBF}">
      <dsp:nvSpPr>
        <dsp:cNvPr id="0" name=""/>
        <dsp:cNvSpPr/>
      </dsp:nvSpPr>
      <dsp:spPr>
        <a:xfrm rot="771429">
          <a:off x="6178854" y="3528479"/>
          <a:ext cx="289154"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6179941" y="3651930"/>
        <a:ext cx="202408" cy="399307"/>
      </dsp:txXfrm>
    </dsp:sp>
    <dsp:sp modelId="{61272662-F5AD-4608-ACB8-DF9DCEB69D4E}">
      <dsp:nvSpPr>
        <dsp:cNvPr id="0" name=""/>
        <dsp:cNvSpPr/>
      </dsp:nvSpPr>
      <dsp:spPr>
        <a:xfrm>
          <a:off x="6575273" y="3238934"/>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err="1"/>
            <a:t>Seed</a:t>
          </a:r>
          <a:r>
            <a:rPr lang="pl-PL" sz="2000" kern="1200" baseline="0" dirty="0"/>
            <a:t> capital</a:t>
          </a:r>
          <a:endParaRPr lang="pl-PL" sz="2000" kern="1200" dirty="0"/>
        </a:p>
      </dsp:txBody>
      <dsp:txXfrm>
        <a:off x="6833260" y="3496921"/>
        <a:ext cx="1245674" cy="1245674"/>
      </dsp:txXfrm>
    </dsp:sp>
    <dsp:sp modelId="{B170F7BB-C345-4B7B-B4BE-B8652E8895B1}">
      <dsp:nvSpPr>
        <dsp:cNvPr id="0" name=""/>
        <dsp:cNvSpPr/>
      </dsp:nvSpPr>
      <dsp:spPr>
        <a:xfrm rot="3879993">
          <a:off x="5268019" y="4440305"/>
          <a:ext cx="393528"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5301790" y="4520055"/>
        <a:ext cx="275470" cy="399307"/>
      </dsp:txXfrm>
    </dsp:sp>
    <dsp:sp modelId="{0CF206CE-776B-4717-A922-028D2C46C6F6}">
      <dsp:nvSpPr>
        <dsp:cNvPr id="0" name=""/>
        <dsp:cNvSpPr/>
      </dsp:nvSpPr>
      <dsp:spPr>
        <a:xfrm>
          <a:off x="5124470" y="5033972"/>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a:t>UE </a:t>
          </a:r>
          <a:r>
            <a:rPr lang="pl-PL" sz="2400" kern="1200" dirty="0" err="1"/>
            <a:t>funds</a:t>
          </a:r>
          <a:endParaRPr lang="pl-PL" sz="2400" kern="1200" dirty="0"/>
        </a:p>
      </dsp:txBody>
      <dsp:txXfrm>
        <a:off x="5382457" y="5291959"/>
        <a:ext cx="1245674" cy="1245674"/>
      </dsp:txXfrm>
    </dsp:sp>
    <dsp:sp modelId="{C42D278D-45E3-4308-9DDB-B967682210B1}">
      <dsp:nvSpPr>
        <dsp:cNvPr id="0" name=""/>
        <dsp:cNvSpPr/>
      </dsp:nvSpPr>
      <dsp:spPr>
        <a:xfrm rot="6920083">
          <a:off x="4089669" y="4442479"/>
          <a:ext cx="396168"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rot="10800000">
        <a:off x="4174522" y="4521871"/>
        <a:ext cx="277318" cy="399307"/>
      </dsp:txXfrm>
    </dsp:sp>
    <dsp:sp modelId="{AC902C11-6BAD-4604-A90A-C6600C07D83B}">
      <dsp:nvSpPr>
        <dsp:cNvPr id="0" name=""/>
        <dsp:cNvSpPr/>
      </dsp:nvSpPr>
      <dsp:spPr>
        <a:xfrm>
          <a:off x="2865294" y="5038453"/>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N</a:t>
          </a:r>
          <a:r>
            <a:rPr lang="en-US" sz="2000" kern="1200" dirty="0"/>
            <a:t>on-returnable subsidy from the Labor Office</a:t>
          </a:r>
          <a:endParaRPr lang="pl-PL" sz="2000" kern="1200" dirty="0"/>
        </a:p>
      </dsp:txBody>
      <dsp:txXfrm>
        <a:off x="3123281" y="5296440"/>
        <a:ext cx="1245674" cy="1245674"/>
      </dsp:txXfrm>
    </dsp:sp>
    <dsp:sp modelId="{E614AD49-BD32-4750-A671-AFDBF168AF5A}">
      <dsp:nvSpPr>
        <dsp:cNvPr id="0" name=""/>
        <dsp:cNvSpPr/>
      </dsp:nvSpPr>
      <dsp:spPr>
        <a:xfrm rot="10028571">
          <a:off x="3285591" y="3528479"/>
          <a:ext cx="289154"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rot="10800000">
        <a:off x="3371250" y="3651930"/>
        <a:ext cx="202408" cy="399307"/>
      </dsp:txXfrm>
    </dsp:sp>
    <dsp:sp modelId="{53D2D4B4-D827-4C54-BCE5-D7B1D81F2C3D}">
      <dsp:nvSpPr>
        <dsp:cNvPr id="0" name=""/>
        <dsp:cNvSpPr/>
      </dsp:nvSpPr>
      <dsp:spPr>
        <a:xfrm>
          <a:off x="1416677" y="3238934"/>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err="1"/>
            <a:t>Lotery</a:t>
          </a:r>
          <a:r>
            <a:rPr lang="pl-PL" sz="2400" kern="1200" dirty="0"/>
            <a:t> </a:t>
          </a:r>
          <a:r>
            <a:rPr lang="pl-PL" sz="2400" kern="1200" dirty="0" err="1"/>
            <a:t>game</a:t>
          </a:r>
          <a:endParaRPr lang="pl-PL" sz="2400" kern="1200" dirty="0"/>
        </a:p>
      </dsp:txBody>
      <dsp:txXfrm>
        <a:off x="1674664" y="3496921"/>
        <a:ext cx="1245674" cy="1245674"/>
      </dsp:txXfrm>
    </dsp:sp>
    <dsp:sp modelId="{CC8CAD0F-F73A-4800-851D-AF33D85E6000}">
      <dsp:nvSpPr>
        <dsp:cNvPr id="0" name=""/>
        <dsp:cNvSpPr/>
      </dsp:nvSpPr>
      <dsp:spPr>
        <a:xfrm rot="13114286">
          <a:off x="3622973" y="2323901"/>
          <a:ext cx="314742"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rot="10800000">
        <a:off x="3707096" y="2486439"/>
        <a:ext cx="220319" cy="399307"/>
      </dsp:txXfrm>
    </dsp:sp>
    <dsp:sp modelId="{DA7A2D37-4E26-415F-B010-929B51860749}">
      <dsp:nvSpPr>
        <dsp:cNvPr id="0" name=""/>
        <dsp:cNvSpPr/>
      </dsp:nvSpPr>
      <dsp:spPr>
        <a:xfrm>
          <a:off x="1828799" y="1000703"/>
          <a:ext cx="1959129"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err="1"/>
            <a:t>Selling</a:t>
          </a:r>
          <a:r>
            <a:rPr lang="pl-PL" sz="2400" kern="1200" baseline="0" dirty="0"/>
            <a:t> property</a:t>
          </a:r>
          <a:endParaRPr lang="pl-PL" sz="2400" kern="1200" dirty="0"/>
        </a:p>
      </dsp:txBody>
      <dsp:txXfrm>
        <a:off x="2115707" y="1258690"/>
        <a:ext cx="1385313" cy="12456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1EAB3-568E-4FDE-8D49-412D08868091}">
      <dsp:nvSpPr>
        <dsp:cNvPr id="0" name=""/>
        <dsp:cNvSpPr/>
      </dsp:nvSpPr>
      <dsp:spPr>
        <a:xfrm>
          <a:off x="1095059" y="2199657"/>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An </a:t>
          </a:r>
          <a:r>
            <a:rPr lang="pl-PL" sz="1600" kern="1200" dirty="0" err="1"/>
            <a:t>alternative</a:t>
          </a:r>
          <a:endParaRPr lang="pl-PL" sz="1600" kern="1200" dirty="0"/>
        </a:p>
      </dsp:txBody>
      <dsp:txXfrm>
        <a:off x="1117433" y="2222031"/>
        <a:ext cx="1483036" cy="719144"/>
      </dsp:txXfrm>
    </dsp:sp>
    <dsp:sp modelId="{B8CE3A7E-00AD-4C41-AA71-21677790E8CD}">
      <dsp:nvSpPr>
        <dsp:cNvPr id="0" name=""/>
        <dsp:cNvSpPr/>
      </dsp:nvSpPr>
      <dsp:spPr>
        <a:xfrm rot="17350740">
          <a:off x="1998301" y="1689811"/>
          <a:ext cx="1860199" cy="26630"/>
        </a:xfrm>
        <a:custGeom>
          <a:avLst/>
          <a:gdLst/>
          <a:ahLst/>
          <a:cxnLst/>
          <a:rect l="0" t="0" r="0" b="0"/>
          <a:pathLst>
            <a:path>
              <a:moveTo>
                <a:pt x="0" y="13315"/>
              </a:moveTo>
              <a:lnTo>
                <a:pt x="1860199"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2881896" y="1656622"/>
        <a:ext cx="93009" cy="93009"/>
      </dsp:txXfrm>
    </dsp:sp>
    <dsp:sp modelId="{9C2CC088-3BED-4F6D-89F2-5CC716FD8D82}">
      <dsp:nvSpPr>
        <dsp:cNvPr id="0" name=""/>
        <dsp:cNvSpPr/>
      </dsp:nvSpPr>
      <dsp:spPr>
        <a:xfrm>
          <a:off x="3233958" y="442704"/>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err="1"/>
            <a:t>is</a:t>
          </a:r>
          <a:r>
            <a:rPr lang="pl-PL" sz="1600" kern="1200" dirty="0"/>
            <a:t> </a:t>
          </a:r>
          <a:r>
            <a:rPr lang="pl-PL" sz="1600" kern="1200" dirty="0" err="1"/>
            <a:t>it</a:t>
          </a:r>
          <a:r>
            <a:rPr lang="pl-PL" sz="1600" kern="1200" dirty="0"/>
            <a:t> </a:t>
          </a:r>
          <a:r>
            <a:rPr lang="pl-PL" sz="1600" kern="1200" dirty="0" err="1"/>
            <a:t>feasible</a:t>
          </a:r>
          <a:endParaRPr lang="pl-PL" sz="1600" kern="1200" dirty="0"/>
        </a:p>
      </dsp:txBody>
      <dsp:txXfrm>
        <a:off x="3256332" y="465078"/>
        <a:ext cx="1483036" cy="719144"/>
      </dsp:txXfrm>
    </dsp:sp>
    <dsp:sp modelId="{2BC3E12F-82AA-4ACD-B5D3-24104FC5DA96}">
      <dsp:nvSpPr>
        <dsp:cNvPr id="0" name=""/>
        <dsp:cNvSpPr/>
      </dsp:nvSpPr>
      <dsp:spPr>
        <a:xfrm rot="19322528">
          <a:off x="4685616" y="589983"/>
          <a:ext cx="719749" cy="26630"/>
        </a:xfrm>
        <a:custGeom>
          <a:avLst/>
          <a:gdLst/>
          <a:ahLst/>
          <a:cxnLst/>
          <a:rect l="0" t="0" r="0" b="0"/>
          <a:pathLst>
            <a:path>
              <a:moveTo>
                <a:pt x="0" y="13315"/>
              </a:moveTo>
              <a:lnTo>
                <a:pt x="71974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27497" y="585304"/>
        <a:ext cx="35987" cy="35987"/>
      </dsp:txXfrm>
    </dsp:sp>
    <dsp:sp modelId="{0FAB5430-5B55-4092-B55D-A7DE08354B91}">
      <dsp:nvSpPr>
        <dsp:cNvPr id="0" name=""/>
        <dsp:cNvSpPr/>
      </dsp:nvSpPr>
      <dsp:spPr>
        <a:xfrm>
          <a:off x="5329238" y="0"/>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err="1"/>
            <a:t>yes</a:t>
          </a:r>
          <a:endParaRPr lang="pl-PL" sz="1600" kern="1200" dirty="0"/>
        </a:p>
      </dsp:txBody>
      <dsp:txXfrm>
        <a:off x="5351612" y="22374"/>
        <a:ext cx="1483036" cy="719144"/>
      </dsp:txXfrm>
    </dsp:sp>
    <dsp:sp modelId="{EFE219F8-8B6F-4D85-BF12-197CED09FA15}">
      <dsp:nvSpPr>
        <dsp:cNvPr id="0" name=""/>
        <dsp:cNvSpPr/>
      </dsp:nvSpPr>
      <dsp:spPr>
        <a:xfrm rot="18201">
          <a:off x="6857019" y="370364"/>
          <a:ext cx="654741" cy="26630"/>
        </a:xfrm>
        <a:custGeom>
          <a:avLst/>
          <a:gdLst/>
          <a:ahLst/>
          <a:cxnLst/>
          <a:rect l="0" t="0" r="0" b="0"/>
          <a:pathLst>
            <a:path>
              <a:moveTo>
                <a:pt x="0" y="13315"/>
              </a:moveTo>
              <a:lnTo>
                <a:pt x="654741"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68021" y="367310"/>
        <a:ext cx="32737" cy="32737"/>
      </dsp:txXfrm>
    </dsp:sp>
    <dsp:sp modelId="{576168D2-E1D9-4C1D-9397-F87C05493BC7}">
      <dsp:nvSpPr>
        <dsp:cNvPr id="0" name=""/>
        <dsp:cNvSpPr/>
      </dsp:nvSpPr>
      <dsp:spPr>
        <a:xfrm>
          <a:off x="7511755" y="3466"/>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for </a:t>
          </a:r>
          <a:r>
            <a:rPr lang="pl-PL" sz="1600" kern="1200" dirty="0" err="1"/>
            <a:t>further</a:t>
          </a:r>
          <a:r>
            <a:rPr lang="pl-PL" sz="1600" kern="1200" dirty="0"/>
            <a:t> </a:t>
          </a:r>
          <a:r>
            <a:rPr lang="pl-PL" sz="1600" kern="1200" dirty="0" err="1"/>
            <a:t>consideration</a:t>
          </a:r>
          <a:endParaRPr lang="pl-PL" sz="1600" kern="1200" dirty="0"/>
        </a:p>
      </dsp:txBody>
      <dsp:txXfrm>
        <a:off x="7534129" y="25840"/>
        <a:ext cx="1483036" cy="719144"/>
      </dsp:txXfrm>
    </dsp:sp>
    <dsp:sp modelId="{7439C74A-A42A-4BFB-83A6-48E56F719F9A}">
      <dsp:nvSpPr>
        <dsp:cNvPr id="0" name=""/>
        <dsp:cNvSpPr/>
      </dsp:nvSpPr>
      <dsp:spPr>
        <a:xfrm rot="2142401">
          <a:off x="4691005" y="1030954"/>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1025455"/>
        <a:ext cx="37629" cy="37629"/>
      </dsp:txXfrm>
    </dsp:sp>
    <dsp:sp modelId="{B73DDD93-AC4F-4ED0-B52A-F9B953137DA3}">
      <dsp:nvSpPr>
        <dsp:cNvPr id="0" name=""/>
        <dsp:cNvSpPr/>
      </dsp:nvSpPr>
      <dsp:spPr>
        <a:xfrm>
          <a:off x="5372856" y="881942"/>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no</a:t>
          </a:r>
        </a:p>
      </dsp:txBody>
      <dsp:txXfrm>
        <a:off x="5395230" y="904316"/>
        <a:ext cx="1483036" cy="719144"/>
      </dsp:txXfrm>
    </dsp:sp>
    <dsp:sp modelId="{51E98DCC-6AAE-4E19-922E-239F319C1D2D}">
      <dsp:nvSpPr>
        <dsp:cNvPr id="0" name=""/>
        <dsp:cNvSpPr/>
      </dsp:nvSpPr>
      <dsp:spPr>
        <a:xfrm>
          <a:off x="6900641" y="1250573"/>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1248611"/>
        <a:ext cx="30555" cy="30555"/>
      </dsp:txXfrm>
    </dsp:sp>
    <dsp:sp modelId="{90003A7A-6067-48D4-BE22-AEDE86805BFB}">
      <dsp:nvSpPr>
        <dsp:cNvPr id="0" name=""/>
        <dsp:cNvSpPr/>
      </dsp:nvSpPr>
      <dsp:spPr>
        <a:xfrm>
          <a:off x="7511755" y="881942"/>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to be </a:t>
          </a:r>
          <a:r>
            <a:rPr lang="pl-PL" sz="1600" kern="1200" dirty="0" err="1"/>
            <a:t>rejected</a:t>
          </a:r>
          <a:endParaRPr lang="pl-PL" sz="1600" kern="1200" dirty="0"/>
        </a:p>
      </dsp:txBody>
      <dsp:txXfrm>
        <a:off x="7534129" y="904316"/>
        <a:ext cx="1483036" cy="719144"/>
      </dsp:txXfrm>
    </dsp:sp>
    <dsp:sp modelId="{D91837CD-49F5-4E55-BFD6-50E67D3A10B7}">
      <dsp:nvSpPr>
        <dsp:cNvPr id="0" name=""/>
        <dsp:cNvSpPr/>
      </dsp:nvSpPr>
      <dsp:spPr>
        <a:xfrm>
          <a:off x="2622844" y="2568288"/>
          <a:ext cx="611113" cy="26630"/>
        </a:xfrm>
        <a:custGeom>
          <a:avLst/>
          <a:gdLst/>
          <a:ahLst/>
          <a:cxnLst/>
          <a:rect l="0" t="0" r="0" b="0"/>
          <a:pathLst>
            <a:path>
              <a:moveTo>
                <a:pt x="0" y="13315"/>
              </a:moveTo>
              <a:lnTo>
                <a:pt x="611113"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913123" y="2566325"/>
        <a:ext cx="30555" cy="30555"/>
      </dsp:txXfrm>
    </dsp:sp>
    <dsp:sp modelId="{BD65ECCF-5D2B-41F1-8EB8-F292021F02B8}">
      <dsp:nvSpPr>
        <dsp:cNvPr id="0" name=""/>
        <dsp:cNvSpPr/>
      </dsp:nvSpPr>
      <dsp:spPr>
        <a:xfrm>
          <a:off x="3233958" y="2199657"/>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err="1"/>
            <a:t>Is</a:t>
          </a:r>
          <a:r>
            <a:rPr lang="pl-PL" sz="1600" kern="1200" baseline="0" dirty="0"/>
            <a:t> </a:t>
          </a:r>
          <a:r>
            <a:rPr lang="pl-PL" sz="1600" kern="1200" baseline="0" dirty="0" err="1"/>
            <a:t>it</a:t>
          </a:r>
          <a:r>
            <a:rPr lang="pl-PL" sz="1600" kern="1200" baseline="0" dirty="0"/>
            <a:t> </a:t>
          </a:r>
          <a:r>
            <a:rPr lang="pl-PL" sz="1600" kern="1200" baseline="0" dirty="0" err="1"/>
            <a:t>satisfactory</a:t>
          </a:r>
          <a:endParaRPr lang="pl-PL" sz="1600" kern="1200" dirty="0"/>
        </a:p>
      </dsp:txBody>
      <dsp:txXfrm>
        <a:off x="3256332" y="2222031"/>
        <a:ext cx="1483036" cy="719144"/>
      </dsp:txXfrm>
    </dsp:sp>
    <dsp:sp modelId="{67CC7868-C41C-4161-B6C6-005F2D08E20C}">
      <dsp:nvSpPr>
        <dsp:cNvPr id="0" name=""/>
        <dsp:cNvSpPr/>
      </dsp:nvSpPr>
      <dsp:spPr>
        <a:xfrm rot="19457599">
          <a:off x="4691005" y="2348668"/>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2343169"/>
        <a:ext cx="37629" cy="37629"/>
      </dsp:txXfrm>
    </dsp:sp>
    <dsp:sp modelId="{FB352AE8-D90C-418C-B6BE-5E0BF4D2F17B}">
      <dsp:nvSpPr>
        <dsp:cNvPr id="0" name=""/>
        <dsp:cNvSpPr/>
      </dsp:nvSpPr>
      <dsp:spPr>
        <a:xfrm>
          <a:off x="5372856" y="176041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err="1"/>
            <a:t>yes</a:t>
          </a:r>
          <a:endParaRPr lang="pl-PL" sz="1600" kern="1200" dirty="0"/>
        </a:p>
      </dsp:txBody>
      <dsp:txXfrm>
        <a:off x="5395230" y="1782793"/>
        <a:ext cx="1483036" cy="719144"/>
      </dsp:txXfrm>
    </dsp:sp>
    <dsp:sp modelId="{80E1C73E-3912-4803-9BB9-82843378FAE3}">
      <dsp:nvSpPr>
        <dsp:cNvPr id="0" name=""/>
        <dsp:cNvSpPr/>
      </dsp:nvSpPr>
      <dsp:spPr>
        <a:xfrm>
          <a:off x="6900641" y="2129049"/>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2127087"/>
        <a:ext cx="30555" cy="30555"/>
      </dsp:txXfrm>
    </dsp:sp>
    <dsp:sp modelId="{874707BC-FAB5-43CE-86DA-568D53FAFAD0}">
      <dsp:nvSpPr>
        <dsp:cNvPr id="0" name=""/>
        <dsp:cNvSpPr/>
      </dsp:nvSpPr>
      <dsp:spPr>
        <a:xfrm>
          <a:off x="7511755" y="176041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for </a:t>
          </a:r>
          <a:r>
            <a:rPr lang="pl-PL" sz="1600" kern="1200" dirty="0" err="1"/>
            <a:t>further</a:t>
          </a:r>
          <a:r>
            <a:rPr lang="pl-PL" sz="1600" kern="1200" dirty="0"/>
            <a:t> </a:t>
          </a:r>
          <a:r>
            <a:rPr lang="pl-PL" sz="1600" kern="1200" dirty="0" err="1"/>
            <a:t>consideration</a:t>
          </a:r>
          <a:endParaRPr lang="pl-PL" sz="1600" kern="1200" dirty="0"/>
        </a:p>
      </dsp:txBody>
      <dsp:txXfrm>
        <a:off x="7534129" y="1782793"/>
        <a:ext cx="1483036" cy="719144"/>
      </dsp:txXfrm>
    </dsp:sp>
    <dsp:sp modelId="{0F051B8D-A0F9-4643-ACFB-AE7B4E51BE46}">
      <dsp:nvSpPr>
        <dsp:cNvPr id="0" name=""/>
        <dsp:cNvSpPr/>
      </dsp:nvSpPr>
      <dsp:spPr>
        <a:xfrm rot="2142401">
          <a:off x="4691005" y="2787907"/>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2782407"/>
        <a:ext cx="37629" cy="37629"/>
      </dsp:txXfrm>
    </dsp:sp>
    <dsp:sp modelId="{03E709B6-61D5-4B44-869D-0DFD121721A5}">
      <dsp:nvSpPr>
        <dsp:cNvPr id="0" name=""/>
        <dsp:cNvSpPr/>
      </dsp:nvSpPr>
      <dsp:spPr>
        <a:xfrm>
          <a:off x="5372856" y="2638895"/>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err="1"/>
            <a:t>nio</a:t>
          </a:r>
          <a:endParaRPr lang="pl-PL" sz="1600" kern="1200" dirty="0"/>
        </a:p>
      </dsp:txBody>
      <dsp:txXfrm>
        <a:off x="5395230" y="2661269"/>
        <a:ext cx="1483036" cy="719144"/>
      </dsp:txXfrm>
    </dsp:sp>
    <dsp:sp modelId="{7C367C49-EFE4-4BBC-9C52-ED6F3E3D080C}">
      <dsp:nvSpPr>
        <dsp:cNvPr id="0" name=""/>
        <dsp:cNvSpPr/>
      </dsp:nvSpPr>
      <dsp:spPr>
        <a:xfrm>
          <a:off x="6900641" y="3007526"/>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3005563"/>
        <a:ext cx="30555" cy="30555"/>
      </dsp:txXfrm>
    </dsp:sp>
    <dsp:sp modelId="{B4266793-4FD4-4E29-B6FE-229D254D88D5}">
      <dsp:nvSpPr>
        <dsp:cNvPr id="0" name=""/>
        <dsp:cNvSpPr/>
      </dsp:nvSpPr>
      <dsp:spPr>
        <a:xfrm>
          <a:off x="7511755" y="2638895"/>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to be </a:t>
          </a:r>
          <a:r>
            <a:rPr lang="pl-PL" sz="1600" kern="1200" dirty="0" err="1"/>
            <a:t>rejected</a:t>
          </a:r>
          <a:endParaRPr lang="pl-PL" sz="1600" kern="1200" dirty="0"/>
        </a:p>
      </dsp:txBody>
      <dsp:txXfrm>
        <a:off x="7534129" y="2661269"/>
        <a:ext cx="1483036" cy="719144"/>
      </dsp:txXfrm>
    </dsp:sp>
    <dsp:sp modelId="{608F2EAB-3DDF-45B1-8A35-376C848A174F}">
      <dsp:nvSpPr>
        <dsp:cNvPr id="0" name=""/>
        <dsp:cNvSpPr/>
      </dsp:nvSpPr>
      <dsp:spPr>
        <a:xfrm rot="4249260">
          <a:off x="1998301" y="3446764"/>
          <a:ext cx="1860199" cy="26630"/>
        </a:xfrm>
        <a:custGeom>
          <a:avLst/>
          <a:gdLst/>
          <a:ahLst/>
          <a:cxnLst/>
          <a:rect l="0" t="0" r="0" b="0"/>
          <a:pathLst>
            <a:path>
              <a:moveTo>
                <a:pt x="0" y="13315"/>
              </a:moveTo>
              <a:lnTo>
                <a:pt x="1860199"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2881896" y="3413574"/>
        <a:ext cx="93009" cy="93009"/>
      </dsp:txXfrm>
    </dsp:sp>
    <dsp:sp modelId="{156A9D54-8257-44A5-B449-5F273550F53A}">
      <dsp:nvSpPr>
        <dsp:cNvPr id="0" name=""/>
        <dsp:cNvSpPr/>
      </dsp:nvSpPr>
      <dsp:spPr>
        <a:xfrm>
          <a:off x="3233958" y="395660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err="1"/>
            <a:t>are</a:t>
          </a:r>
          <a:r>
            <a:rPr lang="pl-PL" sz="1600" kern="1200" dirty="0"/>
            <a:t> </a:t>
          </a:r>
          <a:r>
            <a:rPr lang="en-US" sz="1600" kern="1200" dirty="0"/>
            <a:t>consequences acceptable</a:t>
          </a:r>
          <a:r>
            <a:rPr lang="pl-PL" sz="1600" kern="1200" baseline="0" dirty="0"/>
            <a:t> </a:t>
          </a:r>
          <a:endParaRPr lang="pl-PL" sz="1600" kern="1200" dirty="0"/>
        </a:p>
      </dsp:txBody>
      <dsp:txXfrm>
        <a:off x="3256332" y="3978983"/>
        <a:ext cx="1483036" cy="719144"/>
      </dsp:txXfrm>
    </dsp:sp>
    <dsp:sp modelId="{AB7CECE6-3656-4C36-99DB-8F00A68FA82E}">
      <dsp:nvSpPr>
        <dsp:cNvPr id="0" name=""/>
        <dsp:cNvSpPr/>
      </dsp:nvSpPr>
      <dsp:spPr>
        <a:xfrm rot="19457599">
          <a:off x="4691005" y="4105621"/>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4100122"/>
        <a:ext cx="37629" cy="37629"/>
      </dsp:txXfrm>
    </dsp:sp>
    <dsp:sp modelId="{84B1942D-7D8D-477D-90FF-BB5A6862D8A6}">
      <dsp:nvSpPr>
        <dsp:cNvPr id="0" name=""/>
        <dsp:cNvSpPr/>
      </dsp:nvSpPr>
      <dsp:spPr>
        <a:xfrm>
          <a:off x="5372856" y="3517371"/>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err="1"/>
            <a:t>yes</a:t>
          </a:r>
          <a:endParaRPr lang="pl-PL" sz="1600" kern="1200" dirty="0"/>
        </a:p>
      </dsp:txBody>
      <dsp:txXfrm>
        <a:off x="5395230" y="3539745"/>
        <a:ext cx="1483036" cy="719144"/>
      </dsp:txXfrm>
    </dsp:sp>
    <dsp:sp modelId="{41A2BB3D-4AB5-4B43-B3A2-BE8B4FB55A06}">
      <dsp:nvSpPr>
        <dsp:cNvPr id="0" name=""/>
        <dsp:cNvSpPr/>
      </dsp:nvSpPr>
      <dsp:spPr>
        <a:xfrm>
          <a:off x="6900641" y="3886002"/>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3884040"/>
        <a:ext cx="30555" cy="30555"/>
      </dsp:txXfrm>
    </dsp:sp>
    <dsp:sp modelId="{090108D6-75A4-4FEA-B59E-41F5F7292DC4}">
      <dsp:nvSpPr>
        <dsp:cNvPr id="0" name=""/>
        <dsp:cNvSpPr/>
      </dsp:nvSpPr>
      <dsp:spPr>
        <a:xfrm>
          <a:off x="7511755" y="3517371"/>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for </a:t>
          </a:r>
          <a:r>
            <a:rPr lang="pl-PL" sz="1600" kern="1200" dirty="0" err="1"/>
            <a:t>further</a:t>
          </a:r>
          <a:r>
            <a:rPr lang="pl-PL" sz="1600" kern="1200" dirty="0"/>
            <a:t> </a:t>
          </a:r>
          <a:r>
            <a:rPr lang="pl-PL" sz="1600" kern="1200" dirty="0" err="1"/>
            <a:t>consideration</a:t>
          </a:r>
          <a:endParaRPr lang="pl-PL" sz="1600" kern="1200" dirty="0"/>
        </a:p>
      </dsp:txBody>
      <dsp:txXfrm>
        <a:off x="7534129" y="3539745"/>
        <a:ext cx="1483036" cy="719144"/>
      </dsp:txXfrm>
    </dsp:sp>
    <dsp:sp modelId="{2F9BB516-0CE5-4AC4-9005-D47FD75CE21B}">
      <dsp:nvSpPr>
        <dsp:cNvPr id="0" name=""/>
        <dsp:cNvSpPr/>
      </dsp:nvSpPr>
      <dsp:spPr>
        <a:xfrm rot="2142401">
          <a:off x="4691005" y="4544859"/>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4539360"/>
        <a:ext cx="37629" cy="37629"/>
      </dsp:txXfrm>
    </dsp:sp>
    <dsp:sp modelId="{20EDD96D-1F84-4443-9A29-B1CA48977D74}">
      <dsp:nvSpPr>
        <dsp:cNvPr id="0" name=""/>
        <dsp:cNvSpPr/>
      </dsp:nvSpPr>
      <dsp:spPr>
        <a:xfrm>
          <a:off x="5372856" y="4395848"/>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no</a:t>
          </a:r>
        </a:p>
      </dsp:txBody>
      <dsp:txXfrm>
        <a:off x="5395230" y="4418222"/>
        <a:ext cx="1483036" cy="719144"/>
      </dsp:txXfrm>
    </dsp:sp>
    <dsp:sp modelId="{E8179104-8118-46FB-88E0-FAED72433126}">
      <dsp:nvSpPr>
        <dsp:cNvPr id="0" name=""/>
        <dsp:cNvSpPr/>
      </dsp:nvSpPr>
      <dsp:spPr>
        <a:xfrm>
          <a:off x="6900641" y="4764478"/>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4762516"/>
        <a:ext cx="30555" cy="30555"/>
      </dsp:txXfrm>
    </dsp:sp>
    <dsp:sp modelId="{D1C3850D-C7B5-4D48-9E40-79C76AF33EE5}">
      <dsp:nvSpPr>
        <dsp:cNvPr id="0" name=""/>
        <dsp:cNvSpPr/>
      </dsp:nvSpPr>
      <dsp:spPr>
        <a:xfrm>
          <a:off x="7511755" y="4395848"/>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to be </a:t>
          </a:r>
          <a:r>
            <a:rPr lang="pl-PL" sz="1600" kern="1200" dirty="0" err="1"/>
            <a:t>rejected</a:t>
          </a:r>
          <a:endParaRPr lang="pl-PL" sz="1600" kern="1200" dirty="0"/>
        </a:p>
      </dsp:txBody>
      <dsp:txXfrm>
        <a:off x="7534129" y="4418222"/>
        <a:ext cx="1483036" cy="7191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6C2E3-76D2-4D94-87E4-9FC76DA509A1}">
      <dsp:nvSpPr>
        <dsp:cNvPr id="0" name=""/>
        <dsp:cNvSpPr/>
      </dsp:nvSpPr>
      <dsp:spPr>
        <a:xfrm>
          <a:off x="4325358" y="1784635"/>
          <a:ext cx="3077220" cy="1091715"/>
        </a:xfrm>
        <a:custGeom>
          <a:avLst/>
          <a:gdLst/>
          <a:ahLst/>
          <a:cxnLst/>
          <a:rect l="0" t="0" r="0" b="0"/>
          <a:pathLst>
            <a:path>
              <a:moveTo>
                <a:pt x="0" y="0"/>
              </a:moveTo>
              <a:lnTo>
                <a:pt x="0" y="743972"/>
              </a:lnTo>
              <a:lnTo>
                <a:pt x="3077220" y="743972"/>
              </a:lnTo>
              <a:lnTo>
                <a:pt x="307722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7B4F12-958C-426D-9791-2BA35265683E}">
      <dsp:nvSpPr>
        <dsp:cNvPr id="0" name=""/>
        <dsp:cNvSpPr/>
      </dsp:nvSpPr>
      <dsp:spPr>
        <a:xfrm>
          <a:off x="3959799" y="1784635"/>
          <a:ext cx="365558" cy="1091715"/>
        </a:xfrm>
        <a:custGeom>
          <a:avLst/>
          <a:gdLst/>
          <a:ahLst/>
          <a:cxnLst/>
          <a:rect l="0" t="0" r="0" b="0"/>
          <a:pathLst>
            <a:path>
              <a:moveTo>
                <a:pt x="365558" y="0"/>
              </a:moveTo>
              <a:lnTo>
                <a:pt x="365558" y="743972"/>
              </a:lnTo>
              <a:lnTo>
                <a:pt x="0" y="743972"/>
              </a:lnTo>
              <a:lnTo>
                <a:pt x="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381F19-2724-486F-89B9-5A4457588137}">
      <dsp:nvSpPr>
        <dsp:cNvPr id="0" name=""/>
        <dsp:cNvSpPr/>
      </dsp:nvSpPr>
      <dsp:spPr>
        <a:xfrm>
          <a:off x="882579" y="1784635"/>
          <a:ext cx="3442779" cy="1091715"/>
        </a:xfrm>
        <a:custGeom>
          <a:avLst/>
          <a:gdLst/>
          <a:ahLst/>
          <a:cxnLst/>
          <a:rect l="0" t="0" r="0" b="0"/>
          <a:pathLst>
            <a:path>
              <a:moveTo>
                <a:pt x="3442779" y="0"/>
              </a:moveTo>
              <a:lnTo>
                <a:pt x="3442779" y="743972"/>
              </a:lnTo>
              <a:lnTo>
                <a:pt x="0" y="743972"/>
              </a:lnTo>
              <a:lnTo>
                <a:pt x="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C397D-F4A7-4DB4-B760-525234B8120D}">
      <dsp:nvSpPr>
        <dsp:cNvPr id="0" name=""/>
        <dsp:cNvSpPr/>
      </dsp:nvSpPr>
      <dsp:spPr>
        <a:xfrm>
          <a:off x="2908767" y="730117"/>
          <a:ext cx="2833180" cy="1054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6FF5F-D2A5-4C8D-A118-C215A9C5188D}">
      <dsp:nvSpPr>
        <dsp:cNvPr id="0" name=""/>
        <dsp:cNvSpPr/>
      </dsp:nvSpPr>
      <dsp:spPr>
        <a:xfrm>
          <a:off x="3325851" y="1126346"/>
          <a:ext cx="2833180" cy="10545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err="1"/>
            <a:t>Decision</a:t>
          </a:r>
          <a:r>
            <a:rPr lang="pl-PL" sz="2400" kern="1200" dirty="0"/>
            <a:t> –</a:t>
          </a:r>
          <a:r>
            <a:rPr lang="pl-PL" sz="2400" kern="1200" dirty="0" err="1"/>
            <a:t>maker</a:t>
          </a:r>
          <a:r>
            <a:rPr lang="pl-PL" sz="2400" kern="1200" dirty="0"/>
            <a:t> </a:t>
          </a:r>
          <a:r>
            <a:rPr lang="pl-PL" sz="2400" kern="1200" dirty="0" err="1"/>
            <a:t>can</a:t>
          </a:r>
          <a:r>
            <a:rPr lang="pl-PL" sz="2400" kern="1200" dirty="0"/>
            <a:t> </a:t>
          </a:r>
          <a:r>
            <a:rPr lang="pl-PL" sz="2400" kern="1200" dirty="0" err="1"/>
            <a:t>works</a:t>
          </a:r>
          <a:r>
            <a:rPr lang="pl-PL" sz="2400" kern="1200" dirty="0"/>
            <a:t> under </a:t>
          </a:r>
          <a:r>
            <a:rPr lang="pl-PL" sz="2400" kern="1200" dirty="0" err="1"/>
            <a:t>following</a:t>
          </a:r>
          <a:r>
            <a:rPr lang="pl-PL" sz="2400" kern="1200" dirty="0"/>
            <a:t> </a:t>
          </a:r>
          <a:r>
            <a:rPr lang="pl-PL" sz="2400" kern="1200" dirty="0" err="1"/>
            <a:t>conditions</a:t>
          </a:r>
          <a:endParaRPr lang="pl-PL" sz="2400" kern="1200" dirty="0"/>
        </a:p>
      </dsp:txBody>
      <dsp:txXfrm>
        <a:off x="3356737" y="1157232"/>
        <a:ext cx="2771408" cy="992746"/>
      </dsp:txXfrm>
    </dsp:sp>
    <dsp:sp modelId="{86042AC0-B25D-41B6-A706-83943F8C2BE5}">
      <dsp:nvSpPr>
        <dsp:cNvPr id="0" name=""/>
        <dsp:cNvSpPr/>
      </dsp:nvSpPr>
      <dsp:spPr>
        <a:xfrm>
          <a:off x="4238" y="2876351"/>
          <a:ext cx="1756680" cy="992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DA78D-5062-4090-8DF2-3287DC209372}">
      <dsp:nvSpPr>
        <dsp:cNvPr id="0" name=""/>
        <dsp:cNvSpPr/>
      </dsp:nvSpPr>
      <dsp:spPr>
        <a:xfrm>
          <a:off x="421322" y="3272580"/>
          <a:ext cx="1756680" cy="9928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err="1"/>
            <a:t>certainty</a:t>
          </a:r>
          <a:endParaRPr lang="pl-PL" sz="2400" kern="1200" dirty="0"/>
        </a:p>
      </dsp:txBody>
      <dsp:txXfrm>
        <a:off x="450401" y="3301659"/>
        <a:ext cx="1698522" cy="934672"/>
      </dsp:txXfrm>
    </dsp:sp>
    <dsp:sp modelId="{CEF808AA-1120-4BC6-8135-4B041438BB95}">
      <dsp:nvSpPr>
        <dsp:cNvPr id="0" name=""/>
        <dsp:cNvSpPr/>
      </dsp:nvSpPr>
      <dsp:spPr>
        <a:xfrm>
          <a:off x="2595085" y="2876351"/>
          <a:ext cx="2729426" cy="1056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CD6A8-A2E7-4AAD-A8E7-8032778E2CCF}">
      <dsp:nvSpPr>
        <dsp:cNvPr id="0" name=""/>
        <dsp:cNvSpPr/>
      </dsp:nvSpPr>
      <dsp:spPr>
        <a:xfrm>
          <a:off x="3012169" y="3272580"/>
          <a:ext cx="2729426" cy="1056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err="1"/>
            <a:t>risk</a:t>
          </a:r>
          <a:endParaRPr lang="pl-PL" sz="2400" kern="1200" dirty="0"/>
        </a:p>
      </dsp:txBody>
      <dsp:txXfrm>
        <a:off x="3043118" y="3303529"/>
        <a:ext cx="2667528" cy="994765"/>
      </dsp:txXfrm>
    </dsp:sp>
    <dsp:sp modelId="{379EC54E-B79C-4B06-A1AE-56A27F0622B5}">
      <dsp:nvSpPr>
        <dsp:cNvPr id="0" name=""/>
        <dsp:cNvSpPr/>
      </dsp:nvSpPr>
      <dsp:spPr>
        <a:xfrm>
          <a:off x="6158679" y="2876351"/>
          <a:ext cx="2487798" cy="825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027ED-FFDD-4261-B0BA-89FAFF0141E0}">
      <dsp:nvSpPr>
        <dsp:cNvPr id="0" name=""/>
        <dsp:cNvSpPr/>
      </dsp:nvSpPr>
      <dsp:spPr>
        <a:xfrm>
          <a:off x="6575762" y="3272580"/>
          <a:ext cx="2487798" cy="8252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err="1"/>
            <a:t>uncertainty</a:t>
          </a:r>
          <a:endParaRPr lang="pl-PL" sz="2400" kern="1200" dirty="0"/>
        </a:p>
      </dsp:txBody>
      <dsp:txXfrm>
        <a:off x="6599934" y="3296752"/>
        <a:ext cx="2439454" cy="7769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30/11/2021</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99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09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93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493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91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45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81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728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34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041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97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302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340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9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304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37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267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844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498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625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87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169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572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30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420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892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340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109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1921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21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4782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9785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49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14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27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jpeg"/><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8.jpe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jpe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png"/><Relationship Id="rId9" Type="http://schemas.microsoft.com/office/2007/relationships/diagramDrawing" Target="../diagrams/drawing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6.jpeg"/><Relationship Id="rId7" Type="http://schemas.openxmlformats.org/officeDocument/2006/relationships/diagramQuickStyle" Target="../diagrams/quickStyle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7.png"/><Relationship Id="rId9" Type="http://schemas.microsoft.com/office/2007/relationships/diagramDrawing" Target="../diagrams/drawing1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6.jpeg"/><Relationship Id="rId7" Type="http://schemas.openxmlformats.org/officeDocument/2006/relationships/diagramQuickStyle" Target="../diagrams/quickStyle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7.png"/><Relationship Id="rId9" Type="http://schemas.microsoft.com/office/2007/relationships/diagramDrawing" Target="../diagrams/drawing1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6.jpeg"/><Relationship Id="rId7" Type="http://schemas.openxmlformats.org/officeDocument/2006/relationships/diagramQuickStyle" Target="../diagrams/quickStyle13.xml"/><Relationship Id="rId12" Type="http://schemas.openxmlformats.org/officeDocument/2006/relationships/hyperlink" Target="https://www.youtube.com/watch?v=SrlYkx41wE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13.xml"/><Relationship Id="rId11" Type="http://schemas.openxmlformats.org/officeDocument/2006/relationships/hyperlink" Target="https://www.youtube.com/watch?v=38RlXdr4Np0" TargetMode="External"/><Relationship Id="rId5" Type="http://schemas.openxmlformats.org/officeDocument/2006/relationships/diagramData" Target="../diagrams/data13.xml"/><Relationship Id="rId10" Type="http://schemas.openxmlformats.org/officeDocument/2006/relationships/hyperlink" Target="https://www.youtube.com/watch?v=-_nN_YTDsuk" TargetMode="External"/><Relationship Id="rId4" Type="http://schemas.openxmlformats.org/officeDocument/2006/relationships/image" Target="../media/image7.png"/><Relationship Id="rId9" Type="http://schemas.microsoft.com/office/2007/relationships/diagramDrawing" Target="../diagrams/drawing13.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6.jpeg"/><Relationship Id="rId7" Type="http://schemas.openxmlformats.org/officeDocument/2006/relationships/diagramQuickStyle" Target="../diagrams/quickStyle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7.png"/><Relationship Id="rId9" Type="http://schemas.microsoft.com/office/2007/relationships/diagramDrawing" Target="../diagrams/drawing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youtube.com/watch?v=r_HWzOnvNnU" TargetMode="External"/><Relationship Id="rId5" Type="http://schemas.openxmlformats.org/officeDocument/2006/relationships/hyperlink" Target="https://www.youtube.com/watch?v=JbRx5pw-efg" TargetMode="Externa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6.jpeg"/><Relationship Id="rId7" Type="http://schemas.openxmlformats.org/officeDocument/2006/relationships/diagramQuickStyle" Target="../diagrams/quickStyle1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7.png"/><Relationship Id="rId9" Type="http://schemas.microsoft.com/office/2007/relationships/diagramDrawing" Target="../diagrams/drawing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9MUBLT0DjI"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youtube.com/watch?v=m-1XkPCI204" TargetMode="External"/><Relationship Id="rId5" Type="http://schemas.openxmlformats.org/officeDocument/2006/relationships/hyperlink" Target="https://www.youtube.com/watch?v=EpK2xan6IrU" TargetMode="Externa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YRqbM6ZpTHI"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youtube.com/watch?v=IIFYD05PLr4" TargetMode="External"/><Relationship Id="rId5" Type="http://schemas.openxmlformats.org/officeDocument/2006/relationships/hyperlink" Target="https://www.youtube.com/watch?v=lvQYLIzE9gE" TargetMode="Externa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6.jpeg"/><Relationship Id="rId7" Type="http://schemas.openxmlformats.org/officeDocument/2006/relationships/diagramQuickStyle" Target="../diagrams/quickStyle1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7.png"/><Relationship Id="rId9" Type="http://schemas.microsoft.com/office/2007/relationships/diagramDrawing" Target="../diagrams/drawing16.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youtube.com/watch?v=AKe75wT90ac" TargetMode="External"/><Relationship Id="rId5" Type="http://schemas.openxmlformats.org/officeDocument/2006/relationships/hyperlink" Target="https://www.youtube.com/watch?v=B5SmSoVuPRA" TargetMode="Externa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www.youtube.com/watch?v=TR1i1PPd8ZU"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6.jpeg"/><Relationship Id="rId7" Type="http://schemas.openxmlformats.org/officeDocument/2006/relationships/diagramQuickStyle" Target="../diagrams/quickStyle17.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7.png"/><Relationship Id="rId9" Type="http://schemas.microsoft.com/office/2007/relationships/diagramDrawing" Target="../diagrams/drawing17.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8" Type="http://schemas.openxmlformats.org/officeDocument/2006/relationships/hyperlink" Target="https://www.youtube.com/watch?v=u4hKqgEeWRg" TargetMode="External"/><Relationship Id="rId3" Type="http://schemas.openxmlformats.org/officeDocument/2006/relationships/image" Target="../media/image6.jpeg"/><Relationship Id="rId7" Type="http://schemas.openxmlformats.org/officeDocument/2006/relationships/hyperlink" Target="https://www.youtube.com/watch?v=zEMYzys0fNQ"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youtube.com/watch?v=qRY-1YAmbY4" TargetMode="External"/><Relationship Id="rId5" Type="http://schemas.openxmlformats.org/officeDocument/2006/relationships/hyperlink" Target="https://www.youtube.com/watch?v=aj6a8cHmug8" TargetMode="Externa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bPFhSWwp-d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youtube.com/watch?v=XQOnsVSg5VQ" TargetMode="External"/><Relationship Id="rId5" Type="http://schemas.openxmlformats.org/officeDocument/2006/relationships/hyperlink" Target="https://www.youtube.com/watch?v=FyOBk0filqs" TargetMode="Externa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zPoA6dzKmt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youtube.com/watch?v=TqI6Axe_ZOk" TargetMode="External"/><Relationship Id="rId5" Type="http://schemas.openxmlformats.org/officeDocument/2006/relationships/hyperlink" Target="https://www.youtube.com/watch?v=nJIJtWuAbBc" TargetMode="Externa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6.jpe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2.xml"/><Relationship Id="rId14"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pl-PL"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pl-PL"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7331498" y="7866125"/>
            <a:ext cx="10499302" cy="400110"/>
          </a:xfrm>
          <a:prstGeom prst="rect">
            <a:avLst/>
          </a:prstGeom>
          <a:noFill/>
        </p:spPr>
        <p:txBody>
          <a:bodyPr wrap="square">
            <a:spAutoFit/>
          </a:bodyPr>
          <a:lstStyle/>
          <a:p>
            <a:pPr algn="ctr"/>
            <a:r>
              <a:rPr lang="pl-PL"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University of Information Technology and Management in Rzeszów</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745350"/>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Logical</a:t>
            </a:r>
            <a:r>
              <a:rPr lang="pl-PL" sz="4000" b="1" spc="50" dirty="0">
                <a:solidFill>
                  <a:srgbClr val="243255"/>
                </a:solidFill>
                <a:cs typeface="Tahoma"/>
              </a:rPr>
              <a:t> </a:t>
            </a:r>
            <a:r>
              <a:rPr lang="pl-PL" sz="4000" b="1" spc="50" dirty="0" err="1">
                <a:solidFill>
                  <a:srgbClr val="243255"/>
                </a:solidFill>
                <a:cs typeface="Tahoma"/>
              </a:rPr>
              <a:t>separation</a:t>
            </a:r>
            <a:r>
              <a:rPr lang="pl-PL" sz="4000" b="1" spc="50" dirty="0">
                <a:solidFill>
                  <a:srgbClr val="243255"/>
                </a:solidFill>
                <a:cs typeface="Tahoma"/>
              </a:rPr>
              <a:t> </a:t>
            </a:r>
            <a:r>
              <a:rPr lang="pl-PL" sz="4000" b="1" spc="50" dirty="0" err="1">
                <a:solidFill>
                  <a:srgbClr val="243255"/>
                </a:solidFill>
                <a:cs typeface="Tahoma"/>
              </a:rPr>
              <a:t>between</a:t>
            </a:r>
            <a:r>
              <a:rPr lang="pl-PL" sz="4000" b="1" spc="50" dirty="0">
                <a:solidFill>
                  <a:srgbClr val="243255"/>
                </a:solidFill>
                <a:cs typeface="Tahoma"/>
              </a:rPr>
              <a:t> </a:t>
            </a:r>
            <a:r>
              <a:rPr lang="pl-PL" sz="4000" b="1" spc="50" dirty="0" err="1">
                <a:solidFill>
                  <a:srgbClr val="243255"/>
                </a:solidFill>
                <a:cs typeface="Tahoma"/>
              </a:rPr>
              <a:t>cause</a:t>
            </a:r>
            <a:r>
              <a:rPr lang="pl-PL" sz="4000" b="1" spc="50" dirty="0">
                <a:solidFill>
                  <a:srgbClr val="243255"/>
                </a:solidFill>
                <a:cs typeface="Tahoma"/>
              </a:rPr>
              <a:t> and </a:t>
            </a:r>
            <a:r>
              <a:rPr lang="pl-PL" sz="4000" b="1" spc="50" dirty="0" err="1">
                <a:solidFill>
                  <a:srgbClr val="243255"/>
                </a:solidFill>
                <a:cs typeface="Tahoma"/>
              </a:rPr>
              <a:t>effect</a:t>
            </a:r>
            <a:endParaRPr lang="pl-PL"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Occasionally</a:t>
            </a:r>
            <a:r>
              <a:rPr lang="pl-PL" altLang="es-ES" sz="2500" dirty="0">
                <a:latin typeface="Calibri" panose="020F0502020204030204" pitchFamily="34" charset="0"/>
                <a:cs typeface="Calibri" panose="020F0502020204030204" pitchFamily="34" charset="0"/>
              </a:rPr>
              <a:t>, the materials </a:t>
            </a:r>
            <a:r>
              <a:rPr lang="pl-PL" altLang="es-ES" sz="2500" dirty="0" err="1">
                <a:latin typeface="Calibri" panose="020F0502020204030204" pitchFamily="34" charset="0"/>
                <a:cs typeface="Calibri" panose="020F0502020204030204" pitchFamily="34" charset="0"/>
              </a:rPr>
              <a:t>contain</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words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or</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phrases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that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signal</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cause</a:t>
            </a:r>
            <a:r>
              <a:rPr lang="pl-PL" altLang="es-ES" sz="2500" dirty="0">
                <a:latin typeface="Calibri" panose="020F0502020204030204" pitchFamily="34" charset="0"/>
                <a:cs typeface="Calibri" panose="020F0502020204030204" pitchFamily="34" charset="0"/>
              </a:rPr>
              <a:t>-and-</a:t>
            </a:r>
            <a:r>
              <a:rPr lang="pl-PL" altLang="es-ES" sz="2500" dirty="0" err="1">
                <a:latin typeface="Calibri" panose="020F0502020204030204" pitchFamily="34" charset="0"/>
                <a:cs typeface="Calibri" panose="020F0502020204030204" pitchFamily="34" charset="0"/>
              </a:rPr>
              <a:t>effect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relationships</a:t>
            </a:r>
            <a:r>
              <a:rPr lang="pl-PL" altLang="es-ES" sz="2500" dirty="0">
                <a:latin typeface="Calibri" panose="020F0502020204030204" pitchFamily="34" charset="0"/>
                <a:cs typeface="Calibri" panose="020F0502020204030204" pitchFamily="34" charset="0"/>
              </a:rPr>
              <a:t>.</a:t>
            </a: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bject 3">
            <a:extLst>
              <a:ext uri="{FF2B5EF4-FFF2-40B4-BE49-F238E27FC236}">
                <a16:creationId xmlns:a16="http://schemas.microsoft.com/office/drawing/2014/main" id="{4A609AD2-8F6B-4E9E-9433-673A1B2E3308}"/>
              </a:ext>
            </a:extLst>
          </p:cNvPr>
          <p:cNvSpPr txBox="1"/>
          <p:nvPr/>
        </p:nvSpPr>
        <p:spPr>
          <a:xfrm>
            <a:off x="1143000" y="3086100"/>
            <a:ext cx="7924799" cy="752770"/>
          </a:xfrm>
          <a:prstGeom prst="rect">
            <a:avLst/>
          </a:prstGeom>
        </p:spPr>
        <p:txBody>
          <a:bodyPr vert="horz" wrap="square" lIns="0" tIns="13970" rIns="0" bIns="0" rtlCol="0">
            <a:spAutoFit/>
          </a:bodyPr>
          <a:lstStyle/>
          <a:p>
            <a:pPr marL="12700">
              <a:spcBef>
                <a:spcPts val="110"/>
              </a:spcBef>
            </a:pPr>
            <a:r>
              <a:rPr lang="pl-PL" altLang="es-ES" sz="2400" b="1" dirty="0">
                <a:latin typeface="Calibri" panose="020F0502020204030204" pitchFamily="34" charset="0"/>
                <a:cs typeface="Calibri" panose="020F0502020204030204" pitchFamily="34" charset="0"/>
              </a:rPr>
              <a:t>The </a:t>
            </a:r>
            <a:r>
              <a:rPr lang="pl-PL" altLang="es-ES" sz="2400" b="1" dirty="0" err="1">
                <a:latin typeface="Calibri" panose="020F0502020204030204" pitchFamily="34" charset="0"/>
                <a:cs typeface="Calibri" panose="020F0502020204030204" pitchFamily="34" charset="0"/>
              </a:rPr>
              <a:t>following</a:t>
            </a:r>
            <a:r>
              <a:rPr lang="pl-PL" altLang="es-ES" sz="2400" b="1" dirty="0">
                <a:latin typeface="Calibri" panose="020F0502020204030204" pitchFamily="34" charset="0"/>
                <a:cs typeface="Calibri" panose="020F0502020204030204" pitchFamily="34" charset="0"/>
              </a:rPr>
              <a:t> </a:t>
            </a:r>
            <a:r>
              <a:rPr lang="pl-PL" altLang="es-ES" sz="2400" b="1" dirty="0" err="1">
                <a:latin typeface="Calibri" panose="020F0502020204030204" pitchFamily="34" charset="0"/>
                <a:cs typeface="Calibri" panose="020F0502020204030204" pitchFamily="34" charset="0"/>
              </a:rPr>
              <a:t>terms</a:t>
            </a:r>
            <a:r>
              <a:rPr lang="pl-PL" altLang="es-ES" sz="2400" b="1"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are</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used</a:t>
            </a:r>
            <a:r>
              <a:rPr lang="pl-PL" altLang="es-ES" sz="2400" dirty="0">
                <a:latin typeface="Calibri" panose="020F0502020204030204" pitchFamily="34" charset="0"/>
                <a:cs typeface="Calibri" panose="020F0502020204030204" pitchFamily="34" charset="0"/>
              </a:rPr>
              <a:t> to </a:t>
            </a:r>
            <a:r>
              <a:rPr lang="pl-PL" altLang="es-ES" sz="2400" dirty="0" err="1">
                <a:latin typeface="Calibri" panose="020F0502020204030204" pitchFamily="34" charset="0"/>
                <a:cs typeface="Calibri" panose="020F0502020204030204" pitchFamily="34" charset="0"/>
              </a:rPr>
              <a:t>describe</a:t>
            </a:r>
            <a:r>
              <a:rPr lang="pl-PL" altLang="es-ES" sz="2400" dirty="0">
                <a:latin typeface="Calibri" panose="020F0502020204030204" pitchFamily="34" charset="0"/>
                <a:cs typeface="Calibri" panose="020F0502020204030204" pitchFamily="34" charset="0"/>
              </a:rPr>
              <a:t> the </a:t>
            </a:r>
            <a:r>
              <a:rPr lang="pl-PL" altLang="es-ES" sz="2400" dirty="0" err="1">
                <a:latin typeface="Calibri" panose="020F0502020204030204" pitchFamily="34" charset="0"/>
                <a:cs typeface="Calibri" panose="020F0502020204030204" pitchFamily="34" charset="0"/>
              </a:rPr>
              <a:t>causes</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because</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if</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due</a:t>
            </a:r>
            <a:r>
              <a:rPr lang="pl-PL" altLang="es-ES" sz="2400" dirty="0">
                <a:latin typeface="Calibri" panose="020F0502020204030204" pitchFamily="34" charset="0"/>
                <a:cs typeface="Calibri" panose="020F0502020204030204" pitchFamily="34" charset="0"/>
              </a:rPr>
              <a:t> to (…).</a:t>
            </a:r>
          </a:p>
        </p:txBody>
      </p:sp>
      <p:sp>
        <p:nvSpPr>
          <p:cNvPr id="11" name="object 3">
            <a:extLst>
              <a:ext uri="{FF2B5EF4-FFF2-40B4-BE49-F238E27FC236}">
                <a16:creationId xmlns:a16="http://schemas.microsoft.com/office/drawing/2014/main" id="{249ED130-27CC-4643-89D0-743C312AADA9}"/>
              </a:ext>
            </a:extLst>
          </p:cNvPr>
          <p:cNvSpPr txBox="1"/>
          <p:nvPr/>
        </p:nvSpPr>
        <p:spPr>
          <a:xfrm>
            <a:off x="9677400" y="3086100"/>
            <a:ext cx="8153400" cy="752770"/>
          </a:xfrm>
          <a:prstGeom prst="rect">
            <a:avLst/>
          </a:prstGeom>
        </p:spPr>
        <p:txBody>
          <a:bodyPr vert="horz" wrap="square" lIns="0" tIns="13970" rIns="0" bIns="0" rtlCol="0">
            <a:spAutoFit/>
          </a:bodyPr>
          <a:lstStyle/>
          <a:p>
            <a:pPr marL="12700">
              <a:spcBef>
                <a:spcPts val="110"/>
              </a:spcBef>
            </a:pPr>
            <a:r>
              <a:rPr lang="pl-PL" altLang="es-ES" sz="2400" b="1" dirty="0">
                <a:latin typeface="Calibri" panose="020F0502020204030204" pitchFamily="34" charset="0"/>
                <a:cs typeface="Calibri" panose="020F0502020204030204" pitchFamily="34" charset="0"/>
              </a:rPr>
              <a:t>In </a:t>
            </a:r>
            <a:r>
              <a:rPr lang="pl-PL" altLang="es-ES" sz="2400" b="1" dirty="0" err="1">
                <a:latin typeface="Calibri" panose="020F0502020204030204" pitchFamily="34" charset="0"/>
                <a:cs typeface="Calibri" panose="020F0502020204030204" pitchFamily="34" charset="0"/>
              </a:rPr>
              <a:t>turn</a:t>
            </a:r>
            <a:r>
              <a:rPr lang="pl-PL" altLang="es-ES" sz="2400" b="1" dirty="0">
                <a:latin typeface="Calibri" panose="020F0502020204030204" pitchFamily="34" charset="0"/>
                <a:cs typeface="Calibri" panose="020F0502020204030204" pitchFamily="34" charset="0"/>
              </a:rPr>
              <a:t>, the </a:t>
            </a:r>
            <a:r>
              <a:rPr lang="pl-PL" altLang="es-ES" sz="2400" b="1" dirty="0" err="1">
                <a:latin typeface="Calibri" panose="020F0502020204030204" pitchFamily="34" charset="0"/>
                <a:cs typeface="Calibri" panose="020F0502020204030204" pitchFamily="34" charset="0"/>
              </a:rPr>
              <a:t>effects</a:t>
            </a:r>
            <a:r>
              <a:rPr lang="pl-PL" altLang="es-ES" sz="2400" b="1"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are</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heralded</a:t>
            </a:r>
            <a:r>
              <a:rPr lang="pl-PL" altLang="es-ES" sz="2400" dirty="0">
                <a:latin typeface="Calibri" panose="020F0502020204030204" pitchFamily="34" charset="0"/>
                <a:cs typeface="Calibri" panose="020F0502020204030204" pitchFamily="34" charset="0"/>
              </a:rPr>
              <a:t> by </a:t>
            </a:r>
            <a:r>
              <a:rPr lang="pl-PL" altLang="es-ES" sz="2400" dirty="0" err="1">
                <a:latin typeface="Calibri" panose="020F0502020204030204" pitchFamily="34" charset="0"/>
                <a:cs typeface="Calibri" panose="020F0502020204030204" pitchFamily="34" charset="0"/>
              </a:rPr>
              <a:t>phrases</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such</a:t>
            </a:r>
            <a:r>
              <a:rPr lang="pl-PL" altLang="es-ES" sz="2400" dirty="0">
                <a:latin typeface="Calibri" panose="020F0502020204030204" pitchFamily="34" charset="0"/>
                <a:cs typeface="Calibri" panose="020F0502020204030204" pitchFamily="34" charset="0"/>
              </a:rPr>
              <a:t> as: </a:t>
            </a:r>
            <a:r>
              <a:rPr lang="pl-PL" altLang="es-ES" sz="2400" dirty="0" err="1">
                <a:latin typeface="Calibri" panose="020F0502020204030204" pitchFamily="34" charset="0"/>
                <a:cs typeface="Calibri" panose="020F0502020204030204" pitchFamily="34" charset="0"/>
              </a:rPr>
              <a:t>because</a:t>
            </a:r>
            <a:r>
              <a:rPr lang="pl-PL" altLang="es-ES" sz="2400" dirty="0">
                <a:latin typeface="Calibri" panose="020F0502020204030204" pitchFamily="34" charset="0"/>
                <a:cs typeface="Calibri" panose="020F0502020204030204" pitchFamily="34" charset="0"/>
              </a:rPr>
              <a:t> of </a:t>
            </a:r>
            <a:r>
              <a:rPr lang="pl-PL" altLang="es-ES" sz="2400" dirty="0" err="1">
                <a:latin typeface="Calibri" panose="020F0502020204030204" pitchFamily="34" charset="0"/>
                <a:cs typeface="Calibri" panose="020F0502020204030204" pitchFamily="34" charset="0"/>
              </a:rPr>
              <a:t>this</a:t>
            </a:r>
            <a:r>
              <a:rPr lang="pl-PL" altLang="es-ES" sz="2400" dirty="0">
                <a:latin typeface="Calibri" panose="020F0502020204030204" pitchFamily="34" charset="0"/>
                <a:cs typeface="Calibri" panose="020F0502020204030204" pitchFamily="34" charset="0"/>
              </a:rPr>
              <a:t>, as a </a:t>
            </a:r>
            <a:r>
              <a:rPr lang="pl-PL" altLang="es-ES" sz="2400" dirty="0" err="1">
                <a:latin typeface="Calibri" panose="020F0502020204030204" pitchFamily="34" charset="0"/>
                <a:cs typeface="Calibri" panose="020F0502020204030204" pitchFamily="34" charset="0"/>
              </a:rPr>
              <a:t>result</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respectively</a:t>
            </a:r>
            <a:r>
              <a:rPr lang="pl-PL" altLang="es-ES" sz="2400" dirty="0">
                <a:latin typeface="Calibri" panose="020F0502020204030204" pitchFamily="34" charset="0"/>
                <a:cs typeface="Calibri" panose="020F0502020204030204" pitchFamily="34" charset="0"/>
              </a:rPr>
              <a:t> (...).</a:t>
            </a:r>
          </a:p>
        </p:txBody>
      </p:sp>
      <p:sp>
        <p:nvSpPr>
          <p:cNvPr id="6" name="Dymek mowy: prostokąt z zaokrąglonymi rogami 5">
            <a:extLst>
              <a:ext uri="{FF2B5EF4-FFF2-40B4-BE49-F238E27FC236}">
                <a16:creationId xmlns:a16="http://schemas.microsoft.com/office/drawing/2014/main" id="{E5AD1CDE-FEA6-4E57-8612-DB4D5C14A5AA}"/>
              </a:ext>
            </a:extLst>
          </p:cNvPr>
          <p:cNvSpPr/>
          <p:nvPr/>
        </p:nvSpPr>
        <p:spPr>
          <a:xfrm>
            <a:off x="907347" y="2964246"/>
            <a:ext cx="8032589" cy="141725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Dymek mowy: prostokąt z zaokrąglonymi rogami 14">
            <a:extLst>
              <a:ext uri="{FF2B5EF4-FFF2-40B4-BE49-F238E27FC236}">
                <a16:creationId xmlns:a16="http://schemas.microsoft.com/office/drawing/2014/main" id="{1F823E11-A900-4F6C-AB32-DD65719E63E9}"/>
              </a:ext>
            </a:extLst>
          </p:cNvPr>
          <p:cNvSpPr/>
          <p:nvPr/>
        </p:nvSpPr>
        <p:spPr>
          <a:xfrm>
            <a:off x="9282099" y="2964246"/>
            <a:ext cx="8472501" cy="141725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6" name="Tabela 15">
            <a:extLst>
              <a:ext uri="{FF2B5EF4-FFF2-40B4-BE49-F238E27FC236}">
                <a16:creationId xmlns:a16="http://schemas.microsoft.com/office/drawing/2014/main" id="{9C4510EF-33BB-4EBA-9575-10B3D3B623BA}"/>
              </a:ext>
            </a:extLst>
          </p:cNvPr>
          <p:cNvGraphicFramePr>
            <a:graphicFrameLocks noGrp="1"/>
          </p:cNvGraphicFramePr>
          <p:nvPr>
            <p:extLst/>
          </p:nvPr>
        </p:nvGraphicFramePr>
        <p:xfrm>
          <a:off x="938055" y="5205749"/>
          <a:ext cx="16566336" cy="2785876"/>
        </p:xfrm>
        <a:graphic>
          <a:graphicData uri="http://schemas.openxmlformats.org/drawingml/2006/table">
            <a:tbl>
              <a:tblPr firstRow="1" bandRow="1">
                <a:tableStyleId>{9D7B26C5-4107-4FEC-AEDC-1716B250A1EF}</a:tableStyleId>
              </a:tblPr>
              <a:tblGrid>
                <a:gridCol w="5538945">
                  <a:extLst>
                    <a:ext uri="{9D8B030D-6E8A-4147-A177-3AD203B41FA5}">
                      <a16:colId xmlns:a16="http://schemas.microsoft.com/office/drawing/2014/main" val="1035640272"/>
                    </a:ext>
                  </a:extLst>
                </a:gridCol>
                <a:gridCol w="5638800">
                  <a:extLst>
                    <a:ext uri="{9D8B030D-6E8A-4147-A177-3AD203B41FA5}">
                      <a16:colId xmlns:a16="http://schemas.microsoft.com/office/drawing/2014/main" val="272943010"/>
                    </a:ext>
                  </a:extLst>
                </a:gridCol>
                <a:gridCol w="5388591">
                  <a:extLst>
                    <a:ext uri="{9D8B030D-6E8A-4147-A177-3AD203B41FA5}">
                      <a16:colId xmlns:a16="http://schemas.microsoft.com/office/drawing/2014/main" val="1781628778"/>
                    </a:ext>
                  </a:extLst>
                </a:gridCol>
              </a:tblGrid>
              <a:tr h="363090">
                <a:tc gridSpan="3">
                  <a:txBody>
                    <a:bodyPr/>
                    <a:lstStyle/>
                    <a:p>
                      <a:pPr algn="l"/>
                      <a:r>
                        <a:rPr lang="pl-PL" sz="2500" b="1" dirty="0" err="1">
                          <a:solidFill>
                            <a:schemeClr val="tx1"/>
                          </a:solidFill>
                        </a:rPr>
                        <a:t>Categories</a:t>
                      </a:r>
                      <a:r>
                        <a:rPr lang="pl-PL" sz="2500" b="1" dirty="0">
                          <a:solidFill>
                            <a:schemeClr val="tx1"/>
                          </a:solidFill>
                        </a:rPr>
                        <a:t> of </a:t>
                      </a:r>
                      <a:r>
                        <a:rPr lang="pl-PL" sz="2500" b="1" dirty="0" err="1">
                          <a:solidFill>
                            <a:schemeClr val="tx1"/>
                          </a:solidFill>
                        </a:rPr>
                        <a:t>cause-effect</a:t>
                      </a:r>
                      <a:r>
                        <a:rPr lang="pl-PL" sz="2500" b="1" dirty="0">
                          <a:solidFill>
                            <a:schemeClr val="tx1"/>
                          </a:solidFill>
                        </a:rPr>
                        <a:t> </a:t>
                      </a:r>
                      <a:r>
                        <a:rPr lang="pl-PL" sz="2500" b="1" dirty="0" err="1">
                          <a:solidFill>
                            <a:schemeClr val="tx1"/>
                          </a:solidFill>
                        </a:rPr>
                        <a:t>relationships</a:t>
                      </a:r>
                      <a:endParaRPr lang="pl-PL" sz="2500" b="1" dirty="0">
                        <a:solidFill>
                          <a:schemeClr val="tx1"/>
                        </a:solidFill>
                      </a:endParaRPr>
                    </a:p>
                  </a:txBody>
                  <a:tcPr/>
                </a:tc>
                <a:tc hMerge="1">
                  <a:txBody>
                    <a:bodyPr/>
                    <a:lstStyle/>
                    <a:p>
                      <a:pPr algn="ctr"/>
                      <a:endParaRPr lang="pl-PL" sz="2000" b="1" dirty="0">
                        <a:solidFill>
                          <a:schemeClr val="tx1"/>
                        </a:solidFill>
                      </a:endParaRPr>
                    </a:p>
                  </a:txBody>
                  <a:tcPr/>
                </a:tc>
                <a:tc hMerge="1">
                  <a:txBody>
                    <a:bodyPr/>
                    <a:lstStyle/>
                    <a:p>
                      <a:pPr algn="ctr"/>
                      <a:endParaRPr lang="pl-PL" sz="2000" b="1" dirty="0">
                        <a:solidFill>
                          <a:schemeClr val="tx1"/>
                        </a:solidFill>
                      </a:endParaRPr>
                    </a:p>
                  </a:txBody>
                  <a:tcPr/>
                </a:tc>
                <a:extLst>
                  <a:ext uri="{0D108BD9-81ED-4DB2-BD59-A6C34878D82A}">
                    <a16:rowId xmlns:a16="http://schemas.microsoft.com/office/drawing/2014/main" val="127459743"/>
                  </a:ext>
                </a:extLst>
              </a:tr>
              <a:tr h="913111">
                <a:tc>
                  <a:txBody>
                    <a:bodyPr/>
                    <a:lstStyle/>
                    <a:p>
                      <a:pPr algn="ctr" fontAlgn="base">
                        <a:spcAft>
                          <a:spcPts val="0"/>
                        </a:spcAft>
                      </a:pPr>
                      <a:r>
                        <a:rPr lang="pl-PL" sz="2200" b="1" dirty="0">
                          <a:solidFill>
                            <a:schemeClr val="tx1"/>
                          </a:solidFill>
                          <a:effectLst/>
                          <a:latin typeface="+mn-lt"/>
                          <a:ea typeface="+mn-ea"/>
                          <a:cs typeface="+mn-cs"/>
                        </a:rPr>
                        <a:t>(1) </a:t>
                      </a:r>
                      <a:r>
                        <a:rPr lang="pl-PL" sz="2200" b="0" dirty="0" err="1">
                          <a:solidFill>
                            <a:schemeClr val="tx1"/>
                          </a:solidFill>
                          <a:effectLst/>
                          <a:latin typeface="+mn-lt"/>
                          <a:ea typeface="+mn-ea"/>
                          <a:cs typeface="+mn-cs"/>
                        </a:rPr>
                        <a:t>Confirmed</a:t>
                      </a:r>
                      <a:r>
                        <a:rPr lang="pl-PL" sz="2200" b="0" dirty="0">
                          <a:solidFill>
                            <a:schemeClr val="tx1"/>
                          </a:solidFill>
                          <a:effectLst/>
                          <a:latin typeface="+mn-lt"/>
                          <a:ea typeface="+mn-ea"/>
                          <a:cs typeface="+mn-cs"/>
                        </a:rPr>
                        <a:t> </a:t>
                      </a:r>
                      <a:r>
                        <a:rPr lang="pl-PL" sz="2200" b="0" dirty="0" err="1">
                          <a:solidFill>
                            <a:schemeClr val="tx1"/>
                          </a:solidFill>
                          <a:effectLst/>
                          <a:latin typeface="+mn-lt"/>
                          <a:ea typeface="+mn-ea"/>
                          <a:cs typeface="+mn-cs"/>
                        </a:rPr>
                        <a:t>cause-effect</a:t>
                      </a:r>
                      <a:r>
                        <a:rPr lang="pl-PL" sz="2200" b="0" dirty="0">
                          <a:solidFill>
                            <a:schemeClr val="tx1"/>
                          </a:solidFill>
                          <a:effectLst/>
                          <a:latin typeface="+mn-lt"/>
                          <a:ea typeface="+mn-ea"/>
                          <a:cs typeface="+mn-cs"/>
                        </a:rPr>
                        <a:t> </a:t>
                      </a:r>
                      <a:r>
                        <a:rPr lang="pl-PL" sz="2200" b="0" dirty="0" err="1">
                          <a:solidFill>
                            <a:schemeClr val="tx1"/>
                          </a:solidFill>
                          <a:effectLst/>
                          <a:latin typeface="+mn-lt"/>
                          <a:ea typeface="+mn-ea"/>
                          <a:cs typeface="+mn-cs"/>
                        </a:rPr>
                        <a:t>relationships</a:t>
                      </a:r>
                      <a:endParaRPr lang="pl-PL" sz="2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200" b="1" dirty="0">
                          <a:solidFill>
                            <a:schemeClr val="tx1"/>
                          </a:solidFill>
                          <a:effectLst/>
                          <a:latin typeface="+mn-lt"/>
                          <a:ea typeface="Times New Roman" panose="02020603050405020304" pitchFamily="18" charset="0"/>
                          <a:cs typeface="Times New Roman" panose="02020603050405020304" pitchFamily="18" charset="0"/>
                        </a:rPr>
                        <a:t>(2)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Undefined</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cause-effect</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relationships</a:t>
                      </a:r>
                      <a:endParaRPr lang="pl-PL" sz="2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200" b="1" dirty="0">
                          <a:solidFill>
                            <a:schemeClr val="tx1"/>
                          </a:solidFill>
                          <a:effectLst/>
                          <a:latin typeface="+mn-lt"/>
                          <a:ea typeface="Times New Roman" panose="02020603050405020304" pitchFamily="18" charset="0"/>
                          <a:cs typeface="Times New Roman" panose="02020603050405020304" pitchFamily="18" charset="0"/>
                        </a:rPr>
                        <a:t>(3) </a:t>
                      </a:r>
                      <a:r>
                        <a:rPr lang="pl-PL" sz="2200" b="0" dirty="0">
                          <a:solidFill>
                            <a:schemeClr val="tx1"/>
                          </a:solidFill>
                          <a:effectLst/>
                          <a:latin typeface="+mn-lt"/>
                          <a:ea typeface="Times New Roman" panose="02020603050405020304" pitchFamily="18" charset="0"/>
                          <a:cs typeface="Times New Roman" panose="02020603050405020304" pitchFamily="18" charset="0"/>
                        </a:rPr>
                        <a:t>Mutual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cause-effect</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relationships</a:t>
                      </a:r>
                      <a:endParaRPr lang="pl-PL" sz="2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1646531"/>
                  </a:ext>
                </a:extLst>
              </a:tr>
              <a:tr h="1400325">
                <a:tc>
                  <a:txBody>
                    <a:bodyPr/>
                    <a:lstStyle/>
                    <a:p>
                      <a:pPr algn="ctr" fontAlgn="base">
                        <a:spcAft>
                          <a:spcPts val="0"/>
                        </a:spcAft>
                      </a:pPr>
                      <a:r>
                        <a:rPr lang="pl-PL" sz="2200" dirty="0" err="1">
                          <a:solidFill>
                            <a:schemeClr val="tx1"/>
                          </a:solidFill>
                          <a:effectLst/>
                          <a:latin typeface="+mn-lt"/>
                          <a:ea typeface="+mn-ea"/>
                          <a:cs typeface="+mn-cs"/>
                        </a:rPr>
                        <a:t>They</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are</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characterized</a:t>
                      </a:r>
                      <a:r>
                        <a:rPr lang="pl-PL" sz="2200" dirty="0">
                          <a:solidFill>
                            <a:schemeClr val="tx1"/>
                          </a:solidFill>
                          <a:effectLst/>
                          <a:latin typeface="+mn-lt"/>
                          <a:ea typeface="+mn-ea"/>
                          <a:cs typeface="+mn-cs"/>
                        </a:rPr>
                        <a:t> by a </a:t>
                      </a:r>
                      <a:r>
                        <a:rPr lang="pl-PL" sz="2200" dirty="0" err="1">
                          <a:solidFill>
                            <a:schemeClr val="tx1"/>
                          </a:solidFill>
                          <a:effectLst/>
                          <a:latin typeface="+mn-lt"/>
                          <a:ea typeface="+mn-ea"/>
                          <a:cs typeface="+mn-cs"/>
                        </a:rPr>
                        <a:t>very</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clearly</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defined</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relationship</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between</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what</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is</a:t>
                      </a:r>
                      <a:r>
                        <a:rPr lang="pl-PL" sz="2200" dirty="0">
                          <a:solidFill>
                            <a:schemeClr val="tx1"/>
                          </a:solidFill>
                          <a:effectLst/>
                          <a:latin typeface="+mn-lt"/>
                          <a:ea typeface="+mn-ea"/>
                          <a:cs typeface="+mn-cs"/>
                        </a:rPr>
                        <a:t> the </a:t>
                      </a:r>
                      <a:r>
                        <a:rPr lang="pl-PL" sz="2200" dirty="0" err="1">
                          <a:solidFill>
                            <a:schemeClr val="tx1"/>
                          </a:solidFill>
                          <a:effectLst/>
                          <a:latin typeface="+mn-lt"/>
                          <a:ea typeface="+mn-ea"/>
                          <a:cs typeface="+mn-cs"/>
                        </a:rPr>
                        <a:t>cause</a:t>
                      </a:r>
                      <a:r>
                        <a:rPr lang="pl-PL" sz="2200" dirty="0">
                          <a:solidFill>
                            <a:schemeClr val="tx1"/>
                          </a:solidFill>
                          <a:effectLst/>
                          <a:latin typeface="+mn-lt"/>
                          <a:ea typeface="+mn-ea"/>
                          <a:cs typeface="+mn-cs"/>
                        </a:rPr>
                        <a:t> and </a:t>
                      </a:r>
                      <a:r>
                        <a:rPr lang="pl-PL" sz="2200" dirty="0" err="1">
                          <a:solidFill>
                            <a:schemeClr val="tx1"/>
                          </a:solidFill>
                          <a:effectLst/>
                          <a:latin typeface="+mn-lt"/>
                          <a:ea typeface="+mn-ea"/>
                          <a:cs typeface="+mn-cs"/>
                        </a:rPr>
                        <a:t>what</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is</a:t>
                      </a:r>
                      <a:r>
                        <a:rPr lang="pl-PL" sz="2200" dirty="0">
                          <a:solidFill>
                            <a:schemeClr val="tx1"/>
                          </a:solidFill>
                          <a:effectLst/>
                          <a:latin typeface="+mn-lt"/>
                          <a:ea typeface="+mn-ea"/>
                          <a:cs typeface="+mn-cs"/>
                        </a:rPr>
                        <a:t> the </a:t>
                      </a:r>
                      <a:r>
                        <a:rPr lang="pl-PL" sz="2200" dirty="0" err="1">
                          <a:solidFill>
                            <a:schemeClr val="tx1"/>
                          </a:solidFill>
                          <a:effectLst/>
                          <a:latin typeface="+mn-lt"/>
                          <a:ea typeface="+mn-ea"/>
                          <a:cs typeface="+mn-cs"/>
                        </a:rPr>
                        <a:t>effect</a:t>
                      </a:r>
                      <a:endParaRPr lang="pl-PL" sz="2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eaLnBrk="1" fontAlgn="base" latinLnBrk="0" hangingPunct="1">
                        <a:lnSpc>
                          <a:spcPct val="100000"/>
                        </a:lnSpc>
                        <a:spcBef>
                          <a:spcPts val="0"/>
                        </a:spcBef>
                        <a:spcAft>
                          <a:spcPts val="0"/>
                        </a:spcAft>
                        <a:buClrTx/>
                        <a:buSzTx/>
                        <a:buFontTx/>
                        <a:buNone/>
                        <a:tabLst/>
                        <a:defRPr/>
                      </a:pPr>
                      <a:r>
                        <a:rPr lang="pl-PL" sz="2200" b="0" dirty="0">
                          <a:solidFill>
                            <a:schemeClr val="tx1"/>
                          </a:solidFill>
                          <a:effectLst/>
                          <a:latin typeface="+mn-lt"/>
                          <a:ea typeface="Times New Roman" panose="02020603050405020304" pitchFamily="18" charset="0"/>
                          <a:cs typeface="Times New Roman" panose="02020603050405020304" pitchFamily="18" charset="0"/>
                        </a:rPr>
                        <a:t>The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cause-effect</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relationship</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must</a:t>
                      </a:r>
                      <a:r>
                        <a:rPr lang="pl-PL" sz="2200" b="0" dirty="0">
                          <a:solidFill>
                            <a:schemeClr val="tx1"/>
                          </a:solidFill>
                          <a:effectLst/>
                          <a:latin typeface="+mn-lt"/>
                          <a:ea typeface="Times New Roman" panose="02020603050405020304" pitchFamily="18" charset="0"/>
                          <a:cs typeface="Times New Roman" panose="02020603050405020304" pitchFamily="18" charset="0"/>
                        </a:rPr>
                        <a:t> be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established</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or</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identified</a:t>
                      </a:r>
                      <a:r>
                        <a:rPr lang="pl-PL" sz="2200" b="0" dirty="0">
                          <a:solidFill>
                            <a:schemeClr val="tx1"/>
                          </a:solidFill>
                          <a:effectLst/>
                          <a:latin typeface="+mn-lt"/>
                          <a:ea typeface="Times New Roman" panose="02020603050405020304" pitchFamily="18" charset="0"/>
                          <a:cs typeface="Times New Roman" panose="02020603050405020304" pitchFamily="18" charset="0"/>
                        </a:rPr>
                        <a:t> by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reading</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between</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related</a:t>
                      </a:r>
                      <a:r>
                        <a:rPr lang="pl-PL" sz="2200" b="0" dirty="0">
                          <a:solidFill>
                            <a:schemeClr val="tx1"/>
                          </a:solidFill>
                          <a:effectLst/>
                          <a:latin typeface="+mn-lt"/>
                          <a:ea typeface="Times New Roman" panose="02020603050405020304" pitchFamily="18" charset="0"/>
                          <a:cs typeface="Times New Roman" panose="02020603050405020304" pitchFamily="18" charset="0"/>
                        </a:rPr>
                        <a:t>"</a:t>
                      </a:r>
                    </a:p>
                  </a:txBody>
                  <a:tcPr marL="68580" marR="68580" marT="0" marB="0" anchor="ctr"/>
                </a:tc>
                <a:tc>
                  <a:txBody>
                    <a:bodyPr/>
                    <a:lstStyle/>
                    <a:p>
                      <a:pPr marL="0" marR="0" lvl="0" indent="0" algn="ctr" defTabSz="914400" eaLnBrk="1" fontAlgn="base" latinLnBrk="0" hangingPunct="1">
                        <a:lnSpc>
                          <a:spcPct val="100000"/>
                        </a:lnSpc>
                        <a:spcBef>
                          <a:spcPts val="0"/>
                        </a:spcBef>
                        <a:spcAft>
                          <a:spcPts val="0"/>
                        </a:spcAft>
                        <a:buClrTx/>
                        <a:buSzTx/>
                        <a:buFontTx/>
                        <a:buNone/>
                        <a:tabLst/>
                        <a:defRPr/>
                      </a:pPr>
                      <a:r>
                        <a:rPr lang="pl-PL" sz="2200" b="0" dirty="0">
                          <a:solidFill>
                            <a:schemeClr val="tx1"/>
                          </a:solidFill>
                          <a:effectLst/>
                          <a:latin typeface="+mn-lt"/>
                          <a:ea typeface="Times New Roman" panose="02020603050405020304" pitchFamily="18" charset="0"/>
                          <a:cs typeface="Times New Roman" panose="02020603050405020304" pitchFamily="18" charset="0"/>
                        </a:rPr>
                        <a:t>In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such</a:t>
                      </a:r>
                      <a:r>
                        <a:rPr lang="pl-PL" sz="2200" b="0" dirty="0">
                          <a:solidFill>
                            <a:schemeClr val="tx1"/>
                          </a:solidFill>
                          <a:effectLst/>
                          <a:latin typeface="+mn-lt"/>
                          <a:ea typeface="Times New Roman" panose="02020603050405020304" pitchFamily="18" charset="0"/>
                          <a:cs typeface="Times New Roman" panose="02020603050405020304" pitchFamily="18" charset="0"/>
                        </a:rPr>
                        <a:t> a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structure</a:t>
                      </a:r>
                      <a:r>
                        <a:rPr lang="pl-PL" sz="2200" b="0" dirty="0">
                          <a:solidFill>
                            <a:schemeClr val="tx1"/>
                          </a:solidFill>
                          <a:effectLst/>
                          <a:latin typeface="+mn-lt"/>
                          <a:ea typeface="Times New Roman" panose="02020603050405020304" pitchFamily="18" charset="0"/>
                          <a:cs typeface="Times New Roman" panose="02020603050405020304" pitchFamily="18" charset="0"/>
                        </a:rPr>
                        <a:t>, one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effect</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produces</a:t>
                      </a:r>
                      <a:r>
                        <a:rPr lang="pl-PL" sz="2200" b="0" dirty="0">
                          <a:solidFill>
                            <a:schemeClr val="tx1"/>
                          </a:solidFill>
                          <a:effectLst/>
                          <a:latin typeface="+mn-lt"/>
                          <a:ea typeface="Times New Roman" panose="02020603050405020304" pitchFamily="18" charset="0"/>
                          <a:cs typeface="Times New Roman" panose="02020603050405020304" pitchFamily="18" charset="0"/>
                        </a:rPr>
                        <a:t> a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second</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effect</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which</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may</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then</a:t>
                      </a:r>
                      <a:r>
                        <a:rPr lang="pl-PL" sz="2200" b="0" dirty="0">
                          <a:solidFill>
                            <a:schemeClr val="tx1"/>
                          </a:solidFill>
                          <a:effectLst/>
                          <a:latin typeface="+mn-lt"/>
                          <a:ea typeface="Times New Roman" panose="02020603050405020304" pitchFamily="18" charset="0"/>
                          <a:cs typeface="Times New Roman" panose="02020603050405020304" pitchFamily="18" charset="0"/>
                        </a:rPr>
                        <a:t> be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triggered</a:t>
                      </a:r>
                      <a:r>
                        <a:rPr lang="pl-PL" sz="2200" b="0" dirty="0">
                          <a:solidFill>
                            <a:schemeClr val="tx1"/>
                          </a:solidFill>
                          <a:effectLst/>
                          <a:latin typeface="+mn-lt"/>
                          <a:ea typeface="Times New Roman" panose="02020603050405020304" pitchFamily="18" charset="0"/>
                          <a:cs typeface="Times New Roman" panose="02020603050405020304" pitchFamily="18" charset="0"/>
                        </a:rPr>
                        <a:t> by a third, etc.</a:t>
                      </a:r>
                    </a:p>
                  </a:txBody>
                  <a:tcPr marL="68580" marR="68580" marT="0" marB="0" anchor="ctr"/>
                </a:tc>
                <a:extLst>
                  <a:ext uri="{0D108BD9-81ED-4DB2-BD59-A6C34878D82A}">
                    <a16:rowId xmlns:a16="http://schemas.microsoft.com/office/drawing/2014/main" val="1407959999"/>
                  </a:ext>
                </a:extLst>
              </a:tr>
            </a:tbl>
          </a:graphicData>
        </a:graphic>
      </p:graphicFrame>
      <p:sp>
        <p:nvSpPr>
          <p:cNvPr id="13" name="object 2">
            <a:extLst>
              <a:ext uri="{FF2B5EF4-FFF2-40B4-BE49-F238E27FC236}">
                <a16:creationId xmlns:a16="http://schemas.microsoft.com/office/drawing/2014/main" id="{C9CBDF1D-39D2-4979-8E8C-4C2B382AAF5D}"/>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75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6"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027204"/>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Resolving</a:t>
            </a:r>
            <a:r>
              <a:rPr lang="pl-PL" sz="4000" b="1" spc="50" dirty="0">
                <a:solidFill>
                  <a:srgbClr val="243255"/>
                </a:solidFill>
                <a:cs typeface="Tahoma"/>
              </a:rPr>
              <a:t> the </a:t>
            </a:r>
            <a:r>
              <a:rPr lang="pl-PL" sz="4000" b="1" spc="50" dirty="0" err="1">
                <a:solidFill>
                  <a:srgbClr val="243255"/>
                </a:solidFill>
                <a:cs typeface="Tahoma"/>
              </a:rPr>
              <a:t>issue</a:t>
            </a:r>
            <a:r>
              <a:rPr lang="pl-PL" sz="4000" b="1" spc="50" dirty="0">
                <a:solidFill>
                  <a:srgbClr val="243255"/>
                </a:solidFill>
                <a:cs typeface="Tahoma"/>
              </a:rPr>
              <a:t> of </a:t>
            </a:r>
            <a:r>
              <a:rPr lang="pl-PL" sz="4000" b="1" spc="50" dirty="0" err="1">
                <a:solidFill>
                  <a:srgbClr val="243255"/>
                </a:solidFill>
                <a:cs typeface="Tahoma"/>
              </a:rPr>
              <a:t>undefined</a:t>
            </a:r>
            <a:r>
              <a:rPr lang="pl-PL" sz="4000" b="1" spc="50" dirty="0">
                <a:solidFill>
                  <a:srgbClr val="243255"/>
                </a:solidFill>
                <a:cs typeface="Tahoma"/>
              </a:rPr>
              <a:t> </a:t>
            </a:r>
            <a:r>
              <a:rPr lang="pl-PL" sz="4000" b="1" spc="50" dirty="0" err="1">
                <a:solidFill>
                  <a:srgbClr val="243255"/>
                </a:solidFill>
                <a:cs typeface="Tahoma"/>
              </a:rPr>
              <a:t>problems</a:t>
            </a:r>
            <a:endParaRPr lang="pl-PL" altLang="es-ES" sz="25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Diagram 2">
            <a:extLst>
              <a:ext uri="{FF2B5EF4-FFF2-40B4-BE49-F238E27FC236}">
                <a16:creationId xmlns:a16="http://schemas.microsoft.com/office/drawing/2014/main" id="{067CB814-ED0D-4C9D-8658-75D0160976D5}"/>
              </a:ext>
            </a:extLst>
          </p:cNvPr>
          <p:cNvGraphicFramePr/>
          <p:nvPr>
            <p:extLst>
              <p:ext uri="{D42A27DB-BD31-4B8C-83A1-F6EECF244321}">
                <p14:modId xmlns:p14="http://schemas.microsoft.com/office/powerpoint/2010/main" val="1617164265"/>
              </p:ext>
            </p:extLst>
          </p:nvPr>
        </p:nvGraphicFramePr>
        <p:xfrm>
          <a:off x="-1062194" y="2514945"/>
          <a:ext cx="15540194" cy="5598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Dymek mowy: prostokąt z zaokrąglonymi rogami 8">
            <a:extLst>
              <a:ext uri="{FF2B5EF4-FFF2-40B4-BE49-F238E27FC236}">
                <a16:creationId xmlns:a16="http://schemas.microsoft.com/office/drawing/2014/main" id="{3CE1034F-F492-4DA6-8EE2-474FFBBA9B81}"/>
              </a:ext>
            </a:extLst>
          </p:cNvPr>
          <p:cNvSpPr/>
          <p:nvPr/>
        </p:nvSpPr>
        <p:spPr>
          <a:xfrm>
            <a:off x="13127354" y="3939693"/>
            <a:ext cx="4932045" cy="2194407"/>
          </a:xfrm>
          <a:prstGeom prst="wedgeRoundRectCallout">
            <a:avLst>
              <a:gd name="adj1" fmla="val -58506"/>
              <a:gd name="adj2" fmla="val -2283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pl-PL" sz="2200" b="1" dirty="0" err="1">
                <a:solidFill>
                  <a:schemeClr val="tx1"/>
                </a:solidFill>
              </a:rPr>
              <a:t>Cause</a:t>
            </a:r>
            <a:r>
              <a:rPr lang="pl-PL" sz="2200" b="1" dirty="0">
                <a:solidFill>
                  <a:schemeClr val="tx1"/>
                </a:solidFill>
              </a:rPr>
              <a:t> 1: </a:t>
            </a:r>
            <a:r>
              <a:rPr lang="pl-PL" sz="2200" dirty="0">
                <a:solidFill>
                  <a:schemeClr val="tx1"/>
                </a:solidFill>
              </a:rPr>
              <a:t>People </a:t>
            </a:r>
            <a:r>
              <a:rPr lang="pl-PL" sz="2200" dirty="0" err="1">
                <a:solidFill>
                  <a:schemeClr val="tx1"/>
                </a:solidFill>
              </a:rPr>
              <a:t>are</a:t>
            </a:r>
            <a:r>
              <a:rPr lang="pl-PL" sz="2200" dirty="0">
                <a:solidFill>
                  <a:schemeClr val="tx1"/>
                </a:solidFill>
              </a:rPr>
              <a:t> </a:t>
            </a:r>
            <a:r>
              <a:rPr lang="pl-PL" sz="2200" dirty="0" err="1">
                <a:solidFill>
                  <a:schemeClr val="tx1"/>
                </a:solidFill>
              </a:rPr>
              <a:t>cutting</a:t>
            </a:r>
            <a:r>
              <a:rPr lang="pl-PL" sz="2200" dirty="0">
                <a:solidFill>
                  <a:schemeClr val="tx1"/>
                </a:solidFill>
              </a:rPr>
              <a:t> </a:t>
            </a:r>
            <a:r>
              <a:rPr lang="pl-PL" sz="2200" dirty="0" err="1">
                <a:solidFill>
                  <a:schemeClr val="tx1"/>
                </a:solidFill>
              </a:rPr>
              <a:t>trees</a:t>
            </a:r>
            <a:r>
              <a:rPr lang="pl-PL" sz="2200" dirty="0">
                <a:solidFill>
                  <a:schemeClr val="tx1"/>
                </a:solidFill>
              </a:rPr>
              <a:t>.</a:t>
            </a:r>
          </a:p>
          <a:p>
            <a:pPr lvl="0" fontAlgn="base"/>
            <a:endParaRPr lang="pl-PL" sz="500" dirty="0">
              <a:solidFill>
                <a:schemeClr val="tx1"/>
              </a:solidFill>
            </a:endParaRPr>
          </a:p>
          <a:p>
            <a:pPr lvl="0" fontAlgn="base"/>
            <a:r>
              <a:rPr lang="pl-PL" sz="2000" b="1" dirty="0" err="1">
                <a:solidFill>
                  <a:schemeClr val="tx1"/>
                </a:solidFill>
              </a:rPr>
              <a:t>Effect</a:t>
            </a:r>
            <a:r>
              <a:rPr lang="pl-PL" sz="2000" b="1" dirty="0">
                <a:solidFill>
                  <a:schemeClr val="tx1"/>
                </a:solidFill>
              </a:rPr>
              <a:t> 1:</a:t>
            </a:r>
            <a:r>
              <a:rPr lang="pl-PL" sz="2000" dirty="0">
                <a:solidFill>
                  <a:schemeClr val="tx1"/>
                </a:solidFill>
              </a:rPr>
              <a:t> </a:t>
            </a:r>
            <a:r>
              <a:rPr lang="pl-PL" sz="2000" dirty="0" err="1">
                <a:solidFill>
                  <a:schemeClr val="tx1"/>
                </a:solidFill>
              </a:rPr>
              <a:t>Destroyed</a:t>
            </a:r>
            <a:r>
              <a:rPr lang="pl-PL" sz="2000" dirty="0">
                <a:solidFill>
                  <a:schemeClr val="tx1"/>
                </a:solidFill>
              </a:rPr>
              <a:t> </a:t>
            </a:r>
            <a:r>
              <a:rPr lang="pl-PL" sz="2000" dirty="0" err="1">
                <a:solidFill>
                  <a:schemeClr val="tx1"/>
                </a:solidFill>
              </a:rPr>
              <a:t>bird</a:t>
            </a:r>
            <a:r>
              <a:rPr lang="pl-PL" sz="2000" dirty="0">
                <a:solidFill>
                  <a:schemeClr val="tx1"/>
                </a:solidFill>
              </a:rPr>
              <a:t> </a:t>
            </a:r>
            <a:r>
              <a:rPr lang="pl-PL" sz="2000" dirty="0" err="1">
                <a:solidFill>
                  <a:schemeClr val="tx1"/>
                </a:solidFill>
              </a:rPr>
              <a:t>habitats</a:t>
            </a:r>
            <a:r>
              <a:rPr lang="pl-PL" sz="2000" dirty="0">
                <a:solidFill>
                  <a:schemeClr val="tx1"/>
                </a:solidFill>
              </a:rPr>
              <a:t>.</a:t>
            </a:r>
          </a:p>
          <a:p>
            <a:pPr lvl="0" fontAlgn="base"/>
            <a:r>
              <a:rPr lang="pl-PL" sz="2000" b="1" dirty="0" err="1">
                <a:solidFill>
                  <a:schemeClr val="tx1"/>
                </a:solidFill>
              </a:rPr>
              <a:t>Effect</a:t>
            </a:r>
            <a:r>
              <a:rPr lang="pl-PL" sz="2000" b="1" dirty="0">
                <a:solidFill>
                  <a:schemeClr val="tx1"/>
                </a:solidFill>
              </a:rPr>
              <a:t> 2: </a:t>
            </a:r>
            <a:r>
              <a:rPr lang="pl-PL" sz="2000" dirty="0">
                <a:solidFill>
                  <a:schemeClr val="tx1"/>
                </a:solidFill>
              </a:rPr>
              <a:t>No </a:t>
            </a:r>
            <a:r>
              <a:rPr lang="pl-PL" sz="2000" dirty="0" err="1">
                <a:solidFill>
                  <a:schemeClr val="tx1"/>
                </a:solidFill>
              </a:rPr>
              <a:t>nesting</a:t>
            </a:r>
            <a:r>
              <a:rPr lang="pl-PL" sz="2000" dirty="0">
                <a:solidFill>
                  <a:schemeClr val="tx1"/>
                </a:solidFill>
              </a:rPr>
              <a:t> </a:t>
            </a:r>
            <a:r>
              <a:rPr lang="pl-PL" sz="2000" dirty="0" err="1">
                <a:solidFill>
                  <a:schemeClr val="tx1"/>
                </a:solidFill>
              </a:rPr>
              <a:t>sites</a:t>
            </a:r>
            <a:r>
              <a:rPr lang="pl-PL" sz="2000" dirty="0">
                <a:solidFill>
                  <a:schemeClr val="tx1"/>
                </a:solidFill>
              </a:rPr>
              <a:t>.</a:t>
            </a:r>
          </a:p>
          <a:p>
            <a:pPr lvl="0" fontAlgn="base"/>
            <a:r>
              <a:rPr lang="pl-PL" sz="2000" b="1" dirty="0" err="1">
                <a:solidFill>
                  <a:schemeClr val="tx1"/>
                </a:solidFill>
              </a:rPr>
              <a:t>Effect</a:t>
            </a:r>
            <a:r>
              <a:rPr lang="pl-PL" sz="2000" b="1" dirty="0">
                <a:solidFill>
                  <a:schemeClr val="tx1"/>
                </a:solidFill>
              </a:rPr>
              <a:t> 3:</a:t>
            </a:r>
            <a:r>
              <a:rPr lang="pl-PL" sz="2000" dirty="0">
                <a:solidFill>
                  <a:schemeClr val="tx1"/>
                </a:solidFill>
              </a:rPr>
              <a:t> </a:t>
            </a:r>
            <a:r>
              <a:rPr lang="pl-PL" sz="2000" dirty="0" err="1">
                <a:solidFill>
                  <a:schemeClr val="tx1"/>
                </a:solidFill>
              </a:rPr>
              <a:t>Fewer</a:t>
            </a:r>
            <a:r>
              <a:rPr lang="pl-PL" sz="2000" dirty="0">
                <a:solidFill>
                  <a:schemeClr val="tx1"/>
                </a:solidFill>
              </a:rPr>
              <a:t> </a:t>
            </a:r>
            <a:r>
              <a:rPr lang="pl-PL" sz="2000" dirty="0" err="1">
                <a:solidFill>
                  <a:schemeClr val="tx1"/>
                </a:solidFill>
              </a:rPr>
              <a:t>chicks</a:t>
            </a:r>
            <a:r>
              <a:rPr lang="pl-PL" sz="2000" dirty="0">
                <a:solidFill>
                  <a:schemeClr val="tx1"/>
                </a:solidFill>
              </a:rPr>
              <a:t> </a:t>
            </a:r>
            <a:r>
              <a:rPr lang="pl-PL" sz="2000" dirty="0" err="1">
                <a:solidFill>
                  <a:schemeClr val="tx1"/>
                </a:solidFill>
              </a:rPr>
              <a:t>hatch</a:t>
            </a:r>
            <a:r>
              <a:rPr lang="pl-PL" sz="2000" dirty="0">
                <a:solidFill>
                  <a:schemeClr val="tx1"/>
                </a:solidFill>
              </a:rPr>
              <a:t>.</a:t>
            </a:r>
          </a:p>
          <a:p>
            <a:r>
              <a:rPr lang="pl-PL" sz="2000" b="1" dirty="0" err="1">
                <a:solidFill>
                  <a:schemeClr val="tx1"/>
                </a:solidFill>
              </a:rPr>
              <a:t>Effect</a:t>
            </a:r>
            <a:r>
              <a:rPr lang="pl-PL" sz="2000" b="1" dirty="0">
                <a:solidFill>
                  <a:schemeClr val="tx1"/>
                </a:solidFill>
              </a:rPr>
              <a:t> 4:</a:t>
            </a:r>
            <a:r>
              <a:rPr lang="pl-PL" sz="2000" dirty="0">
                <a:solidFill>
                  <a:schemeClr val="tx1"/>
                </a:solidFill>
              </a:rPr>
              <a:t> </a:t>
            </a:r>
            <a:r>
              <a:rPr lang="pl-PL" sz="2000" dirty="0" err="1">
                <a:solidFill>
                  <a:schemeClr val="tx1"/>
                </a:solidFill>
              </a:rPr>
              <a:t>Reduced</a:t>
            </a:r>
            <a:r>
              <a:rPr lang="pl-PL" sz="2000" dirty="0">
                <a:solidFill>
                  <a:schemeClr val="tx1"/>
                </a:solidFill>
              </a:rPr>
              <a:t> </a:t>
            </a:r>
            <a:r>
              <a:rPr lang="pl-PL" sz="2000" dirty="0" err="1">
                <a:solidFill>
                  <a:schemeClr val="tx1"/>
                </a:solidFill>
              </a:rPr>
              <a:t>bird</a:t>
            </a:r>
            <a:r>
              <a:rPr lang="pl-PL" sz="2000" dirty="0">
                <a:solidFill>
                  <a:schemeClr val="tx1"/>
                </a:solidFill>
              </a:rPr>
              <a:t> </a:t>
            </a:r>
            <a:r>
              <a:rPr lang="pl-PL" sz="2000" dirty="0" err="1">
                <a:solidFill>
                  <a:schemeClr val="tx1"/>
                </a:solidFill>
              </a:rPr>
              <a:t>population</a:t>
            </a:r>
            <a:r>
              <a:rPr lang="pl-PL" sz="2000" dirty="0">
                <a:solidFill>
                  <a:schemeClr val="tx1"/>
                </a:solidFill>
              </a:rPr>
              <a:t>. </a:t>
            </a:r>
          </a:p>
        </p:txBody>
      </p:sp>
      <p:sp>
        <p:nvSpPr>
          <p:cNvPr id="17" name="Dymek mowy: prostokąt z zaokrąglonymi rogami 16">
            <a:extLst>
              <a:ext uri="{FF2B5EF4-FFF2-40B4-BE49-F238E27FC236}">
                <a16:creationId xmlns:a16="http://schemas.microsoft.com/office/drawing/2014/main" id="{54933048-922F-49FC-950D-5E15E203120B}"/>
              </a:ext>
            </a:extLst>
          </p:cNvPr>
          <p:cNvSpPr/>
          <p:nvPr/>
        </p:nvSpPr>
        <p:spPr>
          <a:xfrm>
            <a:off x="5808615" y="7301213"/>
            <a:ext cx="7983585" cy="1176039"/>
          </a:xfrm>
          <a:prstGeom prst="wedgeRoundRectCallout">
            <a:avLst>
              <a:gd name="adj1" fmla="val -52668"/>
              <a:gd name="adj2" fmla="val -240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pl-PL" sz="2000" dirty="0">
                <a:solidFill>
                  <a:schemeClr val="tx1"/>
                </a:solidFill>
              </a:rPr>
              <a:t>The </a:t>
            </a:r>
            <a:r>
              <a:rPr lang="pl-PL" sz="2000" dirty="0" err="1">
                <a:solidFill>
                  <a:schemeClr val="tx1"/>
                </a:solidFill>
              </a:rPr>
              <a:t>Barrier</a:t>
            </a:r>
            <a:r>
              <a:rPr lang="pl-PL" sz="2000" dirty="0">
                <a:solidFill>
                  <a:schemeClr val="tx1"/>
                </a:solidFill>
              </a:rPr>
              <a:t> </a:t>
            </a:r>
            <a:r>
              <a:rPr lang="pl-PL" sz="2000" dirty="0" err="1">
                <a:solidFill>
                  <a:schemeClr val="tx1"/>
                </a:solidFill>
              </a:rPr>
              <a:t>Reef</a:t>
            </a:r>
            <a:r>
              <a:rPr lang="pl-PL" sz="2000" dirty="0">
                <a:solidFill>
                  <a:schemeClr val="tx1"/>
                </a:solidFill>
              </a:rPr>
              <a:t> </a:t>
            </a:r>
            <a:r>
              <a:rPr lang="pl-PL" sz="2000" dirty="0" err="1">
                <a:solidFill>
                  <a:schemeClr val="tx1"/>
                </a:solidFill>
              </a:rPr>
              <a:t>is</a:t>
            </a:r>
            <a:r>
              <a:rPr lang="pl-PL" sz="2000" dirty="0">
                <a:solidFill>
                  <a:schemeClr val="tx1"/>
                </a:solidFill>
              </a:rPr>
              <a:t> </a:t>
            </a:r>
            <a:r>
              <a:rPr lang="pl-PL" sz="2000" dirty="0" err="1">
                <a:solidFill>
                  <a:schemeClr val="tx1"/>
                </a:solidFill>
              </a:rPr>
              <a:t>under</a:t>
            </a:r>
            <a:r>
              <a:rPr lang="pl-PL" sz="2000" dirty="0">
                <a:solidFill>
                  <a:schemeClr val="tx1"/>
                </a:solidFill>
              </a:rPr>
              <a:t> </a:t>
            </a:r>
            <a:r>
              <a:rPr lang="pl-PL" sz="2000" dirty="0" err="1">
                <a:solidFill>
                  <a:schemeClr val="tx1"/>
                </a:solidFill>
              </a:rPr>
              <a:t>threat</a:t>
            </a:r>
            <a:r>
              <a:rPr lang="pl-PL" sz="2000" dirty="0">
                <a:solidFill>
                  <a:schemeClr val="tx1"/>
                </a:solidFill>
              </a:rPr>
              <a:t> of </a:t>
            </a:r>
            <a:r>
              <a:rPr lang="pl-PL" sz="2000" dirty="0" err="1">
                <a:solidFill>
                  <a:schemeClr val="tx1"/>
                </a:solidFill>
              </a:rPr>
              <a:t>global</a:t>
            </a:r>
            <a:r>
              <a:rPr lang="pl-PL" sz="2000" dirty="0">
                <a:solidFill>
                  <a:schemeClr val="tx1"/>
                </a:solidFill>
              </a:rPr>
              <a:t> </a:t>
            </a:r>
            <a:r>
              <a:rPr lang="pl-PL" sz="2000" dirty="0" err="1">
                <a:solidFill>
                  <a:schemeClr val="tx1"/>
                </a:solidFill>
              </a:rPr>
              <a:t>warming</a:t>
            </a:r>
            <a:r>
              <a:rPr lang="pl-PL" sz="2000" dirty="0">
                <a:solidFill>
                  <a:schemeClr val="tx1"/>
                </a:solidFill>
              </a:rPr>
              <a:t> (</a:t>
            </a:r>
            <a:r>
              <a:rPr lang="pl-PL" sz="2000" b="1" dirty="0" err="1">
                <a:solidFill>
                  <a:schemeClr val="tx1"/>
                </a:solidFill>
              </a:rPr>
              <a:t>cause</a:t>
            </a:r>
            <a:r>
              <a:rPr lang="pl-PL" sz="2000" dirty="0">
                <a:solidFill>
                  <a:schemeClr val="tx1"/>
                </a:solidFill>
              </a:rPr>
              <a:t>). The </a:t>
            </a:r>
            <a:r>
              <a:rPr lang="pl-PL" sz="2000" dirty="0" err="1">
                <a:solidFill>
                  <a:schemeClr val="tx1"/>
                </a:solidFill>
              </a:rPr>
              <a:t>rising</a:t>
            </a:r>
            <a:r>
              <a:rPr lang="pl-PL" sz="2000" dirty="0">
                <a:solidFill>
                  <a:schemeClr val="tx1"/>
                </a:solidFill>
              </a:rPr>
              <a:t> </a:t>
            </a:r>
            <a:r>
              <a:rPr lang="pl-PL" sz="2000" dirty="0" err="1">
                <a:solidFill>
                  <a:schemeClr val="tx1"/>
                </a:solidFill>
              </a:rPr>
              <a:t>water</a:t>
            </a:r>
            <a:r>
              <a:rPr lang="pl-PL" sz="2000" dirty="0">
                <a:solidFill>
                  <a:schemeClr val="tx1"/>
                </a:solidFill>
              </a:rPr>
              <a:t> </a:t>
            </a:r>
            <a:r>
              <a:rPr lang="pl-PL" sz="2000" dirty="0" err="1">
                <a:solidFill>
                  <a:schemeClr val="tx1"/>
                </a:solidFill>
              </a:rPr>
              <a:t>temperature</a:t>
            </a:r>
            <a:r>
              <a:rPr lang="pl-PL" sz="2000" dirty="0">
                <a:solidFill>
                  <a:schemeClr val="tx1"/>
                </a:solidFill>
              </a:rPr>
              <a:t> </a:t>
            </a:r>
            <a:r>
              <a:rPr lang="pl-PL" sz="2000" dirty="0" err="1">
                <a:solidFill>
                  <a:schemeClr val="tx1"/>
                </a:solidFill>
              </a:rPr>
              <a:t>causes</a:t>
            </a:r>
            <a:r>
              <a:rPr lang="pl-PL" sz="2000" dirty="0">
                <a:solidFill>
                  <a:schemeClr val="tx1"/>
                </a:solidFill>
              </a:rPr>
              <a:t> the </a:t>
            </a:r>
            <a:r>
              <a:rPr lang="pl-PL" sz="2000" dirty="0" err="1">
                <a:solidFill>
                  <a:schemeClr val="tx1"/>
                </a:solidFill>
              </a:rPr>
              <a:t>reef</a:t>
            </a:r>
            <a:r>
              <a:rPr lang="pl-PL" sz="2000" dirty="0">
                <a:solidFill>
                  <a:schemeClr val="tx1"/>
                </a:solidFill>
              </a:rPr>
              <a:t> to </a:t>
            </a:r>
            <a:r>
              <a:rPr lang="pl-PL" sz="2000" dirty="0" err="1">
                <a:solidFill>
                  <a:schemeClr val="tx1"/>
                </a:solidFill>
              </a:rPr>
              <a:t>fade</a:t>
            </a:r>
            <a:r>
              <a:rPr lang="pl-PL" sz="2000" dirty="0">
                <a:solidFill>
                  <a:schemeClr val="tx1"/>
                </a:solidFill>
              </a:rPr>
              <a:t> (</a:t>
            </a:r>
            <a:r>
              <a:rPr lang="pl-PL" sz="2000" b="1" dirty="0" err="1">
                <a:solidFill>
                  <a:schemeClr val="tx1"/>
                </a:solidFill>
              </a:rPr>
              <a:t>effect</a:t>
            </a:r>
            <a:r>
              <a:rPr lang="pl-PL" sz="2000" dirty="0">
                <a:solidFill>
                  <a:schemeClr val="tx1"/>
                </a:solidFill>
              </a:rPr>
              <a:t>), </a:t>
            </a:r>
            <a:r>
              <a:rPr lang="pl-PL" sz="2000" dirty="0" err="1">
                <a:solidFill>
                  <a:schemeClr val="tx1"/>
                </a:solidFill>
              </a:rPr>
              <a:t>making</a:t>
            </a:r>
            <a:r>
              <a:rPr lang="pl-PL" sz="2000" dirty="0">
                <a:solidFill>
                  <a:schemeClr val="tx1"/>
                </a:solidFill>
              </a:rPr>
              <a:t> </a:t>
            </a:r>
            <a:r>
              <a:rPr lang="pl-PL" sz="2000" dirty="0" err="1">
                <a:solidFill>
                  <a:schemeClr val="tx1"/>
                </a:solidFill>
              </a:rPr>
              <a:t>it</a:t>
            </a:r>
            <a:r>
              <a:rPr lang="pl-PL" sz="2000" dirty="0">
                <a:solidFill>
                  <a:schemeClr val="tx1"/>
                </a:solidFill>
              </a:rPr>
              <a:t> </a:t>
            </a:r>
            <a:r>
              <a:rPr lang="pl-PL" sz="2000" dirty="0" err="1">
                <a:solidFill>
                  <a:schemeClr val="tx1"/>
                </a:solidFill>
              </a:rPr>
              <a:t>more</a:t>
            </a:r>
            <a:r>
              <a:rPr lang="pl-PL" sz="2000" dirty="0">
                <a:solidFill>
                  <a:schemeClr val="tx1"/>
                </a:solidFill>
              </a:rPr>
              <a:t> </a:t>
            </a:r>
            <a:r>
              <a:rPr lang="pl-PL" sz="2000" dirty="0" err="1">
                <a:solidFill>
                  <a:schemeClr val="tx1"/>
                </a:solidFill>
              </a:rPr>
              <a:t>susceptible</a:t>
            </a:r>
            <a:r>
              <a:rPr lang="pl-PL" sz="2000" dirty="0">
                <a:solidFill>
                  <a:schemeClr val="tx1"/>
                </a:solidFill>
              </a:rPr>
              <a:t> to </a:t>
            </a:r>
            <a:r>
              <a:rPr lang="pl-PL" sz="2000" dirty="0" err="1">
                <a:solidFill>
                  <a:schemeClr val="tx1"/>
                </a:solidFill>
              </a:rPr>
              <a:t>disease</a:t>
            </a:r>
            <a:r>
              <a:rPr lang="pl-PL" sz="2000" dirty="0">
                <a:solidFill>
                  <a:schemeClr val="tx1"/>
                </a:solidFill>
              </a:rPr>
              <a:t>.</a:t>
            </a:r>
          </a:p>
        </p:txBody>
      </p:sp>
      <p:sp>
        <p:nvSpPr>
          <p:cNvPr id="11" name="object 2">
            <a:extLst>
              <a:ext uri="{FF2B5EF4-FFF2-40B4-BE49-F238E27FC236}">
                <a16:creationId xmlns:a16="http://schemas.microsoft.com/office/drawing/2014/main" id="{9B14FEEF-E416-4EE3-AA66-F03FE336EE6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455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graphicEl>
                                              <a:dgm id="{73E1966D-E2F3-4A0F-96A9-0A4E381C57B8}"/>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graphicEl>
                                              <a:dgm id="{88B4B72F-B4F6-4B02-9D77-6F729B55A289}"/>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graphicEl>
                                              <a:dgm id="{B737491B-2ED8-4B32-8D02-5AF23F8D515D}"/>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graphicEl>
                                              <a:dgm id="{1DF0C6A9-F0A3-4A27-984C-5347D961421B}"/>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graphicEl>
                                              <a:dgm id="{D2891124-C108-4699-A928-E88B0F6EF085}"/>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graphicEl>
                                              <a:dgm id="{E8E46FB6-9D7A-467E-B482-605EDD35FB18}"/>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3">
                                            <p:graphicEl>
                                              <a:dgm id="{11C856D2-D5BD-43DC-99D5-BFDFAAEC3770}"/>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3">
                                            <p:graphicEl>
                                              <a:dgm id="{362910D7-D043-4D6D-BC7A-655A569E9717}"/>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9"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74535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3. </a:t>
            </a:r>
            <a:r>
              <a:rPr lang="pl-PL" sz="4000" b="1" spc="50" dirty="0" err="1">
                <a:solidFill>
                  <a:srgbClr val="243255"/>
                </a:solidFill>
                <a:cs typeface="Tahoma"/>
              </a:rPr>
              <a:t>Solutions</a:t>
            </a:r>
            <a:r>
              <a:rPr lang="pl-PL" sz="4000" b="1" spc="50" dirty="0">
                <a:solidFill>
                  <a:srgbClr val="243255"/>
                </a:solidFill>
                <a:cs typeface="Tahoma"/>
              </a:rPr>
              <a:t> </a:t>
            </a:r>
            <a:r>
              <a:rPr lang="pl-PL" sz="4000" b="1" spc="50" dirty="0" err="1">
                <a:solidFill>
                  <a:srgbClr val="243255"/>
                </a:solidFill>
                <a:cs typeface="Tahoma"/>
              </a:rPr>
              <a:t>based</a:t>
            </a:r>
            <a:r>
              <a:rPr lang="pl-PL" sz="4000" b="1" spc="50" dirty="0">
                <a:solidFill>
                  <a:srgbClr val="243255"/>
                </a:solidFill>
                <a:cs typeface="Tahoma"/>
              </a:rPr>
              <a:t> on </a:t>
            </a:r>
            <a:r>
              <a:rPr lang="pl-PL" sz="4000" b="1" spc="50" dirty="0" err="1">
                <a:solidFill>
                  <a:srgbClr val="243255"/>
                </a:solidFill>
                <a:cs typeface="Tahoma"/>
              </a:rPr>
              <a:t>Brainstorming</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12700">
              <a:spcBef>
                <a:spcPts val="110"/>
              </a:spcBef>
            </a:pPr>
            <a:endParaRPr lang="pl-PL" altLang="es-ES" sz="25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Symbol zastępczy zawartości 3">
            <a:extLst>
              <a:ext uri="{FF2B5EF4-FFF2-40B4-BE49-F238E27FC236}">
                <a16:creationId xmlns:a16="http://schemas.microsoft.com/office/drawing/2014/main" id="{B01C476D-4383-424C-8C42-60D13F1BC49F}"/>
              </a:ext>
            </a:extLst>
          </p:cNvPr>
          <p:cNvGraphicFramePr>
            <a:graphicFrameLocks noGrp="1"/>
          </p:cNvGraphicFramePr>
          <p:nvPr>
            <p:extLst>
              <p:ext uri="{D42A27DB-BD31-4B8C-83A1-F6EECF244321}">
                <p14:modId xmlns:p14="http://schemas.microsoft.com/office/powerpoint/2010/main" val="2185485598"/>
              </p:ext>
            </p:extLst>
          </p:nvPr>
        </p:nvGraphicFramePr>
        <p:xfrm>
          <a:off x="1524000" y="2071665"/>
          <a:ext cx="14554200" cy="6030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rostokąt 1">
            <a:extLst>
              <a:ext uri="{FF2B5EF4-FFF2-40B4-BE49-F238E27FC236}">
                <a16:creationId xmlns:a16="http://schemas.microsoft.com/office/drawing/2014/main" id="{9F2F9135-9405-46C0-8BC9-6AFCE87D9C73}"/>
              </a:ext>
            </a:extLst>
          </p:cNvPr>
          <p:cNvSpPr/>
          <p:nvPr/>
        </p:nvSpPr>
        <p:spPr>
          <a:xfrm>
            <a:off x="839644" y="7760077"/>
            <a:ext cx="2546082" cy="369332"/>
          </a:xfrm>
          <a:prstGeom prst="rect">
            <a:avLst/>
          </a:prstGeom>
        </p:spPr>
        <p:txBody>
          <a:bodyPr wrap="none">
            <a:spAutoFit/>
          </a:bodyPr>
          <a:lstStyle/>
          <a:p>
            <a:pPr algn="ctr"/>
            <a:r>
              <a:rPr lang="pl-PL" b="1" dirty="0"/>
              <a:t>Source: </a:t>
            </a:r>
            <a:r>
              <a:rPr lang="pl-PL" dirty="0" err="1"/>
              <a:t>own</a:t>
            </a:r>
            <a:r>
              <a:rPr lang="pl-PL" dirty="0"/>
              <a:t> </a:t>
            </a:r>
            <a:r>
              <a:rPr lang="pl-PL" dirty="0" err="1"/>
              <a:t>elaboration</a:t>
            </a:r>
            <a:r>
              <a:rPr lang="pl-PL" dirty="0"/>
              <a:t>.</a:t>
            </a:r>
          </a:p>
        </p:txBody>
      </p:sp>
    </p:spTree>
    <p:extLst>
      <p:ext uri="{BB962C8B-B14F-4D97-AF65-F5344CB8AC3E}">
        <p14:creationId xmlns:p14="http://schemas.microsoft.com/office/powerpoint/2010/main" val="316780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9">
                                            <p:graphicEl>
                                              <a:dgm id="{908C19E5-AB95-4497-BABB-A2342F719B4C}"/>
                                            </p:graphicEl>
                                          </p:spTgt>
                                        </p:tgtEl>
                                        <p:attrNameLst>
                                          <p:attrName>style.visibility</p:attrName>
                                        </p:attrNameLst>
                                      </p:cBhvr>
                                      <p:to>
                                        <p:strVal val="visible"/>
                                      </p:to>
                                    </p:set>
                                    <p:anim calcmode="lin" valueType="num">
                                      <p:cBhvr additive="base">
                                        <p:cTn id="7" dur="500" fill="hold"/>
                                        <p:tgtEl>
                                          <p:spTgt spid="9">
                                            <p:graphicEl>
                                              <a:dgm id="{908C19E5-AB95-4497-BABB-A2342F719B4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908C19E5-AB95-4497-BABB-A2342F719B4C}"/>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9">
                                            <p:graphicEl>
                                              <a:dgm id="{F93E8025-755C-475E-8E7A-C6038D45ECE4}"/>
                                            </p:graphicEl>
                                          </p:spTgt>
                                        </p:tgtEl>
                                        <p:attrNameLst>
                                          <p:attrName>style.visibility</p:attrName>
                                        </p:attrNameLst>
                                      </p:cBhvr>
                                      <p:to>
                                        <p:strVal val="visible"/>
                                      </p:to>
                                    </p:set>
                                    <p:anim calcmode="lin" valueType="num">
                                      <p:cBhvr additive="base">
                                        <p:cTn id="12" dur="500" fill="hold"/>
                                        <p:tgtEl>
                                          <p:spTgt spid="9">
                                            <p:graphicEl>
                                              <a:dgm id="{F93E8025-755C-475E-8E7A-C6038D45ECE4}"/>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graphicEl>
                                              <a:dgm id="{F93E8025-755C-475E-8E7A-C6038D45ECE4}"/>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9">
                                            <p:graphicEl>
                                              <a:dgm id="{16BEB864-0DAB-49D2-864D-914CC0169785}"/>
                                            </p:graphicEl>
                                          </p:spTgt>
                                        </p:tgtEl>
                                        <p:attrNameLst>
                                          <p:attrName>style.visibility</p:attrName>
                                        </p:attrNameLst>
                                      </p:cBhvr>
                                      <p:to>
                                        <p:strVal val="visible"/>
                                      </p:to>
                                    </p:set>
                                    <p:anim calcmode="lin" valueType="num">
                                      <p:cBhvr additive="base">
                                        <p:cTn id="17" dur="500" fill="hold"/>
                                        <p:tgtEl>
                                          <p:spTgt spid="9">
                                            <p:graphicEl>
                                              <a:dgm id="{16BEB864-0DAB-49D2-864D-914CC016978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16BEB864-0DAB-49D2-864D-914CC0169785}"/>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9">
                                            <p:graphicEl>
                                              <a:dgm id="{F1A09229-53CB-4857-A9FF-5DE01D462DEF}"/>
                                            </p:graphicEl>
                                          </p:spTgt>
                                        </p:tgtEl>
                                        <p:attrNameLst>
                                          <p:attrName>style.visibility</p:attrName>
                                        </p:attrNameLst>
                                      </p:cBhvr>
                                      <p:to>
                                        <p:strVal val="visible"/>
                                      </p:to>
                                    </p:set>
                                    <p:anim calcmode="lin" valueType="num">
                                      <p:cBhvr additive="base">
                                        <p:cTn id="22" dur="500" fill="hold"/>
                                        <p:tgtEl>
                                          <p:spTgt spid="9">
                                            <p:graphicEl>
                                              <a:dgm id="{F1A09229-53CB-4857-A9FF-5DE01D462DEF}"/>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graphicEl>
                                              <a:dgm id="{F1A09229-53CB-4857-A9FF-5DE01D462DEF}"/>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9">
                                            <p:graphicEl>
                                              <a:dgm id="{558C52BB-2057-4CE4-A499-227F347015D0}"/>
                                            </p:graphicEl>
                                          </p:spTgt>
                                        </p:tgtEl>
                                        <p:attrNameLst>
                                          <p:attrName>style.visibility</p:attrName>
                                        </p:attrNameLst>
                                      </p:cBhvr>
                                      <p:to>
                                        <p:strVal val="visible"/>
                                      </p:to>
                                    </p:set>
                                    <p:anim calcmode="lin" valueType="num">
                                      <p:cBhvr additive="base">
                                        <p:cTn id="27" dur="500" fill="hold"/>
                                        <p:tgtEl>
                                          <p:spTgt spid="9">
                                            <p:graphicEl>
                                              <a:dgm id="{558C52BB-2057-4CE4-A499-227F347015D0}"/>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558C52BB-2057-4CE4-A499-227F347015D0}"/>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9">
                                            <p:graphicEl>
                                              <a:dgm id="{46561014-6903-4FF2-AD89-C5F25281DB6C}"/>
                                            </p:graphicEl>
                                          </p:spTgt>
                                        </p:tgtEl>
                                        <p:attrNameLst>
                                          <p:attrName>style.visibility</p:attrName>
                                        </p:attrNameLst>
                                      </p:cBhvr>
                                      <p:to>
                                        <p:strVal val="visible"/>
                                      </p:to>
                                    </p:set>
                                    <p:anim calcmode="lin" valueType="num">
                                      <p:cBhvr additive="base">
                                        <p:cTn id="32" dur="500" fill="hold"/>
                                        <p:tgtEl>
                                          <p:spTgt spid="9">
                                            <p:graphicEl>
                                              <a:dgm id="{46561014-6903-4FF2-AD89-C5F25281DB6C}"/>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graphicEl>
                                              <a:dgm id="{46561014-6903-4FF2-AD89-C5F25281DB6C}"/>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9">
                                            <p:graphicEl>
                                              <a:dgm id="{CE8E570D-99FE-4A02-8DDB-709EF80137F5}"/>
                                            </p:graphicEl>
                                          </p:spTgt>
                                        </p:tgtEl>
                                        <p:attrNameLst>
                                          <p:attrName>style.visibility</p:attrName>
                                        </p:attrNameLst>
                                      </p:cBhvr>
                                      <p:to>
                                        <p:strVal val="visible"/>
                                      </p:to>
                                    </p:set>
                                    <p:anim calcmode="lin" valueType="num">
                                      <p:cBhvr additive="base">
                                        <p:cTn id="37" dur="500" fill="hold"/>
                                        <p:tgtEl>
                                          <p:spTgt spid="9">
                                            <p:graphicEl>
                                              <a:dgm id="{CE8E570D-99FE-4A02-8DDB-709EF80137F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dgm id="{CE8E570D-99FE-4A02-8DDB-709EF80137F5}"/>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9">
                                            <p:graphicEl>
                                              <a:dgm id="{779CC2FD-81EC-41F3-B6E0-4EF23247324D}"/>
                                            </p:graphicEl>
                                          </p:spTgt>
                                        </p:tgtEl>
                                        <p:attrNameLst>
                                          <p:attrName>style.visibility</p:attrName>
                                        </p:attrNameLst>
                                      </p:cBhvr>
                                      <p:to>
                                        <p:strVal val="visible"/>
                                      </p:to>
                                    </p:set>
                                    <p:anim calcmode="lin" valueType="num">
                                      <p:cBhvr additive="base">
                                        <p:cTn id="42" dur="500" fill="hold"/>
                                        <p:tgtEl>
                                          <p:spTgt spid="9">
                                            <p:graphicEl>
                                              <a:dgm id="{779CC2FD-81EC-41F3-B6E0-4EF23247324D}"/>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graphicEl>
                                              <a:dgm id="{779CC2FD-81EC-41F3-B6E0-4EF23247324D}"/>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9">
                                            <p:graphicEl>
                                              <a:dgm id="{43EAB46D-FE16-4632-9E8B-1E7840A4B537}"/>
                                            </p:graphicEl>
                                          </p:spTgt>
                                        </p:tgtEl>
                                        <p:attrNameLst>
                                          <p:attrName>style.visibility</p:attrName>
                                        </p:attrNameLst>
                                      </p:cBhvr>
                                      <p:to>
                                        <p:strVal val="visible"/>
                                      </p:to>
                                    </p:set>
                                    <p:anim calcmode="lin" valueType="num">
                                      <p:cBhvr additive="base">
                                        <p:cTn id="47" dur="500" fill="hold"/>
                                        <p:tgtEl>
                                          <p:spTgt spid="9">
                                            <p:graphicEl>
                                              <a:dgm id="{43EAB46D-FE16-4632-9E8B-1E7840A4B53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graphicEl>
                                              <a:dgm id="{43EAB46D-FE16-4632-9E8B-1E7840A4B537}"/>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9">
                                            <p:graphicEl>
                                              <a:dgm id="{E163D8EF-0975-4930-9761-6720E54494D5}"/>
                                            </p:graphicEl>
                                          </p:spTgt>
                                        </p:tgtEl>
                                        <p:attrNameLst>
                                          <p:attrName>style.visibility</p:attrName>
                                        </p:attrNameLst>
                                      </p:cBhvr>
                                      <p:to>
                                        <p:strVal val="visible"/>
                                      </p:to>
                                    </p:set>
                                    <p:anim calcmode="lin" valueType="num">
                                      <p:cBhvr additive="base">
                                        <p:cTn id="52" dur="500" fill="hold"/>
                                        <p:tgtEl>
                                          <p:spTgt spid="9">
                                            <p:graphicEl>
                                              <a:dgm id="{E163D8EF-0975-4930-9761-6720E54494D5}"/>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9">
                                            <p:graphicEl>
                                              <a:dgm id="{E163D8EF-0975-4930-9761-6720E54494D5}"/>
                                            </p:graphic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9">
                                            <p:graphicEl>
                                              <a:dgm id="{25382FFB-BA57-4A75-B5FE-22ABA8B0F795}"/>
                                            </p:graphicEl>
                                          </p:spTgt>
                                        </p:tgtEl>
                                        <p:attrNameLst>
                                          <p:attrName>style.visibility</p:attrName>
                                        </p:attrNameLst>
                                      </p:cBhvr>
                                      <p:to>
                                        <p:strVal val="visible"/>
                                      </p:to>
                                    </p:set>
                                    <p:anim calcmode="lin" valueType="num">
                                      <p:cBhvr additive="base">
                                        <p:cTn id="57" dur="500" fill="hold"/>
                                        <p:tgtEl>
                                          <p:spTgt spid="9">
                                            <p:graphicEl>
                                              <a:dgm id="{25382FFB-BA57-4A75-B5FE-22ABA8B0F795}"/>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graphicEl>
                                              <a:dgm id="{25382FFB-BA57-4A75-B5FE-22ABA8B0F795}"/>
                                            </p:graphic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9">
                                            <p:graphicEl>
                                              <a:dgm id="{6C65EB98-9D9C-4587-B01D-0C36ACB36C79}"/>
                                            </p:graphicEl>
                                          </p:spTgt>
                                        </p:tgtEl>
                                        <p:attrNameLst>
                                          <p:attrName>style.visibility</p:attrName>
                                        </p:attrNameLst>
                                      </p:cBhvr>
                                      <p:to>
                                        <p:strVal val="visible"/>
                                      </p:to>
                                    </p:set>
                                    <p:anim calcmode="lin" valueType="num">
                                      <p:cBhvr additive="base">
                                        <p:cTn id="62" dur="500" fill="hold"/>
                                        <p:tgtEl>
                                          <p:spTgt spid="9">
                                            <p:graphicEl>
                                              <a:dgm id="{6C65EB98-9D9C-4587-B01D-0C36ACB36C79}"/>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graphicEl>
                                              <a:dgm id="{6C65EB98-9D9C-4587-B01D-0C36ACB36C79}"/>
                                            </p:graphic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9">
                                            <p:graphicEl>
                                              <a:dgm id="{9DDDEF58-6F7B-494B-9082-D625A7D0247A}"/>
                                            </p:graphicEl>
                                          </p:spTgt>
                                        </p:tgtEl>
                                        <p:attrNameLst>
                                          <p:attrName>style.visibility</p:attrName>
                                        </p:attrNameLst>
                                      </p:cBhvr>
                                      <p:to>
                                        <p:strVal val="visible"/>
                                      </p:to>
                                    </p:set>
                                    <p:anim calcmode="lin" valueType="num">
                                      <p:cBhvr additive="base">
                                        <p:cTn id="67" dur="500" fill="hold"/>
                                        <p:tgtEl>
                                          <p:spTgt spid="9">
                                            <p:graphicEl>
                                              <a:dgm id="{9DDDEF58-6F7B-494B-9082-D625A7D0247A}"/>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graphicEl>
                                              <a:dgm id="{9DDDEF58-6F7B-494B-9082-D625A7D0247A}"/>
                                            </p:graphicEl>
                                          </p:spTgt>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4" fill="hold" grpId="0" nodeType="afterEffect">
                                  <p:stCondLst>
                                    <p:cond delay="500"/>
                                  </p:stCondLst>
                                  <p:childTnLst>
                                    <p:set>
                                      <p:cBhvr>
                                        <p:cTn id="71" dur="1" fill="hold">
                                          <p:stCondLst>
                                            <p:cond delay="0"/>
                                          </p:stCondLst>
                                        </p:cTn>
                                        <p:tgtEl>
                                          <p:spTgt spid="9">
                                            <p:graphicEl>
                                              <a:dgm id="{4FFDF1AF-105C-4846-9B73-A37EEBDF60D2}"/>
                                            </p:graphicEl>
                                          </p:spTgt>
                                        </p:tgtEl>
                                        <p:attrNameLst>
                                          <p:attrName>style.visibility</p:attrName>
                                        </p:attrNameLst>
                                      </p:cBhvr>
                                      <p:to>
                                        <p:strVal val="visible"/>
                                      </p:to>
                                    </p:set>
                                    <p:anim calcmode="lin" valueType="num">
                                      <p:cBhvr additive="base">
                                        <p:cTn id="72" dur="500" fill="hold"/>
                                        <p:tgtEl>
                                          <p:spTgt spid="9">
                                            <p:graphicEl>
                                              <a:dgm id="{4FFDF1AF-105C-4846-9B73-A37EEBDF60D2}"/>
                                            </p:graphicEl>
                                          </p:spTgt>
                                        </p:tgtEl>
                                        <p:attrNameLst>
                                          <p:attrName>ppt_x</p:attrName>
                                        </p:attrNameLst>
                                      </p:cBhvr>
                                      <p:tavLst>
                                        <p:tav tm="0">
                                          <p:val>
                                            <p:strVal val="#ppt_x"/>
                                          </p:val>
                                        </p:tav>
                                        <p:tav tm="100000">
                                          <p:val>
                                            <p:strVal val="#ppt_x"/>
                                          </p:val>
                                        </p:tav>
                                      </p:tavLst>
                                    </p:anim>
                                    <p:anim calcmode="lin" valueType="num">
                                      <p:cBhvr additive="base">
                                        <p:cTn id="73" dur="500" fill="hold"/>
                                        <p:tgtEl>
                                          <p:spTgt spid="9">
                                            <p:graphicEl>
                                              <a:dgm id="{4FFDF1AF-105C-4846-9B73-A37EEBDF60D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8E6C6A09-BBFA-4EED-9EA2-3BBC1AAAD0DD}"/>
              </a:ext>
            </a:extLst>
          </p:cNvPr>
          <p:cNvSpPr>
            <a:spLocks noGrp="1"/>
          </p:cNvSpPr>
          <p:nvPr>
            <p:ph type="body" idx="1"/>
          </p:nvPr>
        </p:nvSpPr>
        <p:spPr>
          <a:xfrm>
            <a:off x="914400" y="2705100"/>
            <a:ext cx="16459200" cy="5737468"/>
          </a:xfrm>
        </p:spPr>
        <p:txBody>
          <a:bodyPr/>
          <a:lstStyle/>
          <a:p>
            <a:pPr marL="342900" lvl="0" indent="-342900">
              <a:lnSpc>
                <a:spcPct val="150000"/>
              </a:lnSpc>
              <a:buFont typeface="Arial" panose="020B0604020202020204" pitchFamily="34" charset="0"/>
              <a:buChar char="•"/>
            </a:pPr>
            <a:r>
              <a:rPr lang="en-US" sz="2400" dirty="0"/>
              <a:t>We focus on the number of ideas, disregarding their quality at the initial stage of the brainstorming (i.e. ideas, ideas and ideas </a:t>
            </a:r>
            <a:r>
              <a:rPr lang="pl-PL" sz="2400" dirty="0" err="1"/>
              <a:t>once</a:t>
            </a:r>
            <a:r>
              <a:rPr lang="pl-PL" sz="2400" dirty="0"/>
              <a:t> </a:t>
            </a:r>
            <a:r>
              <a:rPr lang="en-US" sz="2400" dirty="0"/>
              <a:t>again),</a:t>
            </a:r>
            <a:endParaRPr lang="pl-PL" sz="2400" dirty="0"/>
          </a:p>
          <a:p>
            <a:pPr marL="342900" indent="-342900">
              <a:lnSpc>
                <a:spcPct val="150000"/>
              </a:lnSpc>
              <a:buFont typeface="Arial" panose="020B0604020202020204" pitchFamily="34" charset="0"/>
              <a:buChar char="•"/>
            </a:pPr>
            <a:r>
              <a:rPr lang="en-US" sz="2400" dirty="0"/>
              <a:t>We avoid criticism at the level of generating ideas (the time for their evaluation will come later),</a:t>
            </a:r>
            <a:endParaRPr lang="pl-PL" sz="2400" dirty="0"/>
          </a:p>
          <a:p>
            <a:pPr marL="342900" indent="-342900">
              <a:lnSpc>
                <a:spcPct val="150000"/>
              </a:lnSpc>
              <a:buFont typeface="Arial" panose="020B0604020202020204" pitchFamily="34" charset="0"/>
              <a:buChar char="•"/>
            </a:pPr>
            <a:r>
              <a:rPr lang="en-US" sz="2400" dirty="0"/>
              <a:t>We accept unusual ideas (at first </a:t>
            </a:r>
            <a:r>
              <a:rPr lang="pl-PL" sz="2400" dirty="0" err="1"/>
              <a:t>look</a:t>
            </a:r>
            <a:r>
              <a:rPr lang="en-US" sz="2400" dirty="0"/>
              <a:t> crazy, infantile</a:t>
            </a:r>
            <a:r>
              <a:rPr lang="pl-PL" sz="2400" dirty="0"/>
              <a:t> </a:t>
            </a:r>
            <a:r>
              <a:rPr lang="pl-PL" sz="2400" dirty="0" err="1"/>
              <a:t>or</a:t>
            </a:r>
            <a:r>
              <a:rPr lang="pl-PL" sz="2400" dirty="0"/>
              <a:t> </a:t>
            </a:r>
            <a:r>
              <a:rPr lang="pl-PL" sz="2400" dirty="0" err="1"/>
              <a:t>even</a:t>
            </a:r>
            <a:r>
              <a:rPr lang="pl-PL" sz="2400" dirty="0"/>
              <a:t> </a:t>
            </a:r>
            <a:r>
              <a:rPr lang="en-US" sz="2400" dirty="0"/>
              <a:t>out of touch with reality), </a:t>
            </a:r>
            <a:endParaRPr lang="pl-PL" sz="2400" dirty="0"/>
          </a:p>
          <a:p>
            <a:pPr marL="342900" indent="-342900">
              <a:lnSpc>
                <a:spcPct val="150000"/>
              </a:lnSpc>
              <a:buFont typeface="Arial" panose="020B0604020202020204" pitchFamily="34" charset="0"/>
              <a:buChar char="•"/>
            </a:pPr>
            <a:r>
              <a:rPr lang="en-US" sz="2400" dirty="0"/>
              <a:t>We create a chain of ideas by improving each new one (create new ideas from the resulting ones), </a:t>
            </a:r>
            <a:endParaRPr lang="pl-PL" sz="2400" dirty="0"/>
          </a:p>
          <a:p>
            <a:pPr marL="342900" indent="-342900">
              <a:lnSpc>
                <a:spcPct val="150000"/>
              </a:lnSpc>
              <a:buFont typeface="Arial" panose="020B0604020202020204" pitchFamily="34" charset="0"/>
              <a:buChar char="•"/>
            </a:pPr>
            <a:r>
              <a:rPr lang="pl-PL" sz="2400" dirty="0" err="1"/>
              <a:t>Implement</a:t>
            </a:r>
            <a:r>
              <a:rPr lang="pl-PL" sz="2400" dirty="0"/>
              <a:t> </a:t>
            </a:r>
            <a:r>
              <a:rPr lang="pl-PL" sz="2400" dirty="0" err="1"/>
              <a:t>in</a:t>
            </a:r>
            <a:r>
              <a:rPr lang="pl-PL" sz="2400" dirty="0"/>
              <a:t> </a:t>
            </a:r>
            <a:r>
              <a:rPr lang="pl-PL" sz="2400" dirty="0" err="1"/>
              <a:t>practice</a:t>
            </a:r>
            <a:r>
              <a:rPr lang="en-US" sz="2400" dirty="0"/>
              <a:t> principle : the more complex the problem, the more creative and unconventional alternatives should be considered,</a:t>
            </a:r>
            <a:endParaRPr lang="pl-PL" sz="2400" dirty="0"/>
          </a:p>
          <a:p>
            <a:pPr marL="342900" indent="-342900">
              <a:lnSpc>
                <a:spcPct val="150000"/>
              </a:lnSpc>
              <a:buFont typeface="Arial" panose="020B0604020202020204" pitchFamily="34" charset="0"/>
              <a:buChar char="•"/>
            </a:pPr>
            <a:r>
              <a:rPr lang="en-US" sz="2400" dirty="0"/>
              <a:t>One should not forget about the limitations of the proposed </a:t>
            </a:r>
            <a:r>
              <a:rPr lang="pl-PL" sz="2400" dirty="0" err="1"/>
              <a:t>alternative</a:t>
            </a:r>
            <a:r>
              <a:rPr lang="pl-PL" sz="2400" dirty="0"/>
              <a:t> </a:t>
            </a:r>
            <a:r>
              <a:rPr lang="en-US" sz="2400" dirty="0"/>
              <a:t>(such limitations can be classified as norms: legal, ethical economic reasons or informal social norms).</a:t>
            </a:r>
            <a:endParaRPr lang="pl-PL" sz="2400" dirty="0"/>
          </a:p>
          <a:p>
            <a:pPr marL="12700">
              <a:spcBef>
                <a:spcPts val="110"/>
              </a:spcBef>
            </a:pPr>
            <a:endParaRPr lang="pl-PL" sz="2400" dirty="0">
              <a:solidFill>
                <a:srgbClr val="002060"/>
              </a:solidFill>
              <a:latin typeface="Calibri" panose="020F0502020204030204" pitchFamily="34" charset="0"/>
              <a:cs typeface="Calibri" panose="020F0502020204030204" pitchFamily="34" charset="0"/>
            </a:endParaRPr>
          </a:p>
          <a:p>
            <a:endParaRPr lang="pl-PL" sz="2400" dirty="0"/>
          </a:p>
        </p:txBody>
      </p:sp>
      <p:sp>
        <p:nvSpPr>
          <p:cNvPr id="4" name="object 3">
            <a:extLst>
              <a:ext uri="{FF2B5EF4-FFF2-40B4-BE49-F238E27FC236}">
                <a16:creationId xmlns:a16="http://schemas.microsoft.com/office/drawing/2014/main" id="{10180FC7-1AD8-4444-A861-CFBC30BF0EB1}"/>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pl-PL" sz="4000" b="1" dirty="0" err="1"/>
              <a:t>Brainstorming</a:t>
            </a:r>
            <a:r>
              <a:rPr lang="pl-PL" sz="4000" b="1" dirty="0"/>
              <a:t> </a:t>
            </a:r>
            <a:r>
              <a:rPr lang="pl-PL" sz="4000" b="1" dirty="0" err="1"/>
              <a:t>rules</a:t>
            </a:r>
            <a:endParaRPr lang="pl-PL" altLang="es-ES" sz="40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050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460409A7-8292-462C-A71F-1771C3AA5359}"/>
              </a:ext>
            </a:extLst>
          </p:cNvPr>
          <p:cNvGraphicFramePr>
            <a:graphicFrameLocks noGrp="1"/>
          </p:cNvGraphicFramePr>
          <p:nvPr>
            <p:ph idx="1"/>
            <p:extLst>
              <p:ext uri="{D42A27DB-BD31-4B8C-83A1-F6EECF244321}">
                <p14:modId xmlns:p14="http://schemas.microsoft.com/office/powerpoint/2010/main" val="632814514"/>
              </p:ext>
            </p:extLst>
          </p:nvPr>
        </p:nvGraphicFramePr>
        <p:xfrm>
          <a:off x="938055" y="2513104"/>
          <a:ext cx="16411889" cy="5678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3">
            <a:extLst>
              <a:ext uri="{FF2B5EF4-FFF2-40B4-BE49-F238E27FC236}">
                <a16:creationId xmlns:a16="http://schemas.microsoft.com/office/drawing/2014/main" id="{137F0ECB-B28D-4E02-BA66-6A54822C7235}"/>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pl-PL" altLang="es-ES" sz="4000" b="1" dirty="0" err="1">
                <a:latin typeface="Calibri" panose="020F0502020204030204" pitchFamily="34" charset="0"/>
                <a:cs typeface="Calibri" panose="020F0502020204030204" pitchFamily="34" charset="0"/>
              </a:rPr>
              <a:t>Scenario</a:t>
            </a:r>
            <a:r>
              <a:rPr lang="pl-PL" altLang="es-ES" sz="4000" b="1" dirty="0">
                <a:latin typeface="Calibri" panose="020F0502020204030204" pitchFamily="34" charset="0"/>
                <a:cs typeface="Calibri" panose="020F0502020204030204" pitchFamily="34" charset="0"/>
              </a:rPr>
              <a:t> of </a:t>
            </a:r>
            <a:r>
              <a:rPr lang="pl-PL" altLang="es-ES" sz="4000" b="1" dirty="0" err="1">
                <a:latin typeface="Calibri" panose="020F0502020204030204" pitchFamily="34" charset="0"/>
                <a:cs typeface="Calibri" panose="020F0502020204030204" pitchFamily="34" charset="0"/>
              </a:rPr>
              <a:t>brainstorming</a:t>
            </a:r>
            <a:r>
              <a:rPr lang="pl-PL" altLang="es-ES" sz="4000" b="1" dirty="0">
                <a:latin typeface="Calibri" panose="020F0502020204030204" pitchFamily="34" charset="0"/>
                <a:cs typeface="Calibri" panose="020F0502020204030204" pitchFamily="34" charset="0"/>
              </a:rPr>
              <a:t> </a:t>
            </a:r>
            <a:r>
              <a:rPr lang="pl-PL" altLang="es-ES" sz="4000" b="1" dirty="0" err="1">
                <a:latin typeface="Calibri" panose="020F0502020204030204" pitchFamily="34" charset="0"/>
                <a:cs typeface="Calibri" panose="020F0502020204030204" pitchFamily="34" charset="0"/>
              </a:rPr>
              <a:t>implementation</a:t>
            </a:r>
            <a:endParaRPr lang="pl-PL" altLang="es-ES" sz="40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8" name="Prostokąt 7">
            <a:extLst>
              <a:ext uri="{FF2B5EF4-FFF2-40B4-BE49-F238E27FC236}">
                <a16:creationId xmlns:a16="http://schemas.microsoft.com/office/drawing/2014/main" id="{D99ACCB7-5BD1-4554-A578-367303A16C01}"/>
              </a:ext>
            </a:extLst>
          </p:cNvPr>
          <p:cNvSpPr/>
          <p:nvPr/>
        </p:nvSpPr>
        <p:spPr>
          <a:xfrm>
            <a:off x="14827518" y="7760077"/>
            <a:ext cx="2546082" cy="369332"/>
          </a:xfrm>
          <a:prstGeom prst="rect">
            <a:avLst/>
          </a:prstGeom>
        </p:spPr>
        <p:txBody>
          <a:bodyPr wrap="none">
            <a:spAutoFit/>
          </a:bodyPr>
          <a:lstStyle/>
          <a:p>
            <a:pPr algn="ctr"/>
            <a:r>
              <a:rPr lang="pl-PL" b="1" dirty="0"/>
              <a:t>Source: </a:t>
            </a:r>
            <a:r>
              <a:rPr lang="pl-PL" dirty="0" err="1"/>
              <a:t>own</a:t>
            </a:r>
            <a:r>
              <a:rPr lang="pl-PL" dirty="0"/>
              <a:t> </a:t>
            </a:r>
            <a:r>
              <a:rPr lang="pl-PL" dirty="0" err="1"/>
              <a:t>elaboration</a:t>
            </a:r>
            <a:r>
              <a:rPr lang="pl-PL" dirty="0"/>
              <a:t>.</a:t>
            </a:r>
          </a:p>
        </p:txBody>
      </p:sp>
    </p:spTree>
    <p:extLst>
      <p:ext uri="{BB962C8B-B14F-4D97-AF65-F5344CB8AC3E}">
        <p14:creationId xmlns:p14="http://schemas.microsoft.com/office/powerpoint/2010/main" val="2235493080"/>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graphicEl>
                                              <a:dgm id="{AC5D053A-F50D-4DDD-980A-455F1FB3700F}"/>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graphicEl>
                                              <a:dgm id="{3301F9DB-0746-49F6-879E-861743FCD949}"/>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graphicEl>
                                              <a:dgm id="{8C8DF1E6-197D-429F-AB28-C2DF916ECD32}"/>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graphicEl>
                                              <a:dgm id="{43956B08-1179-48C8-8B90-A64D834BDA99}"/>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graphicEl>
                                              <a:dgm id="{9CA53629-C7C5-4DB5-9CFD-8A31DC29F5A0}"/>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graphicEl>
                                              <a:dgm id="{C60EEF4F-155A-439E-B9F9-3C5CFD193701}"/>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graphicEl>
                                              <a:dgm id="{58BE29CA-CB25-4503-947D-B64CD44B83EC}"/>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graphicEl>
                                              <a:dgm id="{83CE7C8B-1A80-4EAE-A404-9F8D608A2C8C}"/>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08CF7FF8-E4CF-4115-B6B8-321982A4CE65}"/>
              </a:ext>
            </a:extLst>
          </p:cNvPr>
          <p:cNvSpPr>
            <a:spLocks noGrp="1"/>
          </p:cNvSpPr>
          <p:nvPr>
            <p:ph type="body" idx="1"/>
          </p:nvPr>
        </p:nvSpPr>
        <p:spPr>
          <a:xfrm>
            <a:off x="944982" y="2513104"/>
            <a:ext cx="7127448" cy="3877985"/>
          </a:xfrm>
        </p:spPr>
        <p:txBody>
          <a:bodyPr/>
          <a:lstStyle/>
          <a:p>
            <a:pPr>
              <a:lnSpc>
                <a:spcPct val="150000"/>
              </a:lnSpc>
            </a:pPr>
            <a:endParaRPr lang="pl-PL" sz="2400" dirty="0"/>
          </a:p>
          <a:p>
            <a:pPr algn="just">
              <a:lnSpc>
                <a:spcPct val="150000"/>
              </a:lnSpc>
            </a:pPr>
            <a:r>
              <a:rPr lang="pl-PL" sz="2400" b="1" dirty="0"/>
              <a:t>An e</a:t>
            </a:r>
            <a:r>
              <a:rPr lang="en-US" sz="2400" b="1" dirty="0" err="1"/>
              <a:t>xample</a:t>
            </a:r>
            <a:r>
              <a:rPr lang="en-US" sz="2400" b="1" dirty="0"/>
              <a:t>: </a:t>
            </a:r>
            <a:r>
              <a:rPr lang="en-US" sz="2400" dirty="0"/>
              <a:t>Two students are going to </a:t>
            </a:r>
            <a:r>
              <a:rPr lang="pl-PL" sz="2400" dirty="0"/>
              <a:t>set </a:t>
            </a:r>
            <a:r>
              <a:rPr lang="en-US" sz="2400" dirty="0"/>
              <a:t>a start-up.</a:t>
            </a:r>
            <a:br>
              <a:rPr lang="pl-PL" sz="2400" dirty="0"/>
            </a:br>
            <a:endParaRPr lang="pl-PL" sz="2400" dirty="0"/>
          </a:p>
          <a:p>
            <a:pPr algn="just">
              <a:lnSpc>
                <a:spcPct val="150000"/>
              </a:lnSpc>
            </a:pPr>
            <a:r>
              <a:rPr lang="en-US" sz="2400" dirty="0"/>
              <a:t>Young students struggle with the problem of financing the </a:t>
            </a:r>
            <a:r>
              <a:rPr lang="pl-PL" sz="2400" dirty="0" err="1"/>
              <a:t>new</a:t>
            </a:r>
            <a:r>
              <a:rPr lang="en-US" sz="2400" dirty="0"/>
              <a:t> economic activity. As a result of the brainstorming, the students developed the following ways to finance a business</a:t>
            </a:r>
            <a:r>
              <a:rPr lang="pl-PL" sz="2400" dirty="0"/>
              <a:t>.</a:t>
            </a:r>
          </a:p>
        </p:txBody>
      </p:sp>
      <p:sp>
        <p:nvSpPr>
          <p:cNvPr id="4" name="object 3">
            <a:extLst>
              <a:ext uri="{FF2B5EF4-FFF2-40B4-BE49-F238E27FC236}">
                <a16:creationId xmlns:a16="http://schemas.microsoft.com/office/drawing/2014/main" id="{C925C0DC-AEEA-4584-AAA9-73D6FA019F2E}"/>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pl-PL" altLang="es-ES" sz="4000" b="1" dirty="0" err="1">
                <a:latin typeface="Calibri" panose="020F0502020204030204" pitchFamily="34" charset="0"/>
                <a:cs typeface="Calibri" panose="020F0502020204030204" pitchFamily="34" charset="0"/>
              </a:rPr>
              <a:t>Brainstorming</a:t>
            </a:r>
            <a:r>
              <a:rPr lang="pl-PL" altLang="es-ES" sz="4000" b="1" dirty="0">
                <a:latin typeface="Calibri" panose="020F0502020204030204" pitchFamily="34" charset="0"/>
                <a:cs typeface="Calibri" panose="020F0502020204030204" pitchFamily="34" charset="0"/>
              </a:rPr>
              <a:t> </a:t>
            </a:r>
            <a:r>
              <a:rPr lang="pl-PL" altLang="es-ES" sz="4000" b="1" dirty="0" err="1">
                <a:latin typeface="Calibri" panose="020F0502020204030204" pitchFamily="34" charset="0"/>
                <a:cs typeface="Calibri" panose="020F0502020204030204" pitchFamily="34" charset="0"/>
              </a:rPr>
              <a:t>example</a:t>
            </a:r>
            <a:endParaRPr lang="pl-PL" altLang="es-ES" sz="40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9799EA79-1574-4A57-8E50-A4D9481BD168}"/>
              </a:ext>
            </a:extLst>
          </p:cNvPr>
          <p:cNvGraphicFramePr/>
          <p:nvPr>
            <p:extLst>
              <p:ext uri="{D42A27DB-BD31-4B8C-83A1-F6EECF244321}">
                <p14:modId xmlns:p14="http://schemas.microsoft.com/office/powerpoint/2010/main" val="3943857195"/>
              </p:ext>
            </p:extLst>
          </p:nvPr>
        </p:nvGraphicFramePr>
        <p:xfrm>
          <a:off x="7162800" y="1181100"/>
          <a:ext cx="9753600" cy="680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8" name="Prostokąt 7">
            <a:extLst>
              <a:ext uri="{FF2B5EF4-FFF2-40B4-BE49-F238E27FC236}">
                <a16:creationId xmlns:a16="http://schemas.microsoft.com/office/drawing/2014/main" id="{9F2F9135-9405-46C0-8BC9-6AFCE87D9C73}"/>
              </a:ext>
            </a:extLst>
          </p:cNvPr>
          <p:cNvSpPr/>
          <p:nvPr/>
        </p:nvSpPr>
        <p:spPr>
          <a:xfrm>
            <a:off x="10825587" y="8001020"/>
            <a:ext cx="2546082" cy="369332"/>
          </a:xfrm>
          <a:prstGeom prst="rect">
            <a:avLst/>
          </a:prstGeom>
        </p:spPr>
        <p:txBody>
          <a:bodyPr wrap="none">
            <a:spAutoFit/>
          </a:bodyPr>
          <a:lstStyle/>
          <a:p>
            <a:pPr algn="ctr"/>
            <a:r>
              <a:rPr lang="pl-PL" b="1" dirty="0"/>
              <a:t>Source: </a:t>
            </a:r>
            <a:r>
              <a:rPr lang="pl-PL" dirty="0" err="1"/>
              <a:t>own</a:t>
            </a:r>
            <a:r>
              <a:rPr lang="pl-PL" dirty="0"/>
              <a:t> </a:t>
            </a:r>
            <a:r>
              <a:rPr lang="pl-PL" dirty="0" err="1"/>
              <a:t>elaboration</a:t>
            </a:r>
            <a:r>
              <a:rPr lang="pl-PL" dirty="0"/>
              <a:t>.</a:t>
            </a:r>
          </a:p>
        </p:txBody>
      </p:sp>
    </p:spTree>
    <p:extLst>
      <p:ext uri="{BB962C8B-B14F-4D97-AF65-F5344CB8AC3E}">
        <p14:creationId xmlns:p14="http://schemas.microsoft.com/office/powerpoint/2010/main" val="318271969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graphicEl>
                                              <a:dgm id="{40749986-B7C7-452F-A68F-94B44FF02574}"/>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graphicEl>
                                              <a:dgm id="{DA32B5D8-5F8B-4BD8-86D8-4E96A52CDCBB}"/>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graphicEl>
                                              <a:dgm id="{A491E326-324A-4C5E-8FC5-55767F152C79}"/>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graphicEl>
                                              <a:dgm id="{35EB8A0B-5B32-4495-BFE1-611594FF18E9}"/>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graphicEl>
                                              <a:dgm id="{99D51000-5BC3-4CDD-AF01-2B1D7A49EC7F}"/>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5">
                                            <p:graphicEl>
                                              <a:dgm id="{B7BAFEAE-D575-4B94-9D39-060D7B314DBF}"/>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5">
                                            <p:graphicEl>
                                              <a:dgm id="{61272662-F5AD-4608-ACB8-DF9DCEB69D4E}"/>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5">
                                            <p:graphicEl>
                                              <a:dgm id="{B170F7BB-C345-4B7B-B4BE-B8652E8895B1}"/>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5">
                                            <p:graphicEl>
                                              <a:dgm id="{0CF206CE-776B-4717-A922-028D2C46C6F6}"/>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5">
                                            <p:graphicEl>
                                              <a:dgm id="{C42D278D-45E3-4308-9DDB-B967682210B1}"/>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5">
                                            <p:graphicEl>
                                              <a:dgm id="{AC902C11-6BAD-4604-A90A-C6600C07D83B}"/>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5">
                                            <p:graphicEl>
                                              <a:dgm id="{E614AD49-BD32-4750-A671-AFDBF168AF5A}"/>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5">
                                            <p:graphicEl>
                                              <a:dgm id="{53D2D4B4-D827-4C54-BCE5-D7B1D81F2C3D}"/>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5">
                                            <p:graphicEl>
                                              <a:dgm id="{CC8CAD0F-F73A-4800-851D-AF33D85E6000}"/>
                                            </p:graphic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5">
                                            <p:graphicEl>
                                              <a:dgm id="{DA7A2D37-4E26-415F-B010-929B518607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976182"/>
          </a:xfrm>
          <a:prstGeom prst="rect">
            <a:avLst/>
          </a:prstGeom>
        </p:spPr>
        <p:txBody>
          <a:bodyPr vert="horz" wrap="square" lIns="0" tIns="13970" rIns="0" bIns="0" rtlCol="0">
            <a:spAutoFit/>
          </a:bodyPr>
          <a:lstStyle/>
          <a:p>
            <a:r>
              <a:rPr lang="pl-PL" sz="4000" b="1" spc="50" dirty="0">
                <a:solidFill>
                  <a:srgbClr val="243255"/>
                </a:solidFill>
                <a:cs typeface="Tahoma"/>
              </a:rPr>
              <a:t>4. </a:t>
            </a:r>
            <a:r>
              <a:rPr lang="en-US" sz="4000" b="1" dirty="0"/>
              <a:t>Verification of the impact of the proposed solutions </a:t>
            </a:r>
          </a:p>
          <a:p>
            <a:pPr marL="12700">
              <a:lnSpc>
                <a:spcPct val="100000"/>
              </a:lnSpc>
              <a:spcBef>
                <a:spcPts val="110"/>
              </a:spcBef>
            </a:pP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Diagram 8">
            <a:extLst>
              <a:ext uri="{FF2B5EF4-FFF2-40B4-BE49-F238E27FC236}">
                <a16:creationId xmlns:a16="http://schemas.microsoft.com/office/drawing/2014/main" id="{591D6070-458A-48C0-9451-93D0DBB03451}"/>
              </a:ext>
            </a:extLst>
          </p:cNvPr>
          <p:cNvGraphicFramePr/>
          <p:nvPr>
            <p:extLst>
              <p:ext uri="{D42A27DB-BD31-4B8C-83A1-F6EECF244321}">
                <p14:modId xmlns:p14="http://schemas.microsoft.com/office/powerpoint/2010/main" val="3495443364"/>
              </p:ext>
            </p:extLst>
          </p:nvPr>
        </p:nvGraphicFramePr>
        <p:xfrm>
          <a:off x="3886200" y="2377230"/>
          <a:ext cx="10134600" cy="51632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Prostokąt 9">
            <a:extLst>
              <a:ext uri="{FF2B5EF4-FFF2-40B4-BE49-F238E27FC236}">
                <a16:creationId xmlns:a16="http://schemas.microsoft.com/office/drawing/2014/main" id="{9F2F9135-9405-46C0-8BC9-6AFCE87D9C73}"/>
              </a:ext>
            </a:extLst>
          </p:cNvPr>
          <p:cNvSpPr/>
          <p:nvPr/>
        </p:nvSpPr>
        <p:spPr>
          <a:xfrm>
            <a:off x="7225252" y="7760077"/>
            <a:ext cx="2480231" cy="369332"/>
          </a:xfrm>
          <a:prstGeom prst="rect">
            <a:avLst/>
          </a:prstGeom>
        </p:spPr>
        <p:txBody>
          <a:bodyPr wrap="none">
            <a:spAutoFit/>
          </a:bodyPr>
          <a:lstStyle/>
          <a:p>
            <a:pPr algn="ctr"/>
            <a:r>
              <a:rPr lang="pl-PL" b="1" dirty="0" err="1"/>
              <a:t>Source</a:t>
            </a:r>
            <a:r>
              <a:rPr lang="pl-PL" b="1" dirty="0"/>
              <a:t>: </a:t>
            </a:r>
            <a:r>
              <a:rPr lang="pl-PL" dirty="0" err="1"/>
              <a:t>own</a:t>
            </a:r>
            <a:r>
              <a:rPr lang="pl-PL" dirty="0"/>
              <a:t> </a:t>
            </a:r>
            <a:r>
              <a:rPr lang="pl-PL" dirty="0" err="1"/>
              <a:t>elaboration</a:t>
            </a:r>
            <a:endParaRPr lang="pl-PL" dirty="0"/>
          </a:p>
        </p:txBody>
      </p:sp>
    </p:spTree>
    <p:extLst>
      <p:ext uri="{BB962C8B-B14F-4D97-AF65-F5344CB8AC3E}">
        <p14:creationId xmlns:p14="http://schemas.microsoft.com/office/powerpoint/2010/main" val="19164946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graphicEl>
                                              <a:dgm id="{3A91EAB3-568E-4FDE-8D49-412D0886809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9">
                                            <p:graphicEl>
                                              <a:dgm id="{B8CE3A7E-00AD-4C41-AA71-21677790E8CD}"/>
                                            </p:graphic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9">
                                            <p:graphicEl>
                                              <a:dgm id="{9C2CC088-3BED-4F6D-89F2-5CC716FD8D8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500"/>
                                  </p:stCondLst>
                                  <p:childTnLst>
                                    <p:set>
                                      <p:cBhvr>
                                        <p:cTn id="16" dur="1" fill="hold">
                                          <p:stCondLst>
                                            <p:cond delay="0"/>
                                          </p:stCondLst>
                                        </p:cTn>
                                        <p:tgtEl>
                                          <p:spTgt spid="9">
                                            <p:graphicEl>
                                              <a:dgm id="{2BC3E12F-82AA-4ACD-B5D3-24104FC5DA96}"/>
                                            </p:graphic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9">
                                            <p:graphicEl>
                                              <a:dgm id="{0FAB5430-5B55-4092-B55D-A7DE08354B9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9">
                                            <p:graphicEl>
                                              <a:dgm id="{EFE219F8-8B6F-4D85-BF12-197CED09FA15}"/>
                                            </p:graphicEl>
                                          </p:spTgt>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9">
                                            <p:graphicEl>
                                              <a:dgm id="{576168D2-E1D9-4C1D-9397-F87C05493BC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500"/>
                                  </p:stCondLst>
                                  <p:childTnLst>
                                    <p:set>
                                      <p:cBhvr>
                                        <p:cTn id="28" dur="1" fill="hold">
                                          <p:stCondLst>
                                            <p:cond delay="0"/>
                                          </p:stCondLst>
                                        </p:cTn>
                                        <p:tgtEl>
                                          <p:spTgt spid="9">
                                            <p:graphicEl>
                                              <a:dgm id="{7439C74A-A42A-4BFB-83A6-48E56F719F9A}"/>
                                            </p:graphicEl>
                                          </p:spTgt>
                                        </p:tgtEl>
                                        <p:attrNameLst>
                                          <p:attrName>style.visibility</p:attrName>
                                        </p:attrNameLst>
                                      </p:cBhvr>
                                      <p:to>
                                        <p:strVal val="visible"/>
                                      </p:to>
                                    </p:set>
                                  </p:childTnLst>
                                </p:cTn>
                              </p:par>
                              <p:par>
                                <p:cTn id="29" presetID="1" presetClass="entr" presetSubtype="0" fill="hold" grpId="0" nodeType="withEffect">
                                  <p:stCondLst>
                                    <p:cond delay="500"/>
                                  </p:stCondLst>
                                  <p:childTnLst>
                                    <p:set>
                                      <p:cBhvr>
                                        <p:cTn id="30" dur="1" fill="hold">
                                          <p:stCondLst>
                                            <p:cond delay="0"/>
                                          </p:stCondLst>
                                        </p:cTn>
                                        <p:tgtEl>
                                          <p:spTgt spid="9">
                                            <p:graphicEl>
                                              <a:dgm id="{B73DDD93-AC4F-4ED0-B52A-F9B953137DA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500"/>
                                  </p:stCondLst>
                                  <p:childTnLst>
                                    <p:set>
                                      <p:cBhvr>
                                        <p:cTn id="34" dur="1" fill="hold">
                                          <p:stCondLst>
                                            <p:cond delay="0"/>
                                          </p:stCondLst>
                                        </p:cTn>
                                        <p:tgtEl>
                                          <p:spTgt spid="9">
                                            <p:graphicEl>
                                              <a:dgm id="{51E98DCC-6AAE-4E19-922E-239F319C1D2D}"/>
                                            </p:graphicEl>
                                          </p:spTgt>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9">
                                            <p:graphicEl>
                                              <a:dgm id="{90003A7A-6067-48D4-BE22-AEDE86805BF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500"/>
                                  </p:stCondLst>
                                  <p:childTnLst>
                                    <p:set>
                                      <p:cBhvr>
                                        <p:cTn id="40" dur="1" fill="hold">
                                          <p:stCondLst>
                                            <p:cond delay="0"/>
                                          </p:stCondLst>
                                        </p:cTn>
                                        <p:tgtEl>
                                          <p:spTgt spid="9">
                                            <p:graphicEl>
                                              <a:dgm id="{D91837CD-49F5-4E55-BFD6-50E67D3A10B7}"/>
                                            </p:graphicEl>
                                          </p:spTgt>
                                        </p:tgtEl>
                                        <p:attrNameLst>
                                          <p:attrName>style.visibility</p:attrName>
                                        </p:attrNameLst>
                                      </p:cBhvr>
                                      <p:to>
                                        <p:strVal val="visible"/>
                                      </p:to>
                                    </p:set>
                                  </p:childTnLst>
                                </p:cTn>
                              </p:par>
                              <p:par>
                                <p:cTn id="41" presetID="1" presetClass="entr" presetSubtype="0" fill="hold" grpId="0" nodeType="withEffect">
                                  <p:stCondLst>
                                    <p:cond delay="500"/>
                                  </p:stCondLst>
                                  <p:childTnLst>
                                    <p:set>
                                      <p:cBhvr>
                                        <p:cTn id="42" dur="1" fill="hold">
                                          <p:stCondLst>
                                            <p:cond delay="0"/>
                                          </p:stCondLst>
                                        </p:cTn>
                                        <p:tgtEl>
                                          <p:spTgt spid="9">
                                            <p:graphicEl>
                                              <a:dgm id="{BD65ECCF-5D2B-41F1-8EB8-F292021F02B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500"/>
                                  </p:stCondLst>
                                  <p:childTnLst>
                                    <p:set>
                                      <p:cBhvr>
                                        <p:cTn id="46" dur="1" fill="hold">
                                          <p:stCondLst>
                                            <p:cond delay="0"/>
                                          </p:stCondLst>
                                        </p:cTn>
                                        <p:tgtEl>
                                          <p:spTgt spid="9">
                                            <p:graphicEl>
                                              <a:dgm id="{67CC7868-C41C-4161-B6C6-005F2D08E20C}"/>
                                            </p:graphicEl>
                                          </p:spTgt>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9">
                                            <p:graphicEl>
                                              <a:dgm id="{FB352AE8-D90C-418C-B6BE-5E0BF4D2F17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500"/>
                                  </p:stCondLst>
                                  <p:childTnLst>
                                    <p:set>
                                      <p:cBhvr>
                                        <p:cTn id="52" dur="1" fill="hold">
                                          <p:stCondLst>
                                            <p:cond delay="0"/>
                                          </p:stCondLst>
                                        </p:cTn>
                                        <p:tgtEl>
                                          <p:spTgt spid="9">
                                            <p:graphicEl>
                                              <a:dgm id="{80E1C73E-3912-4803-9BB9-82843378FAE3}"/>
                                            </p:graphicEl>
                                          </p:spTgt>
                                        </p:tgtEl>
                                        <p:attrNameLst>
                                          <p:attrName>style.visibility</p:attrName>
                                        </p:attrNameLst>
                                      </p:cBhvr>
                                      <p:to>
                                        <p:strVal val="visible"/>
                                      </p:to>
                                    </p:set>
                                  </p:childTnLst>
                                </p:cTn>
                              </p:par>
                              <p:par>
                                <p:cTn id="53" presetID="1" presetClass="entr" presetSubtype="0" fill="hold" grpId="0" nodeType="withEffect">
                                  <p:stCondLst>
                                    <p:cond delay="500"/>
                                  </p:stCondLst>
                                  <p:childTnLst>
                                    <p:set>
                                      <p:cBhvr>
                                        <p:cTn id="54" dur="1" fill="hold">
                                          <p:stCondLst>
                                            <p:cond delay="0"/>
                                          </p:stCondLst>
                                        </p:cTn>
                                        <p:tgtEl>
                                          <p:spTgt spid="9">
                                            <p:graphicEl>
                                              <a:dgm id="{874707BC-FAB5-43CE-86DA-568D53FAFAD0}"/>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500"/>
                                  </p:stCondLst>
                                  <p:childTnLst>
                                    <p:set>
                                      <p:cBhvr>
                                        <p:cTn id="58" dur="1" fill="hold">
                                          <p:stCondLst>
                                            <p:cond delay="0"/>
                                          </p:stCondLst>
                                        </p:cTn>
                                        <p:tgtEl>
                                          <p:spTgt spid="9">
                                            <p:graphicEl>
                                              <a:dgm id="{0F051B8D-A0F9-4643-ACFB-AE7B4E51BE46}"/>
                                            </p:graphicEl>
                                          </p:spTgt>
                                        </p:tgtEl>
                                        <p:attrNameLst>
                                          <p:attrName>style.visibility</p:attrName>
                                        </p:attrNameLst>
                                      </p:cBhvr>
                                      <p:to>
                                        <p:strVal val="visible"/>
                                      </p:to>
                                    </p:set>
                                  </p:childTnLst>
                                </p:cTn>
                              </p:par>
                              <p:par>
                                <p:cTn id="59" presetID="1" presetClass="entr" presetSubtype="0" fill="hold" grpId="0" nodeType="withEffect">
                                  <p:stCondLst>
                                    <p:cond delay="500"/>
                                  </p:stCondLst>
                                  <p:childTnLst>
                                    <p:set>
                                      <p:cBhvr>
                                        <p:cTn id="60" dur="1" fill="hold">
                                          <p:stCondLst>
                                            <p:cond delay="0"/>
                                          </p:stCondLst>
                                        </p:cTn>
                                        <p:tgtEl>
                                          <p:spTgt spid="9">
                                            <p:graphicEl>
                                              <a:dgm id="{03E709B6-61D5-4B44-869D-0DFD121721A5}"/>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500"/>
                                  </p:stCondLst>
                                  <p:childTnLst>
                                    <p:set>
                                      <p:cBhvr>
                                        <p:cTn id="64" dur="1" fill="hold">
                                          <p:stCondLst>
                                            <p:cond delay="0"/>
                                          </p:stCondLst>
                                        </p:cTn>
                                        <p:tgtEl>
                                          <p:spTgt spid="9">
                                            <p:graphicEl>
                                              <a:dgm id="{7C367C49-EFE4-4BBC-9C52-ED6F3E3D080C}"/>
                                            </p:graphicEl>
                                          </p:spTgt>
                                        </p:tgtEl>
                                        <p:attrNameLst>
                                          <p:attrName>style.visibility</p:attrName>
                                        </p:attrNameLst>
                                      </p:cBhvr>
                                      <p:to>
                                        <p:strVal val="visible"/>
                                      </p:to>
                                    </p:set>
                                  </p:childTnLst>
                                </p:cTn>
                              </p:par>
                              <p:par>
                                <p:cTn id="65" presetID="1" presetClass="entr" presetSubtype="0" fill="hold" grpId="0" nodeType="withEffect">
                                  <p:stCondLst>
                                    <p:cond delay="500"/>
                                  </p:stCondLst>
                                  <p:childTnLst>
                                    <p:set>
                                      <p:cBhvr>
                                        <p:cTn id="66" dur="1" fill="hold">
                                          <p:stCondLst>
                                            <p:cond delay="0"/>
                                          </p:stCondLst>
                                        </p:cTn>
                                        <p:tgtEl>
                                          <p:spTgt spid="9">
                                            <p:graphicEl>
                                              <a:dgm id="{B4266793-4FD4-4E29-B6FE-229D254D88D5}"/>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500"/>
                                  </p:stCondLst>
                                  <p:childTnLst>
                                    <p:set>
                                      <p:cBhvr>
                                        <p:cTn id="70" dur="1" fill="hold">
                                          <p:stCondLst>
                                            <p:cond delay="0"/>
                                          </p:stCondLst>
                                        </p:cTn>
                                        <p:tgtEl>
                                          <p:spTgt spid="9">
                                            <p:graphicEl>
                                              <a:dgm id="{608F2EAB-3DDF-45B1-8A35-376C848A174F}"/>
                                            </p:graphicEl>
                                          </p:spTgt>
                                        </p:tgtEl>
                                        <p:attrNameLst>
                                          <p:attrName>style.visibility</p:attrName>
                                        </p:attrNameLst>
                                      </p:cBhvr>
                                      <p:to>
                                        <p:strVal val="visible"/>
                                      </p:to>
                                    </p:set>
                                  </p:childTnLst>
                                </p:cTn>
                              </p:par>
                              <p:par>
                                <p:cTn id="71" presetID="1" presetClass="entr" presetSubtype="0" fill="hold" grpId="0" nodeType="withEffect">
                                  <p:stCondLst>
                                    <p:cond delay="500"/>
                                  </p:stCondLst>
                                  <p:childTnLst>
                                    <p:set>
                                      <p:cBhvr>
                                        <p:cTn id="72" dur="1" fill="hold">
                                          <p:stCondLst>
                                            <p:cond delay="0"/>
                                          </p:stCondLst>
                                        </p:cTn>
                                        <p:tgtEl>
                                          <p:spTgt spid="9">
                                            <p:graphicEl>
                                              <a:dgm id="{156A9D54-8257-44A5-B449-5F273550F53A}"/>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500"/>
                                  </p:stCondLst>
                                  <p:childTnLst>
                                    <p:set>
                                      <p:cBhvr>
                                        <p:cTn id="76" dur="1" fill="hold">
                                          <p:stCondLst>
                                            <p:cond delay="0"/>
                                          </p:stCondLst>
                                        </p:cTn>
                                        <p:tgtEl>
                                          <p:spTgt spid="9">
                                            <p:graphicEl>
                                              <a:dgm id="{AB7CECE6-3656-4C36-99DB-8F00A68FA82E}"/>
                                            </p:graphicEl>
                                          </p:spTgt>
                                        </p:tgtEl>
                                        <p:attrNameLst>
                                          <p:attrName>style.visibility</p:attrName>
                                        </p:attrNameLst>
                                      </p:cBhvr>
                                      <p:to>
                                        <p:strVal val="visible"/>
                                      </p:to>
                                    </p:set>
                                  </p:childTnLst>
                                </p:cTn>
                              </p:par>
                              <p:par>
                                <p:cTn id="77" presetID="1" presetClass="entr" presetSubtype="0" fill="hold" grpId="0" nodeType="withEffect">
                                  <p:stCondLst>
                                    <p:cond delay="500"/>
                                  </p:stCondLst>
                                  <p:childTnLst>
                                    <p:set>
                                      <p:cBhvr>
                                        <p:cTn id="78" dur="1" fill="hold">
                                          <p:stCondLst>
                                            <p:cond delay="0"/>
                                          </p:stCondLst>
                                        </p:cTn>
                                        <p:tgtEl>
                                          <p:spTgt spid="9">
                                            <p:graphicEl>
                                              <a:dgm id="{84B1942D-7D8D-477D-90FF-BB5A6862D8A6}"/>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500"/>
                                  </p:stCondLst>
                                  <p:childTnLst>
                                    <p:set>
                                      <p:cBhvr>
                                        <p:cTn id="82" dur="1" fill="hold">
                                          <p:stCondLst>
                                            <p:cond delay="0"/>
                                          </p:stCondLst>
                                        </p:cTn>
                                        <p:tgtEl>
                                          <p:spTgt spid="9">
                                            <p:graphicEl>
                                              <a:dgm id="{41A2BB3D-4AB5-4B43-B3A2-BE8B4FB55A06}"/>
                                            </p:graphicEl>
                                          </p:spTgt>
                                        </p:tgtEl>
                                        <p:attrNameLst>
                                          <p:attrName>style.visibility</p:attrName>
                                        </p:attrNameLst>
                                      </p:cBhvr>
                                      <p:to>
                                        <p:strVal val="visible"/>
                                      </p:to>
                                    </p:set>
                                  </p:childTnLst>
                                </p:cTn>
                              </p:par>
                              <p:par>
                                <p:cTn id="83" presetID="1" presetClass="entr" presetSubtype="0" fill="hold" grpId="0" nodeType="withEffect">
                                  <p:stCondLst>
                                    <p:cond delay="500"/>
                                  </p:stCondLst>
                                  <p:childTnLst>
                                    <p:set>
                                      <p:cBhvr>
                                        <p:cTn id="84" dur="1" fill="hold">
                                          <p:stCondLst>
                                            <p:cond delay="0"/>
                                          </p:stCondLst>
                                        </p:cTn>
                                        <p:tgtEl>
                                          <p:spTgt spid="9">
                                            <p:graphicEl>
                                              <a:dgm id="{090108D6-75A4-4FEA-B59E-41F5F7292DC4}"/>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500"/>
                                  </p:stCondLst>
                                  <p:childTnLst>
                                    <p:set>
                                      <p:cBhvr>
                                        <p:cTn id="88" dur="1" fill="hold">
                                          <p:stCondLst>
                                            <p:cond delay="0"/>
                                          </p:stCondLst>
                                        </p:cTn>
                                        <p:tgtEl>
                                          <p:spTgt spid="9">
                                            <p:graphicEl>
                                              <a:dgm id="{2F9BB516-0CE5-4AC4-9005-D47FD75CE21B}"/>
                                            </p:graphicEl>
                                          </p:spTgt>
                                        </p:tgtEl>
                                        <p:attrNameLst>
                                          <p:attrName>style.visibility</p:attrName>
                                        </p:attrNameLst>
                                      </p:cBhvr>
                                      <p:to>
                                        <p:strVal val="visible"/>
                                      </p:to>
                                    </p:set>
                                  </p:childTnLst>
                                </p:cTn>
                              </p:par>
                              <p:par>
                                <p:cTn id="89" presetID="1" presetClass="entr" presetSubtype="0" fill="hold" grpId="0" nodeType="withEffect">
                                  <p:stCondLst>
                                    <p:cond delay="500"/>
                                  </p:stCondLst>
                                  <p:childTnLst>
                                    <p:set>
                                      <p:cBhvr>
                                        <p:cTn id="90" dur="1" fill="hold">
                                          <p:stCondLst>
                                            <p:cond delay="0"/>
                                          </p:stCondLst>
                                        </p:cTn>
                                        <p:tgtEl>
                                          <p:spTgt spid="9">
                                            <p:graphicEl>
                                              <a:dgm id="{20EDD96D-1F84-4443-9A29-B1CA48977D74}"/>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500"/>
                                  </p:stCondLst>
                                  <p:childTnLst>
                                    <p:set>
                                      <p:cBhvr>
                                        <p:cTn id="94" dur="1" fill="hold">
                                          <p:stCondLst>
                                            <p:cond delay="0"/>
                                          </p:stCondLst>
                                        </p:cTn>
                                        <p:tgtEl>
                                          <p:spTgt spid="9">
                                            <p:graphicEl>
                                              <a:dgm id="{E8179104-8118-46FB-88E0-FAED72433126}"/>
                                            </p:graphicEl>
                                          </p:spTgt>
                                        </p:tgtEl>
                                        <p:attrNameLst>
                                          <p:attrName>style.visibility</p:attrName>
                                        </p:attrNameLst>
                                      </p:cBhvr>
                                      <p:to>
                                        <p:strVal val="visible"/>
                                      </p:to>
                                    </p:set>
                                  </p:childTnLst>
                                </p:cTn>
                              </p:par>
                              <p:par>
                                <p:cTn id="95" presetID="1" presetClass="entr" presetSubtype="0" fill="hold" grpId="0" nodeType="withEffect">
                                  <p:stCondLst>
                                    <p:cond delay="500"/>
                                  </p:stCondLst>
                                  <p:childTnLst>
                                    <p:set>
                                      <p:cBhvr>
                                        <p:cTn id="96" dur="1" fill="hold">
                                          <p:stCondLst>
                                            <p:cond delay="0"/>
                                          </p:stCondLst>
                                        </p:cTn>
                                        <p:tgtEl>
                                          <p:spTgt spid="9">
                                            <p:graphicEl>
                                              <a:dgm id="{D1C3850D-C7B5-4D48-9E40-79C76AF33EE5}"/>
                                            </p:graphicEl>
                                          </p:spTgt>
                                        </p:tgtEl>
                                        <p:attrNameLst>
                                          <p:attrName>style.visibility</p:attrName>
                                        </p:attrNameLst>
                                      </p:cBhvr>
                                      <p:to>
                                        <p:strVal val="visible"/>
                                      </p:to>
                                    </p:set>
                                  </p:childTnLst>
                                </p:cTn>
                              </p:par>
                            </p:childTnLst>
                          </p:cTn>
                        </p:par>
                        <p:par>
                          <p:cTn id="97" fill="hold">
                            <p:stCondLst>
                              <p:cond delay="500"/>
                            </p:stCondLst>
                            <p:childTnLst>
                              <p:par>
                                <p:cTn id="98" presetID="1" presetClass="entr" presetSubtype="0" fill="hold" grpId="0" nodeType="afterEffect">
                                  <p:stCondLst>
                                    <p:cond delay="0"/>
                                  </p:stCondLst>
                                  <p:childTnLst>
                                    <p:set>
                                      <p:cBhvr>
                                        <p:cTn id="9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46D50B8-B3A7-4D1F-BBC2-34B0A708C9A3}"/>
              </a:ext>
            </a:extLst>
          </p:cNvPr>
          <p:cNvSpPr txBox="1"/>
          <p:nvPr/>
        </p:nvSpPr>
        <p:spPr>
          <a:xfrm>
            <a:off x="938055" y="1485900"/>
            <a:ext cx="16816545" cy="1347805"/>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4. </a:t>
            </a:r>
            <a:r>
              <a:rPr lang="en-US" sz="4000" b="1" spc="50" dirty="0">
                <a:solidFill>
                  <a:srgbClr val="243255"/>
                </a:solidFill>
                <a:cs typeface="Tahoma"/>
              </a:rPr>
              <a:t>Verification of the impact of the proposed solutions</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Prostokąt 6">
            <a:extLst>
              <a:ext uri="{FF2B5EF4-FFF2-40B4-BE49-F238E27FC236}">
                <a16:creationId xmlns:a16="http://schemas.microsoft.com/office/drawing/2014/main" id="{97C3629B-DF82-4B10-853A-375EDCBF989A}"/>
              </a:ext>
            </a:extLst>
          </p:cNvPr>
          <p:cNvSpPr/>
          <p:nvPr/>
        </p:nvSpPr>
        <p:spPr>
          <a:xfrm>
            <a:off x="945938" y="2705100"/>
            <a:ext cx="15589462" cy="2477601"/>
          </a:xfrm>
          <a:prstGeom prst="rect">
            <a:avLst/>
          </a:prstGeom>
        </p:spPr>
        <p:txBody>
          <a:bodyPr wrap="square">
            <a:spAutoFit/>
          </a:bodyPr>
          <a:lstStyle/>
          <a:p>
            <a:pPr fontAlgn="base">
              <a:spcAft>
                <a:spcPts val="600"/>
              </a:spcAft>
            </a:pPr>
            <a:r>
              <a:rPr lang="en-US" sz="2800" b="1" dirty="0"/>
              <a:t>According to the theory of complex problem solving, three types of factors verifying the impact of the proposed solutions should be mentioned:</a:t>
            </a:r>
            <a:endParaRPr lang="pl-PL" sz="2800" b="1" dirty="0"/>
          </a:p>
          <a:p>
            <a:pPr fontAlgn="base">
              <a:spcAft>
                <a:spcPts val="600"/>
              </a:spcAft>
              <a:buFont typeface="Arial" pitchFamily="34" charset="0"/>
              <a:buChar char="•"/>
            </a:pPr>
            <a:r>
              <a:rPr lang="en-US" sz="2800" dirty="0"/>
              <a:t>unstable environmental factors (factors beyond the control of the decision maker),</a:t>
            </a:r>
            <a:endParaRPr lang="pl-PL" sz="2800" dirty="0"/>
          </a:p>
          <a:p>
            <a:pPr fontAlgn="base">
              <a:spcAft>
                <a:spcPts val="600"/>
              </a:spcAft>
              <a:buFont typeface="Arial" pitchFamily="34" charset="0"/>
              <a:buChar char="•"/>
            </a:pPr>
            <a:r>
              <a:rPr lang="en-US" sz="2800" dirty="0"/>
              <a:t>non-permanent decision factors,</a:t>
            </a:r>
            <a:endParaRPr lang="pl-PL" sz="2800" dirty="0"/>
          </a:p>
          <a:p>
            <a:pPr fontAlgn="base">
              <a:spcAft>
                <a:spcPts val="600"/>
              </a:spcAft>
              <a:buFont typeface="Arial" pitchFamily="34" charset="0"/>
              <a:buChar char="•"/>
            </a:pPr>
            <a:r>
              <a:rPr lang="en-US" sz="2800" dirty="0"/>
              <a:t>results.</a:t>
            </a:r>
            <a:endParaRPr lang="pl-PL" sz="2800" dirty="0"/>
          </a:p>
        </p:txBody>
      </p:sp>
      <p:sp>
        <p:nvSpPr>
          <p:cNvPr id="4"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255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9502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5. C</a:t>
            </a:r>
            <a:r>
              <a:rPr lang="en-US" sz="4000" b="1" dirty="0" err="1"/>
              <a:t>hoos</a:t>
            </a:r>
            <a:r>
              <a:rPr lang="pl-PL" sz="4000" b="1" dirty="0" err="1"/>
              <a:t>ing</a:t>
            </a:r>
            <a:r>
              <a:rPr lang="en-US" sz="4000" b="1" dirty="0"/>
              <a:t> </a:t>
            </a:r>
            <a:r>
              <a:rPr lang="pl-PL" sz="4000" b="1" dirty="0" err="1"/>
              <a:t>optimal</a:t>
            </a:r>
            <a:r>
              <a:rPr lang="en-US" sz="4000" b="1" dirty="0"/>
              <a:t> alternative </a:t>
            </a:r>
            <a:r>
              <a:rPr lang="pl-PL" sz="4000" b="1" dirty="0" err="1"/>
              <a:t>solution</a:t>
            </a:r>
            <a:r>
              <a:rPr lang="en-US" sz="4000" b="1" dirty="0"/>
              <a:t> </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a:extLst>
              <a:ext uri="{FF2B5EF4-FFF2-40B4-BE49-F238E27FC236}">
                <a16:creationId xmlns:a16="http://schemas.microsoft.com/office/drawing/2014/main" id="{ED13ADCF-0E01-4988-9D7B-2BD25158D123}"/>
              </a:ext>
            </a:extLst>
          </p:cNvPr>
          <p:cNvSpPr/>
          <p:nvPr/>
        </p:nvSpPr>
        <p:spPr>
          <a:xfrm>
            <a:off x="927544" y="2710094"/>
            <a:ext cx="15226855" cy="1938992"/>
          </a:xfrm>
          <a:prstGeom prst="rect">
            <a:avLst/>
          </a:prstGeom>
        </p:spPr>
        <p:txBody>
          <a:bodyPr wrap="square">
            <a:spAutoFit/>
          </a:bodyPr>
          <a:lstStyle/>
          <a:p>
            <a:r>
              <a:rPr lang="en-US" sz="2400" dirty="0"/>
              <a:t>One solution is to choose an alternative that is feasible, satisfactory, and has consequences that are acceptable. </a:t>
            </a:r>
            <a:endParaRPr lang="pl-PL" sz="2400" dirty="0"/>
          </a:p>
          <a:p>
            <a:endParaRPr lang="pl-PL" sz="2400" dirty="0"/>
          </a:p>
          <a:p>
            <a:r>
              <a:rPr lang="en-US" sz="2400" dirty="0"/>
              <a:t>It should also be mentioned that the choice of the best alternative can be made based on two basic types of managerial decisions: programmed and </a:t>
            </a:r>
            <a:r>
              <a:rPr lang="pl-PL" sz="2400" dirty="0"/>
              <a:t>non-</a:t>
            </a:r>
            <a:r>
              <a:rPr lang="en-US" sz="2400" dirty="0"/>
              <a:t>programmed. </a:t>
            </a:r>
          </a:p>
          <a:p>
            <a:pPr algn="just"/>
            <a:endParaRPr lang="pl-PL" sz="2400" dirty="0"/>
          </a:p>
        </p:txBody>
      </p:sp>
      <p:sp>
        <p:nvSpPr>
          <p:cNvPr id="3" name="Prostokąt 2">
            <a:extLst>
              <a:ext uri="{FF2B5EF4-FFF2-40B4-BE49-F238E27FC236}">
                <a16:creationId xmlns:a16="http://schemas.microsoft.com/office/drawing/2014/main" id="{EC379987-412B-4FE0-B15D-91BB77D83098}"/>
              </a:ext>
            </a:extLst>
          </p:cNvPr>
          <p:cNvSpPr/>
          <p:nvPr/>
        </p:nvSpPr>
        <p:spPr>
          <a:xfrm>
            <a:off x="972214" y="4934569"/>
            <a:ext cx="15226855" cy="2677656"/>
          </a:xfrm>
          <a:prstGeom prst="rect">
            <a:avLst/>
          </a:prstGeom>
        </p:spPr>
        <p:txBody>
          <a:bodyPr wrap="square">
            <a:spAutoFit/>
          </a:bodyPr>
          <a:lstStyle/>
          <a:p>
            <a:r>
              <a:rPr lang="en-US" sz="2400" b="1" dirty="0"/>
              <a:t>Programmed decision </a:t>
            </a:r>
            <a:endParaRPr lang="pl-PL" sz="2400" b="1" dirty="0"/>
          </a:p>
          <a:p>
            <a:r>
              <a:rPr lang="en-US" sz="2400" dirty="0"/>
              <a:t>has a fairly complete structure or repeats at a certain frequency (or both).</a:t>
            </a:r>
            <a:endParaRPr lang="pl-PL" sz="2400" dirty="0"/>
          </a:p>
          <a:p>
            <a:endParaRPr lang="pl-PL" sz="2400" dirty="0"/>
          </a:p>
          <a:p>
            <a:r>
              <a:rPr lang="pl-PL" sz="2400" b="1" dirty="0"/>
              <a:t>Non-</a:t>
            </a:r>
            <a:r>
              <a:rPr lang="en-US" sz="2400" b="1" dirty="0"/>
              <a:t>programmed </a:t>
            </a:r>
            <a:r>
              <a:rPr lang="pl-PL" sz="2400" b="1" dirty="0"/>
              <a:t> </a:t>
            </a:r>
            <a:r>
              <a:rPr lang="pl-PL" sz="2400" b="1" dirty="0" err="1"/>
              <a:t>decision</a:t>
            </a:r>
            <a:r>
              <a:rPr lang="pl-PL" sz="2400" b="1" dirty="0"/>
              <a:t> </a:t>
            </a:r>
          </a:p>
          <a:p>
            <a:r>
              <a:rPr lang="en-US" sz="2400" dirty="0"/>
              <a:t>has a poorly defined structure (unrecognized and unmeasurable elements), decisions of this type are made much less frequently than programmed decisions. </a:t>
            </a:r>
          </a:p>
          <a:p>
            <a:endParaRPr lang="pl-PL" sz="2400" dirty="0"/>
          </a:p>
        </p:txBody>
      </p:sp>
    </p:spTree>
    <p:extLst>
      <p:ext uri="{BB962C8B-B14F-4D97-AF65-F5344CB8AC3E}">
        <p14:creationId xmlns:p14="http://schemas.microsoft.com/office/powerpoint/2010/main" val="34214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329EBD6A-13C4-41CC-843F-2CD5399A13F3}"/>
              </a:ext>
            </a:extLst>
          </p:cNvPr>
          <p:cNvSpPr>
            <a:spLocks noGrp="1"/>
          </p:cNvSpPr>
          <p:nvPr>
            <p:ph type="body" idx="1"/>
          </p:nvPr>
        </p:nvSpPr>
        <p:spPr>
          <a:xfrm>
            <a:off x="914400" y="3238500"/>
            <a:ext cx="16459200" cy="4298156"/>
          </a:xfrm>
        </p:spPr>
        <p:txBody>
          <a:bodyPr/>
          <a:lstStyle/>
          <a:p>
            <a:pPr marL="285750" indent="-285750" algn="just">
              <a:buFont typeface="Arial" panose="020B0604020202020204" pitchFamily="34" charset="0"/>
              <a:buChar char="•"/>
              <a:defRPr/>
            </a:pPr>
            <a:r>
              <a:rPr lang="en-US" sz="2800" dirty="0"/>
              <a:t>State of certainty - </a:t>
            </a:r>
            <a:r>
              <a:rPr lang="pl-PL" sz="2800" dirty="0"/>
              <a:t>t</a:t>
            </a:r>
            <a:r>
              <a:rPr lang="en-US" sz="2800" dirty="0"/>
              <a:t>his is a state in which the decision maker knows, with a reasonable degree of certainty, about the options</a:t>
            </a:r>
            <a:r>
              <a:rPr lang="pl-PL" sz="2800" dirty="0"/>
              <a:t>/</a:t>
            </a:r>
            <a:r>
              <a:rPr lang="pl-PL" sz="2800" dirty="0" err="1"/>
              <a:t>alternatives</a:t>
            </a:r>
            <a:r>
              <a:rPr lang="en-US" sz="2800" dirty="0"/>
              <a:t> available and the attendant conditions.</a:t>
            </a:r>
            <a:endParaRPr lang="pl-PL" sz="2800" dirty="0"/>
          </a:p>
          <a:p>
            <a:pPr>
              <a:buFont typeface="Wingdings 2"/>
              <a:buChar char=""/>
              <a:defRPr/>
            </a:pPr>
            <a:endParaRPr lang="pl-PL" sz="2800" dirty="0"/>
          </a:p>
          <a:p>
            <a:pPr marL="285750" indent="-285750" algn="just">
              <a:buFont typeface="Arial" panose="020B0604020202020204" pitchFamily="34" charset="0"/>
              <a:buChar char="•"/>
              <a:defRPr/>
            </a:pPr>
            <a:r>
              <a:rPr lang="pl-PL" sz="2800" dirty="0"/>
              <a:t>State of r</a:t>
            </a:r>
            <a:r>
              <a:rPr lang="en-US" sz="2800" dirty="0" err="1"/>
              <a:t>isk</a:t>
            </a:r>
            <a:r>
              <a:rPr lang="en-US" sz="2800" dirty="0"/>
              <a:t>  - </a:t>
            </a:r>
            <a:r>
              <a:rPr lang="pl-PL" sz="2800" dirty="0" err="1"/>
              <a:t>this</a:t>
            </a:r>
            <a:r>
              <a:rPr lang="pl-PL" sz="2800" dirty="0"/>
              <a:t> </a:t>
            </a:r>
            <a:r>
              <a:rPr lang="en-US" sz="2800" dirty="0"/>
              <a:t>is a situation in which the availability of individual opportunities</a:t>
            </a:r>
            <a:r>
              <a:rPr lang="pl-PL" sz="2800" dirty="0"/>
              <a:t> </a:t>
            </a:r>
            <a:r>
              <a:rPr lang="pl-PL" sz="2800" dirty="0" err="1"/>
              <a:t>or</a:t>
            </a:r>
            <a:r>
              <a:rPr lang="en-US" sz="2800" dirty="0"/>
              <a:t> the potential benefits and costs associated with each of them are known with some estimated probability.</a:t>
            </a:r>
            <a:endParaRPr lang="pl-PL" sz="2800" dirty="0"/>
          </a:p>
          <a:p>
            <a:pPr marL="285750" indent="-285750" algn="just">
              <a:defRPr/>
            </a:pPr>
            <a:endParaRPr lang="pl-PL" sz="2800" dirty="0"/>
          </a:p>
          <a:p>
            <a:pPr marL="285750" indent="-285750" algn="just">
              <a:buFont typeface="Arial" panose="020B0604020202020204" pitchFamily="34" charset="0"/>
              <a:buChar char="•"/>
              <a:defRPr/>
            </a:pPr>
            <a:r>
              <a:rPr lang="pl-PL" sz="2800" dirty="0"/>
              <a:t>Sta</a:t>
            </a:r>
            <a:r>
              <a:rPr lang="en-US" sz="2800" dirty="0" err="1"/>
              <a:t>te</a:t>
            </a:r>
            <a:r>
              <a:rPr lang="en-US" sz="2800" dirty="0"/>
              <a:t> of </a:t>
            </a:r>
            <a:r>
              <a:rPr lang="pl-PL" sz="2800" dirty="0" err="1"/>
              <a:t>un</a:t>
            </a:r>
            <a:r>
              <a:rPr lang="en-US" sz="2800" dirty="0"/>
              <a:t>certainty </a:t>
            </a:r>
            <a:r>
              <a:rPr lang="pl-PL" sz="2800" dirty="0"/>
              <a:t>-</a:t>
            </a:r>
            <a:r>
              <a:rPr lang="en-US" sz="2800" dirty="0"/>
              <a:t> a situation in which decision makers do not know all the </a:t>
            </a:r>
            <a:r>
              <a:rPr lang="pl-PL" sz="2800" dirty="0" err="1"/>
              <a:t>options</a:t>
            </a:r>
            <a:r>
              <a:rPr lang="en-US" sz="2800" dirty="0"/>
              <a:t>, the risks associated with each of them, and their consequences. </a:t>
            </a:r>
          </a:p>
          <a:p>
            <a:pPr marL="285750" indent="-285750" algn="just">
              <a:buFont typeface="Arial" panose="020B0604020202020204" pitchFamily="34" charset="0"/>
              <a:buChar char="•"/>
              <a:defRPr/>
            </a:pPr>
            <a:endParaRPr lang="pl-PL" sz="2800" dirty="0"/>
          </a:p>
          <a:p>
            <a:pPr algn="just">
              <a:buFont typeface="Wingdings 2"/>
              <a:buChar char=""/>
              <a:defRPr/>
            </a:pPr>
            <a:endParaRPr lang="pl-PL" sz="2800" dirty="0"/>
          </a:p>
          <a:p>
            <a:pPr algn="just">
              <a:buFont typeface="Wingdings 2"/>
              <a:buChar char=""/>
              <a:defRPr/>
            </a:pPr>
            <a:endParaRPr lang="pl-PL" sz="2800" dirty="0"/>
          </a:p>
          <a:p>
            <a:endParaRPr lang="pl-PL" sz="2800" dirty="0"/>
          </a:p>
        </p:txBody>
      </p:sp>
      <p:sp>
        <p:nvSpPr>
          <p:cNvPr id="4" name="object 3">
            <a:extLst>
              <a:ext uri="{FF2B5EF4-FFF2-40B4-BE49-F238E27FC236}">
                <a16:creationId xmlns:a16="http://schemas.microsoft.com/office/drawing/2014/main" id="{EEFEE162-5478-4971-B766-EECB4DD2E090}"/>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Conditions</a:t>
            </a:r>
            <a:r>
              <a:rPr lang="pl-PL" sz="4000" b="1" spc="50" dirty="0">
                <a:solidFill>
                  <a:srgbClr val="243255"/>
                </a:solidFill>
                <a:cs typeface="Tahoma"/>
              </a:rPr>
              <a:t> for </a:t>
            </a:r>
            <a:r>
              <a:rPr lang="pl-PL" sz="4000" b="1" spc="50" dirty="0" err="1">
                <a:solidFill>
                  <a:srgbClr val="243255"/>
                </a:solidFill>
                <a:cs typeface="Tahoma"/>
              </a:rPr>
              <a:t>making</a:t>
            </a:r>
            <a:r>
              <a:rPr lang="pl-PL" sz="4000" b="1" spc="50" dirty="0">
                <a:solidFill>
                  <a:srgbClr val="243255"/>
                </a:solidFill>
                <a:cs typeface="Tahoma"/>
              </a:rPr>
              <a:t> </a:t>
            </a:r>
            <a:r>
              <a:rPr lang="pl-PL" sz="4000" b="1" spc="50" dirty="0" err="1">
                <a:solidFill>
                  <a:srgbClr val="243255"/>
                </a:solidFill>
                <a:cs typeface="Tahoma"/>
              </a:rPr>
              <a:t>decisions</a:t>
            </a:r>
            <a:r>
              <a:rPr lang="pl-PL" sz="4000" b="1" spc="50" dirty="0">
                <a:solidFill>
                  <a:srgbClr val="243255"/>
                </a:solidFill>
                <a:cs typeface="Tahoma"/>
              </a:rPr>
              <a:t>/problem </a:t>
            </a:r>
            <a:r>
              <a:rPr lang="pl-PL" sz="4000" b="1" spc="50" dirty="0" err="1">
                <a:solidFill>
                  <a:srgbClr val="243255"/>
                </a:solidFill>
                <a:cs typeface="Tahoma"/>
              </a:rPr>
              <a:t>solving</a:t>
            </a:r>
            <a:endParaRPr lang="es-ES" sz="2000" spc="50" dirty="0">
              <a:solidFill>
                <a:srgbClr val="002060"/>
              </a:solidFill>
              <a:latin typeface="Tahoma"/>
              <a:cs typeface="Tahoma"/>
            </a:endParaRP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659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rot="16200000">
            <a:off x="1078978" y="20118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pl-PL" sz="4800" b="1" dirty="0">
                <a:solidFill>
                  <a:srgbClr val="E12227"/>
                </a:solidFill>
              </a:rPr>
              <a:t>Course </a:t>
            </a:r>
            <a:r>
              <a:rPr lang="pl-PL" sz="4800" b="1" dirty="0" err="1">
                <a:solidFill>
                  <a:srgbClr val="E12227"/>
                </a:solidFill>
              </a:rPr>
              <a:t>objectives</a:t>
            </a:r>
            <a:endParaRPr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34" name="TextBox 7">
            <a:extLst>
              <a:ext uri="{FF2B5EF4-FFF2-40B4-BE49-F238E27FC236}">
                <a16:creationId xmlns:a16="http://schemas.microsoft.com/office/drawing/2014/main" id="{D9A4FBB1-9632-4015-A622-552D89E9405D}"/>
              </a:ext>
            </a:extLst>
          </p:cNvPr>
          <p:cNvSpPr txBox="1"/>
          <p:nvPr/>
        </p:nvSpPr>
        <p:spPr>
          <a:xfrm>
            <a:off x="1676400" y="2246073"/>
            <a:ext cx="15163800" cy="861774"/>
          </a:xfrm>
          <a:prstGeom prst="rect">
            <a:avLst/>
          </a:prstGeom>
          <a:noFill/>
        </p:spPr>
        <p:txBody>
          <a:bodyPr wrap="square" rtlCol="0">
            <a:spAutoFit/>
          </a:bodyPr>
          <a:lstStyle/>
          <a:p>
            <a:r>
              <a:rPr lang="pl-PL" sz="2500" dirty="0"/>
              <a:t>Developing </a:t>
            </a:r>
            <a:r>
              <a:rPr lang="pl-PL" sz="2500" dirty="0" err="1"/>
              <a:t>recipients</a:t>
            </a:r>
            <a:r>
              <a:rPr lang="pl-PL" sz="2500" dirty="0"/>
              <a:t>’ </a:t>
            </a:r>
            <a:r>
              <a:rPr lang="pl-PL" sz="2500" dirty="0" err="1"/>
              <a:t>ability</a:t>
            </a:r>
            <a:r>
              <a:rPr lang="pl-PL" sz="2500" dirty="0"/>
              <a:t> to </a:t>
            </a:r>
            <a:r>
              <a:rPr lang="pl-PL" sz="2500" dirty="0" err="1"/>
              <a:t>identify</a:t>
            </a:r>
            <a:r>
              <a:rPr lang="pl-PL" sz="2500" dirty="0"/>
              <a:t> </a:t>
            </a:r>
            <a:r>
              <a:rPr lang="pl-PL" sz="2500" dirty="0" err="1"/>
              <a:t>problems</a:t>
            </a:r>
            <a:r>
              <a:rPr lang="pl-PL" sz="2500" dirty="0"/>
              <a:t>, </a:t>
            </a:r>
            <a:r>
              <a:rPr lang="pl-PL" sz="2500" dirty="0" err="1"/>
              <a:t>their</a:t>
            </a:r>
            <a:r>
              <a:rPr lang="pl-PL" sz="2500" dirty="0"/>
              <a:t> </a:t>
            </a:r>
            <a:r>
              <a:rPr lang="pl-PL" sz="2500" dirty="0" err="1"/>
              <a:t>correct</a:t>
            </a:r>
            <a:r>
              <a:rPr lang="pl-PL" sz="2500" dirty="0"/>
              <a:t> </a:t>
            </a:r>
            <a:r>
              <a:rPr lang="pl-PL" sz="2500" dirty="0" err="1"/>
              <a:t>categorization</a:t>
            </a:r>
            <a:r>
              <a:rPr lang="pl-PL" sz="2500" dirty="0"/>
              <a:t> </a:t>
            </a:r>
            <a:r>
              <a:rPr lang="pl-PL" sz="2500" dirty="0" err="1"/>
              <a:t>due</a:t>
            </a:r>
            <a:r>
              <a:rPr lang="pl-PL" sz="2500" dirty="0"/>
              <a:t> to the </a:t>
            </a:r>
            <a:r>
              <a:rPr lang="pl-PL" sz="2500" dirty="0" err="1"/>
              <a:t>degree</a:t>
            </a:r>
            <a:r>
              <a:rPr lang="pl-PL" sz="2500" dirty="0"/>
              <a:t> of </a:t>
            </a:r>
            <a:r>
              <a:rPr lang="pl-PL" sz="2500" dirty="0" err="1"/>
              <a:t>complexity</a:t>
            </a:r>
            <a:r>
              <a:rPr lang="pl-PL" sz="2500" dirty="0"/>
              <a:t> and </a:t>
            </a:r>
            <a:r>
              <a:rPr lang="pl-PL" sz="2500" dirty="0" err="1"/>
              <a:t>setting</a:t>
            </a:r>
            <a:r>
              <a:rPr lang="pl-PL" sz="2500" dirty="0"/>
              <a:t> out </a:t>
            </a:r>
            <a:r>
              <a:rPr lang="pl-PL" sz="2500" dirty="0" err="1"/>
              <a:t>actions</a:t>
            </a:r>
            <a:r>
              <a:rPr lang="pl-PL" sz="2500" dirty="0"/>
              <a:t> </a:t>
            </a:r>
            <a:r>
              <a:rPr lang="pl-PL" sz="2500" dirty="0" err="1"/>
              <a:t>aimed</a:t>
            </a:r>
            <a:r>
              <a:rPr lang="pl-PL" sz="2500" dirty="0"/>
              <a:t> </a:t>
            </a:r>
            <a:r>
              <a:rPr lang="pl-PL" sz="2500" dirty="0" err="1"/>
              <a:t>at</a:t>
            </a:r>
            <a:r>
              <a:rPr lang="pl-PL" sz="2500" dirty="0"/>
              <a:t> </a:t>
            </a:r>
            <a:r>
              <a:rPr lang="pl-PL" sz="2500" dirty="0" err="1"/>
              <a:t>solving</a:t>
            </a:r>
            <a:r>
              <a:rPr lang="pl-PL" sz="2500" dirty="0"/>
              <a:t> </a:t>
            </a:r>
            <a:r>
              <a:rPr lang="pl-PL" sz="2500" dirty="0" err="1"/>
              <a:t>them</a:t>
            </a:r>
            <a:r>
              <a:rPr lang="pl-PL" sz="2500" dirty="0"/>
              <a:t>.</a:t>
            </a:r>
            <a:endParaRPr lang="en-US" altLang="ko-KR" sz="2500" dirty="0">
              <a:cs typeface="Arial" pitchFamily="34" charset="0"/>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1866900"/>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Objective</a:t>
            </a:r>
            <a:r>
              <a:rPr lang="pl-PL" altLang="ko-KR" sz="2800" b="1" dirty="0">
                <a:solidFill>
                  <a:srgbClr val="243255"/>
                </a:solidFill>
                <a:cs typeface="Arial" pitchFamily="34" charset="0"/>
              </a:rPr>
              <a:t> no. 1</a:t>
            </a:r>
            <a:endParaRPr lang="ko-KR" altLang="en-US" sz="2800" b="1" dirty="0">
              <a:solidFill>
                <a:srgbClr val="243255"/>
              </a:solidFill>
              <a:cs typeface="Arial" pitchFamily="34" charset="0"/>
            </a:endParaRPr>
          </a:p>
        </p:txBody>
      </p:sp>
      <p:sp>
        <p:nvSpPr>
          <p:cNvPr id="20" name="object 4">
            <a:extLst>
              <a:ext uri="{FF2B5EF4-FFF2-40B4-BE49-F238E27FC236}">
                <a16:creationId xmlns:a16="http://schemas.microsoft.com/office/drawing/2014/main" id="{49EEDE40-3E26-42E6-A9ED-BE9D6ACD44C9}"/>
              </a:ext>
            </a:extLst>
          </p:cNvPr>
          <p:cNvSpPr/>
          <p:nvPr/>
        </p:nvSpPr>
        <p:spPr>
          <a:xfrm rot="16200000">
            <a:off x="1078978" y="34596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7">
            <a:extLst>
              <a:ext uri="{FF2B5EF4-FFF2-40B4-BE49-F238E27FC236}">
                <a16:creationId xmlns:a16="http://schemas.microsoft.com/office/drawing/2014/main" id="{2069CDF8-A729-44EE-A494-C4186572C0CB}"/>
              </a:ext>
            </a:extLst>
          </p:cNvPr>
          <p:cNvSpPr txBox="1"/>
          <p:nvPr/>
        </p:nvSpPr>
        <p:spPr>
          <a:xfrm>
            <a:off x="1676400" y="3748465"/>
            <a:ext cx="15163800" cy="861774"/>
          </a:xfrm>
          <a:prstGeom prst="rect">
            <a:avLst/>
          </a:prstGeom>
          <a:noFill/>
        </p:spPr>
        <p:txBody>
          <a:bodyPr wrap="square" rtlCol="0">
            <a:spAutoFit/>
          </a:bodyPr>
          <a:lstStyle/>
          <a:p>
            <a:r>
              <a:rPr lang="pl-PL" sz="2500" dirty="0" err="1"/>
              <a:t>Building</a:t>
            </a:r>
            <a:r>
              <a:rPr lang="pl-PL" sz="2500" dirty="0"/>
              <a:t> the </a:t>
            </a:r>
            <a:r>
              <a:rPr lang="pl-PL" sz="2500" dirty="0" err="1"/>
              <a:t>foundations</a:t>
            </a:r>
            <a:r>
              <a:rPr lang="pl-PL" sz="2500" dirty="0"/>
              <a:t> for </a:t>
            </a:r>
            <a:r>
              <a:rPr lang="pl-PL" sz="2500" dirty="0" err="1"/>
              <a:t>shaping</a:t>
            </a:r>
            <a:r>
              <a:rPr lang="pl-PL" sz="2500" dirty="0"/>
              <a:t> the </a:t>
            </a:r>
            <a:r>
              <a:rPr lang="pl-PL" sz="2500" dirty="0" err="1"/>
              <a:t>ability</a:t>
            </a:r>
            <a:r>
              <a:rPr lang="pl-PL" sz="2500" dirty="0"/>
              <a:t> to </a:t>
            </a:r>
            <a:r>
              <a:rPr lang="pl-PL" sz="2500" dirty="0" err="1"/>
              <a:t>solve</a:t>
            </a:r>
            <a:r>
              <a:rPr lang="pl-PL" sz="2500" dirty="0"/>
              <a:t> </a:t>
            </a:r>
            <a:r>
              <a:rPr lang="pl-PL" sz="2500" dirty="0" err="1"/>
              <a:t>complex</a:t>
            </a:r>
            <a:r>
              <a:rPr lang="pl-PL" sz="2500" dirty="0"/>
              <a:t> </a:t>
            </a:r>
            <a:r>
              <a:rPr lang="pl-PL" sz="2500" dirty="0" err="1"/>
              <a:t>problems</a:t>
            </a:r>
            <a:r>
              <a:rPr lang="pl-PL" sz="2500" dirty="0"/>
              <a:t>, </a:t>
            </a:r>
            <a:r>
              <a:rPr lang="pl-PL" sz="2500" dirty="0" err="1"/>
              <a:t>presenting</a:t>
            </a:r>
            <a:r>
              <a:rPr lang="pl-PL" sz="2500" dirty="0"/>
              <a:t> the </a:t>
            </a:r>
            <a:r>
              <a:rPr lang="pl-PL" sz="2500" dirty="0" err="1"/>
              <a:t>methodology</a:t>
            </a:r>
            <a:r>
              <a:rPr lang="pl-PL" sz="2500" dirty="0"/>
              <a:t> of </a:t>
            </a:r>
            <a:r>
              <a:rPr lang="pl-PL" sz="2500" dirty="0" err="1"/>
              <a:t>identifying</a:t>
            </a:r>
            <a:r>
              <a:rPr lang="pl-PL" sz="2500" dirty="0"/>
              <a:t> </a:t>
            </a:r>
            <a:r>
              <a:rPr lang="pl-PL" sz="2500" dirty="0" err="1"/>
              <a:t>problems</a:t>
            </a:r>
            <a:r>
              <a:rPr lang="pl-PL" sz="2500" dirty="0"/>
              <a:t>, as </a:t>
            </a:r>
            <a:r>
              <a:rPr lang="pl-PL" sz="2500" dirty="0" err="1"/>
              <a:t>well</a:t>
            </a:r>
            <a:r>
              <a:rPr lang="pl-PL" sz="2500" dirty="0"/>
              <a:t> as </a:t>
            </a:r>
            <a:r>
              <a:rPr lang="pl-PL" sz="2500" dirty="0" err="1"/>
              <a:t>tools</a:t>
            </a:r>
            <a:r>
              <a:rPr lang="pl-PL" sz="2500" dirty="0"/>
              <a:t> </a:t>
            </a:r>
            <a:r>
              <a:rPr lang="pl-PL" sz="2500" dirty="0" err="1"/>
              <a:t>helpful</a:t>
            </a:r>
            <a:r>
              <a:rPr lang="pl-PL" sz="2500" dirty="0"/>
              <a:t> in </a:t>
            </a:r>
            <a:r>
              <a:rPr lang="pl-PL" sz="2500" dirty="0" err="1"/>
              <a:t>solving</a:t>
            </a:r>
            <a:r>
              <a:rPr lang="pl-PL" sz="2500" dirty="0"/>
              <a:t> </a:t>
            </a:r>
            <a:r>
              <a:rPr lang="pl-PL" sz="2500" dirty="0" err="1"/>
              <a:t>them</a:t>
            </a:r>
            <a:r>
              <a:rPr lang="pl-PL" sz="2500" dirty="0"/>
              <a:t>.</a:t>
            </a:r>
            <a:endParaRPr lang="en-US" altLang="ko-KR" sz="2500" dirty="0">
              <a:cs typeface="Arial" pitchFamily="34" charset="0"/>
            </a:endParaRPr>
          </a:p>
        </p:txBody>
      </p:sp>
      <p:sp>
        <p:nvSpPr>
          <p:cNvPr id="22" name="TextBox 8">
            <a:extLst>
              <a:ext uri="{FF2B5EF4-FFF2-40B4-BE49-F238E27FC236}">
                <a16:creationId xmlns:a16="http://schemas.microsoft.com/office/drawing/2014/main" id="{06A4A34F-1612-43FC-90CC-DFCBC50C2D8A}"/>
              </a:ext>
            </a:extLst>
          </p:cNvPr>
          <p:cNvSpPr txBox="1"/>
          <p:nvPr/>
        </p:nvSpPr>
        <p:spPr>
          <a:xfrm>
            <a:off x="1637071" y="3314700"/>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Objective</a:t>
            </a:r>
            <a:r>
              <a:rPr lang="pl-PL" altLang="ko-KR" sz="2800" b="1" dirty="0">
                <a:solidFill>
                  <a:srgbClr val="243255"/>
                </a:solidFill>
                <a:cs typeface="Arial" pitchFamily="34" charset="0"/>
              </a:rPr>
              <a:t> no. 2</a:t>
            </a:r>
            <a:endParaRPr lang="ko-KR" altLang="en-US" sz="2800" b="1" dirty="0">
              <a:solidFill>
                <a:srgbClr val="243255"/>
              </a:solidFill>
              <a:cs typeface="Arial" pitchFamily="34" charset="0"/>
            </a:endParaRPr>
          </a:p>
        </p:txBody>
      </p:sp>
      <p:sp>
        <p:nvSpPr>
          <p:cNvPr id="23" name="object 4">
            <a:extLst>
              <a:ext uri="{FF2B5EF4-FFF2-40B4-BE49-F238E27FC236}">
                <a16:creationId xmlns:a16="http://schemas.microsoft.com/office/drawing/2014/main" id="{A4D69D30-5690-46ED-8106-8E0E92B0FFCE}"/>
              </a:ext>
            </a:extLst>
          </p:cNvPr>
          <p:cNvSpPr/>
          <p:nvPr/>
        </p:nvSpPr>
        <p:spPr>
          <a:xfrm rot="16200000">
            <a:off x="1061918" y="5001897"/>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7">
            <a:extLst>
              <a:ext uri="{FF2B5EF4-FFF2-40B4-BE49-F238E27FC236}">
                <a16:creationId xmlns:a16="http://schemas.microsoft.com/office/drawing/2014/main" id="{58BDDC17-CF6A-4294-A963-12A266CA20F5}"/>
              </a:ext>
            </a:extLst>
          </p:cNvPr>
          <p:cNvSpPr txBox="1"/>
          <p:nvPr/>
        </p:nvSpPr>
        <p:spPr>
          <a:xfrm>
            <a:off x="1659340" y="5290757"/>
            <a:ext cx="15163800" cy="861774"/>
          </a:xfrm>
          <a:prstGeom prst="rect">
            <a:avLst/>
          </a:prstGeom>
          <a:noFill/>
        </p:spPr>
        <p:txBody>
          <a:bodyPr wrap="square" rtlCol="0">
            <a:spAutoFit/>
          </a:bodyPr>
          <a:lstStyle/>
          <a:p>
            <a:r>
              <a:rPr lang="pl-PL" altLang="ko-KR" sz="2500" dirty="0" err="1">
                <a:cs typeface="Arial" pitchFamily="34" charset="0"/>
              </a:rPr>
              <a:t>Understanding</a:t>
            </a:r>
            <a:r>
              <a:rPr lang="pl-PL" altLang="ko-KR" sz="2500" dirty="0">
                <a:cs typeface="Arial" pitchFamily="34" charset="0"/>
              </a:rPr>
              <a:t> </a:t>
            </a:r>
            <a:r>
              <a:rPr lang="pl-PL" altLang="ko-KR" sz="2500" dirty="0" err="1">
                <a:cs typeface="Arial" pitchFamily="34" charset="0"/>
              </a:rPr>
              <a:t>key</a:t>
            </a:r>
            <a:r>
              <a:rPr lang="pl-PL" altLang="ko-KR" sz="2500" dirty="0">
                <a:cs typeface="Arial" pitchFamily="34" charset="0"/>
              </a:rPr>
              <a:t> </a:t>
            </a:r>
            <a:r>
              <a:rPr lang="pl-PL" altLang="ko-KR" sz="2500" dirty="0" err="1">
                <a:cs typeface="Arial" pitchFamily="34" charset="0"/>
              </a:rPr>
              <a:t>terms</a:t>
            </a:r>
            <a:r>
              <a:rPr lang="pl-PL" altLang="ko-KR" sz="2500" dirty="0">
                <a:cs typeface="Arial" pitchFamily="34" charset="0"/>
              </a:rPr>
              <a:t> in </a:t>
            </a:r>
            <a:r>
              <a:rPr lang="pl-PL" altLang="ko-KR" sz="2500" dirty="0" err="1">
                <a:cs typeface="Arial" pitchFamily="34" charset="0"/>
              </a:rPr>
              <a:t>complex</a:t>
            </a:r>
            <a:r>
              <a:rPr lang="pl-PL" altLang="ko-KR" sz="2500" dirty="0">
                <a:cs typeface="Arial" pitchFamily="34" charset="0"/>
              </a:rPr>
              <a:t> problem-</a:t>
            </a:r>
            <a:r>
              <a:rPr lang="pl-PL" altLang="ko-KR" sz="2500" dirty="0" err="1">
                <a:cs typeface="Arial" pitchFamily="34" charset="0"/>
              </a:rPr>
              <a:t>solving</a:t>
            </a:r>
            <a:r>
              <a:rPr lang="pl-PL" altLang="ko-KR" sz="2500" dirty="0">
                <a:cs typeface="Arial" pitchFamily="34" charset="0"/>
              </a:rPr>
              <a:t>, as </a:t>
            </a:r>
            <a:r>
              <a:rPr lang="pl-PL" altLang="ko-KR" sz="2500" dirty="0" err="1">
                <a:cs typeface="Arial" pitchFamily="34" charset="0"/>
              </a:rPr>
              <a:t>well</a:t>
            </a:r>
            <a:r>
              <a:rPr lang="pl-PL" altLang="ko-KR" sz="2500" dirty="0">
                <a:cs typeface="Arial" pitchFamily="34" charset="0"/>
              </a:rPr>
              <a:t> as </a:t>
            </a:r>
            <a:r>
              <a:rPr lang="pl-PL" altLang="ko-KR" sz="2500" dirty="0" err="1">
                <a:cs typeface="Arial" pitchFamily="34" charset="0"/>
              </a:rPr>
              <a:t>mastering</a:t>
            </a:r>
            <a:r>
              <a:rPr lang="pl-PL" altLang="ko-KR" sz="2500" dirty="0">
                <a:cs typeface="Arial" pitchFamily="34" charset="0"/>
              </a:rPr>
              <a:t> </a:t>
            </a:r>
            <a:r>
              <a:rPr lang="pl-PL" altLang="ko-KR" sz="2500" dirty="0" err="1">
                <a:cs typeface="Arial" pitchFamily="34" charset="0"/>
              </a:rPr>
              <a:t>work</a:t>
            </a:r>
            <a:r>
              <a:rPr lang="pl-PL" altLang="ko-KR" sz="2500" dirty="0">
                <a:cs typeface="Arial" pitchFamily="34" charset="0"/>
              </a:rPr>
              <a:t> with </a:t>
            </a:r>
            <a:r>
              <a:rPr lang="pl-PL" altLang="ko-KR" sz="2500" dirty="0" err="1">
                <a:cs typeface="Arial" pitchFamily="34" charset="0"/>
              </a:rPr>
              <a:t>case</a:t>
            </a:r>
            <a:r>
              <a:rPr lang="pl-PL" altLang="ko-KR" sz="2500" dirty="0">
                <a:cs typeface="Arial" pitchFamily="34" charset="0"/>
              </a:rPr>
              <a:t> </a:t>
            </a:r>
            <a:r>
              <a:rPr lang="pl-PL" altLang="ko-KR" sz="2500" dirty="0" err="1">
                <a:cs typeface="Arial" pitchFamily="34" charset="0"/>
              </a:rPr>
              <a:t>studies</a:t>
            </a:r>
            <a:r>
              <a:rPr lang="pl-PL" altLang="ko-KR" sz="2500" dirty="0">
                <a:cs typeface="Arial" pitchFamily="34" charset="0"/>
              </a:rPr>
              <a:t> and </a:t>
            </a:r>
            <a:r>
              <a:rPr lang="pl-PL" altLang="ko-KR" sz="2500" dirty="0" err="1">
                <a:cs typeface="Arial" pitchFamily="34" charset="0"/>
              </a:rPr>
              <a:t>self-assessment</a:t>
            </a:r>
            <a:r>
              <a:rPr lang="pl-PL" altLang="ko-KR" sz="2500" dirty="0">
                <a:cs typeface="Arial" pitchFamily="34" charset="0"/>
              </a:rPr>
              <a:t> </a:t>
            </a:r>
            <a:r>
              <a:rPr lang="pl-PL" altLang="ko-KR" sz="2500" dirty="0" err="1">
                <a:cs typeface="Arial" pitchFamily="34" charset="0"/>
              </a:rPr>
              <a:t>tools</a:t>
            </a:r>
            <a:r>
              <a:rPr lang="pl-PL" altLang="ko-KR" sz="2500" dirty="0">
                <a:cs typeface="Arial" pitchFamily="34" charset="0"/>
              </a:rPr>
              <a:t> of </a:t>
            </a:r>
            <a:r>
              <a:rPr lang="pl-PL" altLang="ko-KR" sz="2500" dirty="0" err="1">
                <a:cs typeface="Arial" pitchFamily="34" charset="0"/>
              </a:rPr>
              <a:t>acquired</a:t>
            </a:r>
            <a:r>
              <a:rPr lang="pl-PL" altLang="ko-KR" sz="2500" dirty="0">
                <a:cs typeface="Arial" pitchFamily="34" charset="0"/>
              </a:rPr>
              <a:t> </a:t>
            </a:r>
            <a:r>
              <a:rPr lang="pl-PL" altLang="ko-KR" sz="2500" dirty="0" err="1">
                <a:cs typeface="Arial" pitchFamily="34" charset="0"/>
              </a:rPr>
              <a:t>knowledge</a:t>
            </a:r>
            <a:r>
              <a:rPr lang="pl-PL" altLang="ko-KR" sz="2500" dirty="0">
                <a:cs typeface="Arial" pitchFamily="34" charset="0"/>
              </a:rPr>
              <a:t>.</a:t>
            </a:r>
            <a:endParaRPr lang="en-US" altLang="ko-KR" sz="2500" dirty="0">
              <a:cs typeface="Arial" pitchFamily="34" charset="0"/>
            </a:endParaRPr>
          </a:p>
        </p:txBody>
      </p:sp>
      <p:sp>
        <p:nvSpPr>
          <p:cNvPr id="25" name="TextBox 8">
            <a:extLst>
              <a:ext uri="{FF2B5EF4-FFF2-40B4-BE49-F238E27FC236}">
                <a16:creationId xmlns:a16="http://schemas.microsoft.com/office/drawing/2014/main" id="{1C446614-87D1-4EDC-8AEB-537C98DF016B}"/>
              </a:ext>
            </a:extLst>
          </p:cNvPr>
          <p:cNvSpPr txBox="1"/>
          <p:nvPr/>
        </p:nvSpPr>
        <p:spPr>
          <a:xfrm>
            <a:off x="1620011" y="4856992"/>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Objective</a:t>
            </a:r>
            <a:r>
              <a:rPr lang="pl-PL" altLang="ko-KR" sz="2800" b="1" dirty="0">
                <a:solidFill>
                  <a:srgbClr val="243255"/>
                </a:solidFill>
                <a:cs typeface="Arial" pitchFamily="34" charset="0"/>
              </a:rPr>
              <a:t> no. 3</a:t>
            </a:r>
            <a:endParaRPr lang="ko-KR" altLang="en-US" sz="2800" b="1" dirty="0">
              <a:solidFill>
                <a:srgbClr val="243255"/>
              </a:solidFill>
              <a:cs typeface="Arial" pitchFamily="34" charset="0"/>
            </a:endParaRPr>
          </a:p>
        </p:txBody>
      </p:sp>
      <p:sp>
        <p:nvSpPr>
          <p:cNvPr id="26" name="object 4">
            <a:extLst>
              <a:ext uri="{FF2B5EF4-FFF2-40B4-BE49-F238E27FC236}">
                <a16:creationId xmlns:a16="http://schemas.microsoft.com/office/drawing/2014/main" id="{66A4A7F2-7E22-4B94-A4AC-4F703B7222D6}"/>
              </a:ext>
            </a:extLst>
          </p:cNvPr>
          <p:cNvSpPr/>
          <p:nvPr/>
        </p:nvSpPr>
        <p:spPr>
          <a:xfrm rot="16200000">
            <a:off x="1101247" y="6407281"/>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7">
            <a:extLst>
              <a:ext uri="{FF2B5EF4-FFF2-40B4-BE49-F238E27FC236}">
                <a16:creationId xmlns:a16="http://schemas.microsoft.com/office/drawing/2014/main" id="{FD053AF1-A4BB-4DCB-BC35-538A303D1F2A}"/>
              </a:ext>
            </a:extLst>
          </p:cNvPr>
          <p:cNvSpPr txBox="1"/>
          <p:nvPr/>
        </p:nvSpPr>
        <p:spPr>
          <a:xfrm>
            <a:off x="1698669" y="6696141"/>
            <a:ext cx="15163800" cy="861774"/>
          </a:xfrm>
          <a:prstGeom prst="rect">
            <a:avLst/>
          </a:prstGeom>
          <a:noFill/>
        </p:spPr>
        <p:txBody>
          <a:bodyPr wrap="square" rtlCol="0">
            <a:spAutoFit/>
          </a:bodyPr>
          <a:lstStyle/>
          <a:p>
            <a:r>
              <a:rPr lang="pl-PL" altLang="ko-KR" sz="2500" dirty="0" err="1">
                <a:cs typeface="Arial" pitchFamily="34" charset="0"/>
              </a:rPr>
              <a:t>Building</a:t>
            </a:r>
            <a:r>
              <a:rPr lang="pl-PL" altLang="ko-KR" sz="2500" dirty="0">
                <a:cs typeface="Arial" pitchFamily="34" charset="0"/>
              </a:rPr>
              <a:t> </a:t>
            </a:r>
            <a:r>
              <a:rPr lang="pl-PL" altLang="ko-KR" sz="2500" dirty="0" err="1">
                <a:cs typeface="Arial" pitchFamily="34" charset="0"/>
              </a:rPr>
              <a:t>competences</a:t>
            </a:r>
            <a:r>
              <a:rPr lang="pl-PL" altLang="ko-KR" sz="2500" dirty="0">
                <a:cs typeface="Arial" pitchFamily="34" charset="0"/>
              </a:rPr>
              <a:t> </a:t>
            </a:r>
            <a:r>
              <a:rPr lang="pl-PL" altLang="ko-KR" sz="2500" dirty="0" err="1">
                <a:cs typeface="Arial" pitchFamily="34" charset="0"/>
              </a:rPr>
              <a:t>necessary</a:t>
            </a:r>
            <a:r>
              <a:rPr lang="pl-PL" altLang="ko-KR" sz="2500" dirty="0">
                <a:cs typeface="Arial" pitchFamily="34" charset="0"/>
              </a:rPr>
              <a:t> for independent and </a:t>
            </a:r>
            <a:r>
              <a:rPr lang="pl-PL" altLang="ko-KR" sz="2500" dirty="0" err="1">
                <a:cs typeface="Arial" pitchFamily="34" charset="0"/>
              </a:rPr>
              <a:t>effective</a:t>
            </a:r>
            <a:r>
              <a:rPr lang="pl-PL" altLang="ko-KR" sz="2500" dirty="0">
                <a:cs typeface="Arial" pitchFamily="34" charset="0"/>
              </a:rPr>
              <a:t> </a:t>
            </a:r>
            <a:r>
              <a:rPr lang="pl-PL" altLang="ko-KR" sz="2500" dirty="0" err="1">
                <a:cs typeface="Arial" pitchFamily="34" charset="0"/>
              </a:rPr>
              <a:t>implementation</a:t>
            </a:r>
            <a:r>
              <a:rPr lang="pl-PL" altLang="ko-KR" sz="2500" dirty="0">
                <a:cs typeface="Arial" pitchFamily="34" charset="0"/>
              </a:rPr>
              <a:t> of the </a:t>
            </a:r>
            <a:r>
              <a:rPr lang="pl-PL" altLang="ko-KR" sz="2500" dirty="0" err="1">
                <a:cs typeface="Arial" pitchFamily="34" charset="0"/>
              </a:rPr>
              <a:t>acquired</a:t>
            </a:r>
            <a:r>
              <a:rPr lang="pl-PL" altLang="ko-KR" sz="2500" dirty="0">
                <a:cs typeface="Arial" pitchFamily="34" charset="0"/>
              </a:rPr>
              <a:t> </a:t>
            </a:r>
            <a:r>
              <a:rPr lang="pl-PL" altLang="ko-KR" sz="2500" dirty="0" err="1">
                <a:cs typeface="Arial" pitchFamily="34" charset="0"/>
              </a:rPr>
              <a:t>knowledge</a:t>
            </a:r>
            <a:r>
              <a:rPr lang="pl-PL" altLang="ko-KR" sz="2500" dirty="0">
                <a:cs typeface="Arial" pitchFamily="34" charset="0"/>
              </a:rPr>
              <a:t> to </a:t>
            </a:r>
            <a:r>
              <a:rPr lang="pl-PL" altLang="ko-KR" sz="2500" dirty="0" err="1">
                <a:cs typeface="Arial" pitchFamily="34" charset="0"/>
              </a:rPr>
              <a:t>solve</a:t>
            </a:r>
            <a:r>
              <a:rPr lang="pl-PL" altLang="ko-KR" sz="2500" dirty="0">
                <a:cs typeface="Arial" pitchFamily="34" charset="0"/>
              </a:rPr>
              <a:t> </a:t>
            </a:r>
            <a:r>
              <a:rPr lang="pl-PL" altLang="ko-KR" sz="2500" dirty="0" err="1">
                <a:cs typeface="Arial" pitchFamily="34" charset="0"/>
              </a:rPr>
              <a:t>problems</a:t>
            </a:r>
            <a:r>
              <a:rPr lang="pl-PL" altLang="ko-KR" sz="2500" dirty="0">
                <a:cs typeface="Arial" pitchFamily="34" charset="0"/>
              </a:rPr>
              <a:t> </a:t>
            </a:r>
            <a:r>
              <a:rPr lang="pl-PL" altLang="ko-KR" sz="2500" dirty="0" err="1">
                <a:cs typeface="Arial" pitchFamily="34" charset="0"/>
              </a:rPr>
              <a:t>identified</a:t>
            </a:r>
            <a:r>
              <a:rPr lang="pl-PL" altLang="ko-KR" sz="2500" dirty="0">
                <a:cs typeface="Arial" pitchFamily="34" charset="0"/>
              </a:rPr>
              <a:t> in the </a:t>
            </a:r>
            <a:r>
              <a:rPr lang="pl-PL" altLang="ko-KR" sz="2500" dirty="0" err="1">
                <a:cs typeface="Arial" pitchFamily="34" charset="0"/>
              </a:rPr>
              <a:t>organization</a:t>
            </a:r>
            <a:r>
              <a:rPr lang="pl-PL" altLang="ko-KR" sz="2500" dirty="0">
                <a:cs typeface="Arial" pitchFamily="34" charset="0"/>
              </a:rPr>
              <a:t>.</a:t>
            </a:r>
            <a:endParaRPr lang="en-US" altLang="ko-KR" sz="2500" dirty="0">
              <a:cs typeface="Arial" pitchFamily="34" charset="0"/>
            </a:endParaRPr>
          </a:p>
        </p:txBody>
      </p:sp>
      <p:sp>
        <p:nvSpPr>
          <p:cNvPr id="38" name="TextBox 8">
            <a:extLst>
              <a:ext uri="{FF2B5EF4-FFF2-40B4-BE49-F238E27FC236}">
                <a16:creationId xmlns:a16="http://schemas.microsoft.com/office/drawing/2014/main" id="{49CBAF7A-D922-47FD-8607-64215411719A}"/>
              </a:ext>
            </a:extLst>
          </p:cNvPr>
          <p:cNvSpPr txBox="1"/>
          <p:nvPr/>
        </p:nvSpPr>
        <p:spPr>
          <a:xfrm>
            <a:off x="1659340" y="6262376"/>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Objective</a:t>
            </a:r>
            <a:r>
              <a:rPr lang="pl-PL" altLang="ko-KR" sz="2800" b="1" dirty="0">
                <a:solidFill>
                  <a:srgbClr val="243255"/>
                </a:solidFill>
                <a:cs typeface="Arial" pitchFamily="34" charset="0"/>
              </a:rPr>
              <a:t> no. 4</a:t>
            </a:r>
            <a:endParaRPr lang="ko-KR" altLang="en-US" sz="2800" b="1" dirty="0">
              <a:solidFill>
                <a:srgbClr val="243255"/>
              </a:solidFill>
              <a:cs typeface="Arial" pitchFamily="34" charset="0"/>
            </a:endParaRPr>
          </a:p>
        </p:txBody>
      </p:sp>
    </p:spTree>
    <p:extLst>
      <p:ext uri="{BB962C8B-B14F-4D97-AF65-F5344CB8AC3E}">
        <p14:creationId xmlns:p14="http://schemas.microsoft.com/office/powerpoint/2010/main" val="247782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38"/>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4" grpId="0"/>
      <p:bldP spid="35" grpId="0"/>
      <p:bldP spid="20" grpId="0" animBg="1"/>
      <p:bldP spid="21" grpId="0"/>
      <p:bldP spid="22" grpId="0"/>
      <p:bldP spid="23" grpId="0" animBg="1"/>
      <p:bldP spid="24" grpId="0"/>
      <p:bldP spid="25" grpId="0"/>
      <p:bldP spid="26" grpId="0" animBg="1"/>
      <p:bldP spid="2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E56C872C-4142-46F8-83C7-FD2E2C2DC1AC}"/>
              </a:ext>
            </a:extLst>
          </p:cNvPr>
          <p:cNvGraphicFramePr>
            <a:graphicFrameLocks/>
          </p:cNvGraphicFramePr>
          <p:nvPr>
            <p:extLst>
              <p:ext uri="{D42A27DB-BD31-4B8C-83A1-F6EECF244321}">
                <p14:modId xmlns:p14="http://schemas.microsoft.com/office/powerpoint/2010/main" val="3450955476"/>
              </p:ext>
            </p:extLst>
          </p:nvPr>
        </p:nvGraphicFramePr>
        <p:xfrm>
          <a:off x="4800600" y="1638300"/>
          <a:ext cx="9067800" cy="5059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chemat blokowy: terminator 4">
            <a:extLst>
              <a:ext uri="{FF2B5EF4-FFF2-40B4-BE49-F238E27FC236}">
                <a16:creationId xmlns:a16="http://schemas.microsoft.com/office/drawing/2014/main" id="{33744E30-DEC7-426C-AA38-D565E4B3349A}"/>
              </a:ext>
            </a:extLst>
          </p:cNvPr>
          <p:cNvSpPr/>
          <p:nvPr/>
        </p:nvSpPr>
        <p:spPr>
          <a:xfrm>
            <a:off x="5105400" y="6286500"/>
            <a:ext cx="8643938" cy="50006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The level of ambiguity and the danger of making wrong decisions</a:t>
            </a:r>
            <a:endParaRPr lang="pl-PL" sz="2000" dirty="0"/>
          </a:p>
        </p:txBody>
      </p:sp>
      <p:sp>
        <p:nvSpPr>
          <p:cNvPr id="6" name="pole tekstowe 4">
            <a:extLst>
              <a:ext uri="{FF2B5EF4-FFF2-40B4-BE49-F238E27FC236}">
                <a16:creationId xmlns:a16="http://schemas.microsoft.com/office/drawing/2014/main" id="{8FA00F15-A74A-4D9B-B765-EA6002ECD003}"/>
              </a:ext>
            </a:extLst>
          </p:cNvPr>
          <p:cNvSpPr txBox="1">
            <a:spLocks noChangeArrowheads="1"/>
          </p:cNvSpPr>
          <p:nvPr/>
        </p:nvSpPr>
        <p:spPr bwMode="auto">
          <a:xfrm>
            <a:off x="5215514" y="6967835"/>
            <a:ext cx="1450181" cy="461665"/>
          </a:xfrm>
          <a:prstGeom prst="rect">
            <a:avLst/>
          </a:prstGeom>
          <a:noFill/>
          <a:ln w="9525">
            <a:noFill/>
            <a:miter lim="800000"/>
            <a:headEnd/>
            <a:tailEnd/>
          </a:ln>
        </p:spPr>
        <p:txBody>
          <a:bodyPr wrap="square">
            <a:spAutoFit/>
          </a:bodyPr>
          <a:lstStyle/>
          <a:p>
            <a:pPr algn="ctr"/>
            <a:r>
              <a:rPr lang="pl-PL" sz="2400" dirty="0" err="1"/>
              <a:t>Low</a:t>
            </a:r>
            <a:endParaRPr lang="pl-PL" sz="2400" dirty="0"/>
          </a:p>
        </p:txBody>
      </p:sp>
      <p:sp>
        <p:nvSpPr>
          <p:cNvPr id="7" name="pole tekstowe 4">
            <a:extLst>
              <a:ext uri="{FF2B5EF4-FFF2-40B4-BE49-F238E27FC236}">
                <a16:creationId xmlns:a16="http://schemas.microsoft.com/office/drawing/2014/main" id="{36D79758-B71E-4D81-ABFE-083B51A4BB37}"/>
              </a:ext>
            </a:extLst>
          </p:cNvPr>
          <p:cNvSpPr txBox="1">
            <a:spLocks noChangeArrowheads="1"/>
          </p:cNvSpPr>
          <p:nvPr/>
        </p:nvSpPr>
        <p:spPr bwMode="auto">
          <a:xfrm>
            <a:off x="8718332" y="6967835"/>
            <a:ext cx="1450181" cy="461665"/>
          </a:xfrm>
          <a:prstGeom prst="rect">
            <a:avLst/>
          </a:prstGeom>
          <a:noFill/>
          <a:ln w="9525">
            <a:noFill/>
            <a:miter lim="800000"/>
            <a:headEnd/>
            <a:tailEnd/>
          </a:ln>
        </p:spPr>
        <p:txBody>
          <a:bodyPr wrap="square">
            <a:spAutoFit/>
          </a:bodyPr>
          <a:lstStyle/>
          <a:p>
            <a:pPr algn="ctr"/>
            <a:r>
              <a:rPr lang="pl-PL" sz="2400" dirty="0"/>
              <a:t>Medium</a:t>
            </a:r>
          </a:p>
        </p:txBody>
      </p:sp>
      <p:sp>
        <p:nvSpPr>
          <p:cNvPr id="8" name="pole tekstowe 4">
            <a:extLst>
              <a:ext uri="{FF2B5EF4-FFF2-40B4-BE49-F238E27FC236}">
                <a16:creationId xmlns:a16="http://schemas.microsoft.com/office/drawing/2014/main" id="{BBEE885F-22E8-4985-B702-8567EF2EF002}"/>
              </a:ext>
            </a:extLst>
          </p:cNvPr>
          <p:cNvSpPr txBox="1">
            <a:spLocks noChangeArrowheads="1"/>
          </p:cNvSpPr>
          <p:nvPr/>
        </p:nvSpPr>
        <p:spPr bwMode="auto">
          <a:xfrm>
            <a:off x="12189619" y="6967835"/>
            <a:ext cx="1450181" cy="461665"/>
          </a:xfrm>
          <a:prstGeom prst="rect">
            <a:avLst/>
          </a:prstGeom>
          <a:noFill/>
          <a:ln w="9525">
            <a:noFill/>
            <a:miter lim="800000"/>
            <a:headEnd/>
            <a:tailEnd/>
          </a:ln>
        </p:spPr>
        <p:txBody>
          <a:bodyPr wrap="square">
            <a:spAutoFit/>
          </a:bodyPr>
          <a:lstStyle/>
          <a:p>
            <a:pPr algn="ctr"/>
            <a:r>
              <a:rPr lang="pl-PL" sz="2400" dirty="0"/>
              <a:t>High</a:t>
            </a:r>
          </a:p>
        </p:txBody>
      </p:sp>
      <p:sp>
        <p:nvSpPr>
          <p:cNvPr id="10" name="object 3">
            <a:extLst>
              <a:ext uri="{FF2B5EF4-FFF2-40B4-BE49-F238E27FC236}">
                <a16:creationId xmlns:a16="http://schemas.microsoft.com/office/drawing/2014/main" id="{5593DAE2-2E3E-45C6-899B-81E815DFC078}"/>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Conditions</a:t>
            </a:r>
            <a:r>
              <a:rPr lang="pl-PL" sz="4000" b="1" spc="50" dirty="0">
                <a:solidFill>
                  <a:srgbClr val="243255"/>
                </a:solidFill>
                <a:cs typeface="Tahoma"/>
              </a:rPr>
              <a:t> for </a:t>
            </a:r>
            <a:r>
              <a:rPr lang="pl-PL" sz="4000" b="1" spc="50" dirty="0" err="1">
                <a:solidFill>
                  <a:srgbClr val="243255"/>
                </a:solidFill>
                <a:cs typeface="Tahoma"/>
              </a:rPr>
              <a:t>making</a:t>
            </a:r>
            <a:r>
              <a:rPr lang="pl-PL" sz="4000" b="1" spc="50" dirty="0">
                <a:solidFill>
                  <a:srgbClr val="243255"/>
                </a:solidFill>
                <a:cs typeface="Tahoma"/>
              </a:rPr>
              <a:t> </a:t>
            </a:r>
            <a:r>
              <a:rPr lang="pl-PL" sz="4000" b="1" spc="50" dirty="0" err="1">
                <a:solidFill>
                  <a:srgbClr val="243255"/>
                </a:solidFill>
                <a:cs typeface="Tahoma"/>
              </a:rPr>
              <a:t>decision</a:t>
            </a:r>
            <a:r>
              <a:rPr lang="pl-PL" sz="4000" b="1" spc="50" dirty="0">
                <a:solidFill>
                  <a:srgbClr val="243255"/>
                </a:solidFill>
                <a:cs typeface="Tahoma"/>
              </a:rPr>
              <a:t>/problem </a:t>
            </a:r>
            <a:r>
              <a:rPr lang="pl-PL" sz="4000" b="1" spc="50" dirty="0" err="1">
                <a:solidFill>
                  <a:srgbClr val="243255"/>
                </a:solidFill>
                <a:cs typeface="Tahoma"/>
              </a:rPr>
              <a:t>solving</a:t>
            </a:r>
            <a:endParaRPr lang="es-ES" sz="2000" spc="50" dirty="0">
              <a:solidFill>
                <a:srgbClr val="002060"/>
              </a:solidFill>
              <a:latin typeface="Tahoma"/>
              <a:cs typeface="Tahoma"/>
            </a:endParaRPr>
          </a:p>
        </p:txBody>
      </p:sp>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Prostokąt 10">
            <a:extLst>
              <a:ext uri="{FF2B5EF4-FFF2-40B4-BE49-F238E27FC236}">
                <a16:creationId xmlns:a16="http://schemas.microsoft.com/office/drawing/2014/main" id="{9F2F9135-9405-46C0-8BC9-6AFCE87D9C73}"/>
              </a:ext>
            </a:extLst>
          </p:cNvPr>
          <p:cNvSpPr/>
          <p:nvPr/>
        </p:nvSpPr>
        <p:spPr>
          <a:xfrm>
            <a:off x="7858116" y="8001020"/>
            <a:ext cx="2480231" cy="369332"/>
          </a:xfrm>
          <a:prstGeom prst="rect">
            <a:avLst/>
          </a:prstGeom>
        </p:spPr>
        <p:txBody>
          <a:bodyPr wrap="none">
            <a:spAutoFit/>
          </a:bodyPr>
          <a:lstStyle/>
          <a:p>
            <a:pPr algn="ctr"/>
            <a:r>
              <a:rPr lang="pl-PL" b="1" dirty="0" err="1"/>
              <a:t>Source</a:t>
            </a:r>
            <a:r>
              <a:rPr lang="pl-PL" b="1" dirty="0"/>
              <a:t>: </a:t>
            </a:r>
            <a:r>
              <a:rPr lang="pl-PL" dirty="0" err="1"/>
              <a:t>own</a:t>
            </a:r>
            <a:r>
              <a:rPr lang="pl-PL" dirty="0"/>
              <a:t> </a:t>
            </a:r>
            <a:r>
              <a:rPr lang="pl-PL" dirty="0" err="1"/>
              <a:t>elaboration</a:t>
            </a:r>
            <a:endParaRPr lang="pl-PL" dirty="0"/>
          </a:p>
        </p:txBody>
      </p:sp>
    </p:spTree>
    <p:extLst>
      <p:ext uri="{BB962C8B-B14F-4D97-AF65-F5344CB8AC3E}">
        <p14:creationId xmlns:p14="http://schemas.microsoft.com/office/powerpoint/2010/main" val="256247583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graphicEl>
                                              <a:dgm id="{976C397D-F4A7-4DB4-B760-525234B8120D}"/>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graphicEl>
                                              <a:dgm id="{1EB6FF5F-D2A5-4C8D-A118-C215A9C5188D}"/>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graphicEl>
                                              <a:dgm id="{72381F19-2724-486F-89B9-5A4457588137}"/>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graphicEl>
                                              <a:dgm id="{86042AC0-B25D-41B6-A706-83943F8C2BE5}"/>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graphicEl>
                                              <a:dgm id="{027DA78D-5062-4090-8DF2-3287DC209372}"/>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graphicEl>
                                              <a:dgm id="{077B4F12-958C-426D-9791-2BA35265683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graphicEl>
                                              <a:dgm id="{CEF808AA-1120-4BC6-8135-4B041438BB95}"/>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graphicEl>
                                              <a:dgm id="{600CD6A8-A2E7-4AAD-A8E7-8032778E2CCF}"/>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4">
                                            <p:graphicEl>
                                              <a:dgm id="{8436C2E3-76D2-4D94-87E4-9FC76DA509A1}"/>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4">
                                            <p:graphicEl>
                                              <a:dgm id="{379EC54E-B79C-4B06-A1AE-56A27F0622B5}"/>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4">
                                            <p:graphicEl>
                                              <a:dgm id="{6CC027ED-FFDD-4261-B0BA-89FAFF0141E0}"/>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5"/>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6"/>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7"/>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8"/>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P spid="6" grpId="0"/>
      <p:bldP spid="7"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213007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6. Plan </a:t>
            </a:r>
            <a:r>
              <a:rPr lang="pl-PL" sz="4000" b="1" spc="50" dirty="0" err="1">
                <a:solidFill>
                  <a:srgbClr val="243255"/>
                </a:solidFill>
                <a:cs typeface="Tahoma"/>
              </a:rPr>
              <a:t>implementation</a:t>
            </a:r>
            <a:r>
              <a:rPr lang="pl-PL" sz="4000" b="1" spc="50" dirty="0">
                <a:solidFill>
                  <a:srgbClr val="243255"/>
                </a:solidFill>
                <a:cs typeface="Tahoma"/>
              </a:rPr>
              <a:t>. PDCA </a:t>
            </a:r>
            <a:r>
              <a:rPr lang="pl-PL" sz="4000" b="1" spc="50" dirty="0" err="1">
                <a:solidFill>
                  <a:srgbClr val="243255"/>
                </a:solidFill>
                <a:cs typeface="Tahoma"/>
              </a:rPr>
              <a:t>cycle</a:t>
            </a:r>
            <a:r>
              <a:rPr lang="pl-PL" sz="4000" b="1" spc="50" dirty="0">
                <a:solidFill>
                  <a:srgbClr val="243255"/>
                </a:solidFill>
                <a:cs typeface="Tahoma"/>
              </a:rPr>
              <a:t> (i.e. </a:t>
            </a:r>
            <a:r>
              <a:rPr lang="pl-PL" sz="4000" b="1" spc="50" dirty="0" err="1">
                <a:solidFill>
                  <a:srgbClr val="243255"/>
                </a:solidFill>
                <a:cs typeface="Tahoma"/>
              </a:rPr>
              <a:t>Deming’s</a:t>
            </a:r>
            <a:r>
              <a:rPr lang="pl-PL" sz="4000" b="1" spc="50" dirty="0">
                <a:solidFill>
                  <a:srgbClr val="243255"/>
                </a:solidFill>
                <a:cs typeface="Tahoma"/>
              </a:rPr>
              <a:t> </a:t>
            </a:r>
            <a:r>
              <a:rPr lang="pl-PL" sz="4000" b="1" spc="50" dirty="0" err="1">
                <a:solidFill>
                  <a:srgbClr val="243255"/>
                </a:solidFill>
                <a:cs typeface="Tahoma"/>
              </a:rPr>
              <a:t>cycle</a:t>
            </a:r>
            <a:r>
              <a:rPr lang="pl-PL" sz="4000" b="1" spc="50" dirty="0">
                <a:solidFill>
                  <a:srgbClr val="243255"/>
                </a:solidFill>
                <a:cs typeface="Tahoma"/>
              </a:rPr>
              <a:t>)</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Deming’s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cycle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also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known</a:t>
            </a:r>
            <a:r>
              <a:rPr lang="pl-PL" altLang="es-ES" sz="2500" dirty="0">
                <a:latin typeface="Calibri" panose="020F0502020204030204" pitchFamily="34" charset="0"/>
                <a:cs typeface="Calibri" panose="020F0502020204030204" pitchFamily="34" charset="0"/>
              </a:rPr>
              <a:t> as the PDCA (Plan, Do, </a:t>
            </a:r>
            <a:r>
              <a:rPr lang="pl-PL" altLang="es-ES" sz="2500" dirty="0" err="1">
                <a:latin typeface="Calibri" panose="020F0502020204030204" pitchFamily="34" charset="0"/>
                <a:cs typeface="Calibri" panose="020F0502020204030204" pitchFamily="34" charset="0"/>
              </a:rPr>
              <a:t>Check</a:t>
            </a:r>
            <a:r>
              <a:rPr lang="pl-PL" altLang="es-ES" sz="2500" dirty="0">
                <a:latin typeface="Calibri" panose="020F0502020204030204" pitchFamily="34" charset="0"/>
                <a:cs typeface="Calibri" panose="020F0502020204030204" pitchFamily="34" charset="0"/>
              </a:rPr>
              <a:t> and </a:t>
            </a:r>
            <a:r>
              <a:rPr lang="pl-PL" altLang="es-ES" sz="2500" dirty="0" err="1">
                <a:latin typeface="Calibri" panose="020F0502020204030204" pitchFamily="34" charset="0"/>
                <a:cs typeface="Calibri" panose="020F0502020204030204" pitchFamily="34" charset="0"/>
              </a:rPr>
              <a:t>Act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cycle</a:t>
            </a:r>
            <a:r>
              <a:rPr lang="pl-PL" altLang="es-ES" sz="2500" dirty="0">
                <a:latin typeface="Calibri" panose="020F0502020204030204" pitchFamily="34" charset="0"/>
                <a:cs typeface="Calibri" panose="020F0502020204030204" pitchFamily="34" charset="0"/>
              </a:rPr>
              <a:t>. It </a:t>
            </a:r>
            <a:r>
              <a:rPr lang="pl-PL" altLang="es-ES" sz="2500" dirty="0" err="1">
                <a:latin typeface="Calibri" panose="020F0502020204030204" pitchFamily="34" charset="0"/>
                <a:cs typeface="Calibri" panose="020F0502020204030204" pitchFamily="34" charset="0"/>
              </a:rPr>
              <a:t>is</a:t>
            </a:r>
            <a:r>
              <a:rPr lang="pl-PL" altLang="es-ES" sz="2500" dirty="0">
                <a:latin typeface="Calibri" panose="020F0502020204030204" pitchFamily="34" charset="0"/>
                <a:cs typeface="Calibri" panose="020F0502020204030204" pitchFamily="34" charset="0"/>
              </a:rPr>
              <a:t> a </a:t>
            </a:r>
            <a:r>
              <a:rPr lang="pl-PL" altLang="es-ES" sz="2500" dirty="0" err="1">
                <a:latin typeface="Calibri" panose="020F0502020204030204" pitchFamily="34" charset="0"/>
                <a:cs typeface="Calibri" panose="020F0502020204030204" pitchFamily="34" charset="0"/>
              </a:rPr>
              <a:t>method</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that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helps</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solve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problems</a:t>
            </a:r>
            <a:r>
              <a:rPr lang="pl-PL" altLang="es-ES" sz="2500" dirty="0">
                <a:latin typeface="Calibri" panose="020F0502020204030204" pitchFamily="34" charset="0"/>
                <a:cs typeface="Calibri" panose="020F0502020204030204" pitchFamily="34" charset="0"/>
              </a:rPr>
              <a:t> in </a:t>
            </a:r>
            <a:r>
              <a:rPr lang="pl-PL" altLang="es-ES" sz="2500" dirty="0" err="1">
                <a:latin typeface="Calibri" panose="020F0502020204030204" pitchFamily="34" charset="0"/>
                <a:cs typeface="Calibri" panose="020F0502020204030204" pitchFamily="34" charset="0"/>
              </a:rPr>
              <a:t>an</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orderly</a:t>
            </a:r>
            <a:r>
              <a:rPr lang="pl-PL" altLang="es-ES" sz="2500" dirty="0">
                <a:latin typeface="Calibri" panose="020F0502020204030204" pitchFamily="34" charset="0"/>
                <a:cs typeface="Calibri" panose="020F0502020204030204" pitchFamily="34" charset="0"/>
              </a:rPr>
              <a:t> and </a:t>
            </a:r>
            <a:r>
              <a:rPr lang="pl-PL" altLang="es-ES" sz="2500" dirty="0" err="1">
                <a:latin typeface="Calibri" panose="020F0502020204030204" pitchFamily="34" charset="0"/>
                <a:cs typeface="Calibri" panose="020F0502020204030204" pitchFamily="34" charset="0"/>
              </a:rPr>
              <a:t>systematic</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manner</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Diagram 2">
            <a:extLst>
              <a:ext uri="{FF2B5EF4-FFF2-40B4-BE49-F238E27FC236}">
                <a16:creationId xmlns:a16="http://schemas.microsoft.com/office/drawing/2014/main" id="{EB76A4CA-2255-42FC-8C04-285FC8A8E698}"/>
              </a:ext>
            </a:extLst>
          </p:cNvPr>
          <p:cNvGraphicFramePr/>
          <p:nvPr>
            <p:extLst/>
          </p:nvPr>
        </p:nvGraphicFramePr>
        <p:xfrm>
          <a:off x="381000" y="3353820"/>
          <a:ext cx="16411890"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bject 2">
            <a:extLst>
              <a:ext uri="{FF2B5EF4-FFF2-40B4-BE49-F238E27FC236}">
                <a16:creationId xmlns:a16="http://schemas.microsoft.com/office/drawing/2014/main" id="{CEF207CD-8358-4234-92B2-D2D0AA8FC10B}"/>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98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3">
                                            <p:graphicEl>
                                              <a:dgm id="{D4BCCE0E-F0C6-4B1B-83B7-791FCADEAA64}"/>
                                            </p:graphicEl>
                                          </p:spTgt>
                                        </p:tgtEl>
                                        <p:attrNameLst>
                                          <p:attrName>style.visibility</p:attrName>
                                        </p:attrNameLst>
                                      </p:cBhvr>
                                      <p:to>
                                        <p:strVal val="visible"/>
                                      </p:to>
                                    </p:set>
                                    <p:anim calcmode="lin" valueType="num">
                                      <p:cBhvr additive="base">
                                        <p:cTn id="12" dur="500" fill="hold"/>
                                        <p:tgtEl>
                                          <p:spTgt spid="3">
                                            <p:graphicEl>
                                              <a:dgm id="{D4BCCE0E-F0C6-4B1B-83B7-791FCADEAA64}"/>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graphicEl>
                                              <a:dgm id="{D4BCCE0E-F0C6-4B1B-83B7-791FCADEAA64}"/>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500"/>
                                  </p:stCondLst>
                                  <p:childTnLst>
                                    <p:set>
                                      <p:cBhvr>
                                        <p:cTn id="16" dur="1" fill="hold">
                                          <p:stCondLst>
                                            <p:cond delay="0"/>
                                          </p:stCondLst>
                                        </p:cTn>
                                        <p:tgtEl>
                                          <p:spTgt spid="3">
                                            <p:graphicEl>
                                              <a:dgm id="{2563A1BD-3C40-4ED3-A4A0-ACCEFEEF4ECC}"/>
                                            </p:graphicEl>
                                          </p:spTgt>
                                        </p:tgtEl>
                                        <p:attrNameLst>
                                          <p:attrName>style.visibility</p:attrName>
                                        </p:attrNameLst>
                                      </p:cBhvr>
                                      <p:to>
                                        <p:strVal val="visible"/>
                                      </p:to>
                                    </p:set>
                                    <p:anim calcmode="lin" valueType="num">
                                      <p:cBhvr additive="base">
                                        <p:cTn id="17" dur="500" fill="hold"/>
                                        <p:tgtEl>
                                          <p:spTgt spid="3">
                                            <p:graphicEl>
                                              <a:dgm id="{2563A1BD-3C40-4ED3-A4A0-ACCEFEEF4EC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2563A1BD-3C40-4ED3-A4A0-ACCEFEEF4ECC}"/>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500"/>
                                  </p:stCondLst>
                                  <p:childTnLst>
                                    <p:set>
                                      <p:cBhvr>
                                        <p:cTn id="21" dur="1" fill="hold">
                                          <p:stCondLst>
                                            <p:cond delay="0"/>
                                          </p:stCondLst>
                                        </p:cTn>
                                        <p:tgtEl>
                                          <p:spTgt spid="3">
                                            <p:graphicEl>
                                              <a:dgm id="{CBD85F90-D075-469F-8D86-D3F7BB2114C3}"/>
                                            </p:graphicEl>
                                          </p:spTgt>
                                        </p:tgtEl>
                                        <p:attrNameLst>
                                          <p:attrName>style.visibility</p:attrName>
                                        </p:attrNameLst>
                                      </p:cBhvr>
                                      <p:to>
                                        <p:strVal val="visible"/>
                                      </p:to>
                                    </p:set>
                                    <p:anim calcmode="lin" valueType="num">
                                      <p:cBhvr additive="base">
                                        <p:cTn id="22" dur="500" fill="hold"/>
                                        <p:tgtEl>
                                          <p:spTgt spid="3">
                                            <p:graphicEl>
                                              <a:dgm id="{CBD85F90-D075-469F-8D86-D3F7BB2114C3}"/>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graphicEl>
                                              <a:dgm id="{CBD85F90-D075-469F-8D86-D3F7BB2114C3}"/>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500"/>
                                  </p:stCondLst>
                                  <p:childTnLst>
                                    <p:set>
                                      <p:cBhvr>
                                        <p:cTn id="26" dur="1" fill="hold">
                                          <p:stCondLst>
                                            <p:cond delay="0"/>
                                          </p:stCondLst>
                                        </p:cTn>
                                        <p:tgtEl>
                                          <p:spTgt spid="3">
                                            <p:graphicEl>
                                              <a:dgm id="{6207D171-8A9E-497D-B374-1CE4532BCC3A}"/>
                                            </p:graphicEl>
                                          </p:spTgt>
                                        </p:tgtEl>
                                        <p:attrNameLst>
                                          <p:attrName>style.visibility</p:attrName>
                                        </p:attrNameLst>
                                      </p:cBhvr>
                                      <p:to>
                                        <p:strVal val="visible"/>
                                      </p:to>
                                    </p:set>
                                    <p:anim calcmode="lin" valueType="num">
                                      <p:cBhvr additive="base">
                                        <p:cTn id="27" dur="500" fill="hold"/>
                                        <p:tgtEl>
                                          <p:spTgt spid="3">
                                            <p:graphicEl>
                                              <a:dgm id="{6207D171-8A9E-497D-B374-1CE4532BCC3A}"/>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6207D171-8A9E-497D-B374-1CE4532BCC3A}"/>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500"/>
                                  </p:stCondLst>
                                  <p:childTnLst>
                                    <p:set>
                                      <p:cBhvr>
                                        <p:cTn id="31" dur="1" fill="hold">
                                          <p:stCondLst>
                                            <p:cond delay="0"/>
                                          </p:stCondLst>
                                        </p:cTn>
                                        <p:tgtEl>
                                          <p:spTgt spid="3">
                                            <p:graphicEl>
                                              <a:dgm id="{3F41B338-C905-449A-B183-921AC58B5C85}"/>
                                            </p:graphicEl>
                                          </p:spTgt>
                                        </p:tgtEl>
                                        <p:attrNameLst>
                                          <p:attrName>style.visibility</p:attrName>
                                        </p:attrNameLst>
                                      </p:cBhvr>
                                      <p:to>
                                        <p:strVal val="visible"/>
                                      </p:to>
                                    </p:set>
                                    <p:anim calcmode="lin" valueType="num">
                                      <p:cBhvr additive="base">
                                        <p:cTn id="32" dur="500" fill="hold"/>
                                        <p:tgtEl>
                                          <p:spTgt spid="3">
                                            <p:graphicEl>
                                              <a:dgm id="{3F41B338-C905-449A-B183-921AC58B5C85}"/>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graphicEl>
                                              <a:dgm id="{3F41B338-C905-449A-B183-921AC58B5C85}"/>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5500"/>
                            </p:stCondLst>
                            <p:childTnLst>
                              <p:par>
                                <p:cTn id="35" presetID="2" presetClass="entr" presetSubtype="4" fill="hold" grpId="0" nodeType="afterEffect">
                                  <p:stCondLst>
                                    <p:cond delay="500"/>
                                  </p:stCondLst>
                                  <p:childTnLst>
                                    <p:set>
                                      <p:cBhvr>
                                        <p:cTn id="36" dur="1" fill="hold">
                                          <p:stCondLst>
                                            <p:cond delay="0"/>
                                          </p:stCondLst>
                                        </p:cTn>
                                        <p:tgtEl>
                                          <p:spTgt spid="3">
                                            <p:graphicEl>
                                              <a:dgm id="{3B8F2FD1-3875-4ED2-88A9-0C598DC2081B}"/>
                                            </p:graphicEl>
                                          </p:spTgt>
                                        </p:tgtEl>
                                        <p:attrNameLst>
                                          <p:attrName>style.visibility</p:attrName>
                                        </p:attrNameLst>
                                      </p:cBhvr>
                                      <p:to>
                                        <p:strVal val="visible"/>
                                      </p:to>
                                    </p:set>
                                    <p:anim calcmode="lin" valueType="num">
                                      <p:cBhvr additive="base">
                                        <p:cTn id="37" dur="500" fill="hold"/>
                                        <p:tgtEl>
                                          <p:spTgt spid="3">
                                            <p:graphicEl>
                                              <a:dgm id="{3B8F2FD1-3875-4ED2-88A9-0C598DC2081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3B8F2FD1-3875-4ED2-88A9-0C598DC2081B}"/>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6500"/>
                            </p:stCondLst>
                            <p:childTnLst>
                              <p:par>
                                <p:cTn id="40" presetID="2" presetClass="entr" presetSubtype="4" fill="hold" grpId="0" nodeType="afterEffect">
                                  <p:stCondLst>
                                    <p:cond delay="500"/>
                                  </p:stCondLst>
                                  <p:childTnLst>
                                    <p:set>
                                      <p:cBhvr>
                                        <p:cTn id="41" dur="1" fill="hold">
                                          <p:stCondLst>
                                            <p:cond delay="0"/>
                                          </p:stCondLst>
                                        </p:cTn>
                                        <p:tgtEl>
                                          <p:spTgt spid="3">
                                            <p:graphicEl>
                                              <a:dgm id="{39D4E244-726E-42D7-9B00-0C177DD66C25}"/>
                                            </p:graphicEl>
                                          </p:spTgt>
                                        </p:tgtEl>
                                        <p:attrNameLst>
                                          <p:attrName>style.visibility</p:attrName>
                                        </p:attrNameLst>
                                      </p:cBhvr>
                                      <p:to>
                                        <p:strVal val="visible"/>
                                      </p:to>
                                    </p:set>
                                    <p:anim calcmode="lin" valueType="num">
                                      <p:cBhvr additive="base">
                                        <p:cTn id="42" dur="500" fill="hold"/>
                                        <p:tgtEl>
                                          <p:spTgt spid="3">
                                            <p:graphicEl>
                                              <a:dgm id="{39D4E244-726E-42D7-9B00-0C177DD66C25}"/>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graphicEl>
                                              <a:dgm id="{39D4E244-726E-42D7-9B00-0C177DD66C25}"/>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7500"/>
                            </p:stCondLst>
                            <p:childTnLst>
                              <p:par>
                                <p:cTn id="45" presetID="2" presetClass="entr" presetSubtype="4" fill="hold" grpId="0" nodeType="afterEffect">
                                  <p:stCondLst>
                                    <p:cond delay="500"/>
                                  </p:stCondLst>
                                  <p:childTnLst>
                                    <p:set>
                                      <p:cBhvr>
                                        <p:cTn id="46" dur="1" fill="hold">
                                          <p:stCondLst>
                                            <p:cond delay="0"/>
                                          </p:stCondLst>
                                        </p:cTn>
                                        <p:tgtEl>
                                          <p:spTgt spid="3">
                                            <p:graphicEl>
                                              <a:dgm id="{49F153CC-6939-41C5-B46D-B0BC2FE846A7}"/>
                                            </p:graphicEl>
                                          </p:spTgt>
                                        </p:tgtEl>
                                        <p:attrNameLst>
                                          <p:attrName>style.visibility</p:attrName>
                                        </p:attrNameLst>
                                      </p:cBhvr>
                                      <p:to>
                                        <p:strVal val="visible"/>
                                      </p:to>
                                    </p:set>
                                    <p:anim calcmode="lin" valueType="num">
                                      <p:cBhvr additive="base">
                                        <p:cTn id="47" dur="500" fill="hold"/>
                                        <p:tgtEl>
                                          <p:spTgt spid="3">
                                            <p:graphicEl>
                                              <a:dgm id="{49F153CC-6939-41C5-B46D-B0BC2FE846A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49F153CC-6939-41C5-B46D-B0BC2FE846A7}"/>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8500"/>
                            </p:stCondLst>
                            <p:childTnLst>
                              <p:par>
                                <p:cTn id="50" presetID="2" presetClass="entr" presetSubtype="4" fill="hold" grpId="0" nodeType="afterEffect">
                                  <p:stCondLst>
                                    <p:cond delay="500"/>
                                  </p:stCondLst>
                                  <p:childTnLst>
                                    <p:set>
                                      <p:cBhvr>
                                        <p:cTn id="51" dur="1" fill="hold">
                                          <p:stCondLst>
                                            <p:cond delay="0"/>
                                          </p:stCondLst>
                                        </p:cTn>
                                        <p:tgtEl>
                                          <p:spTgt spid="3">
                                            <p:graphicEl>
                                              <a:dgm id="{07A077A4-0797-4ED6-BA26-39A9084EBE23}"/>
                                            </p:graphicEl>
                                          </p:spTgt>
                                        </p:tgtEl>
                                        <p:attrNameLst>
                                          <p:attrName>style.visibility</p:attrName>
                                        </p:attrNameLst>
                                      </p:cBhvr>
                                      <p:to>
                                        <p:strVal val="visible"/>
                                      </p:to>
                                    </p:set>
                                    <p:anim calcmode="lin" valueType="num">
                                      <p:cBhvr additive="base">
                                        <p:cTn id="52" dur="500" fill="hold"/>
                                        <p:tgtEl>
                                          <p:spTgt spid="3">
                                            <p:graphicEl>
                                              <a:dgm id="{07A077A4-0797-4ED6-BA26-39A9084EBE23}"/>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graphicEl>
                                              <a:dgm id="{07A077A4-0797-4ED6-BA26-39A9084EBE2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8663145" cy="6887783"/>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PDCA </a:t>
            </a:r>
            <a:r>
              <a:rPr lang="pl-PL" sz="4000" b="1" spc="50" dirty="0" err="1">
                <a:solidFill>
                  <a:srgbClr val="243255"/>
                </a:solidFill>
                <a:cs typeface="Tahoma"/>
              </a:rPr>
              <a:t>cycle</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PLAN</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P1: </a:t>
            </a:r>
            <a:r>
              <a:rPr lang="pl-PL" sz="2500" dirty="0" err="1">
                <a:solidFill>
                  <a:srgbClr val="002060"/>
                </a:solidFill>
                <a:latin typeface="Calibri" panose="020F0502020204030204" pitchFamily="34" charset="0"/>
                <a:cs typeface="Calibri" panose="020F0502020204030204" pitchFamily="34" charset="0"/>
              </a:rPr>
              <a:t>Define</a:t>
            </a:r>
            <a:r>
              <a:rPr lang="pl-PL" sz="2500" dirty="0">
                <a:solidFill>
                  <a:srgbClr val="002060"/>
                </a:solidFill>
                <a:latin typeface="Calibri" panose="020F0502020204030204" pitchFamily="34" charset="0"/>
                <a:cs typeface="Calibri" panose="020F0502020204030204" pitchFamily="34" charset="0"/>
              </a:rPr>
              <a:t> the problem.</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P2: </a:t>
            </a:r>
            <a:r>
              <a:rPr lang="pl-PL" sz="2500" dirty="0" err="1">
                <a:solidFill>
                  <a:srgbClr val="002060"/>
                </a:solidFill>
                <a:latin typeface="Calibri" panose="020F0502020204030204" pitchFamily="34" charset="0"/>
                <a:cs typeface="Calibri" panose="020F0502020204030204" pitchFamily="34" charset="0"/>
              </a:rPr>
              <a:t>Document</a:t>
            </a:r>
            <a:r>
              <a:rPr lang="pl-PL" sz="2500" dirty="0">
                <a:solidFill>
                  <a:srgbClr val="002060"/>
                </a:solidFill>
                <a:latin typeface="Calibri" panose="020F0502020204030204" pitchFamily="34" charset="0"/>
                <a:cs typeface="Calibri" panose="020F0502020204030204" pitchFamily="34" charset="0"/>
              </a:rPr>
              <a:t> the </a:t>
            </a:r>
            <a:r>
              <a:rPr lang="pl-PL" sz="2500" dirty="0" err="1">
                <a:solidFill>
                  <a:srgbClr val="002060"/>
                </a:solidFill>
                <a:latin typeface="Calibri" panose="020F0502020204030204" pitchFamily="34" charset="0"/>
                <a:cs typeface="Calibri" panose="020F0502020204030204" pitchFamily="34" charset="0"/>
              </a:rPr>
              <a:t>current</a:t>
            </a:r>
            <a:r>
              <a:rPr lang="pl-PL" sz="2500" dirty="0">
                <a:solidFill>
                  <a:srgbClr val="002060"/>
                </a:solidFill>
                <a:latin typeface="Calibri" panose="020F0502020204030204" pitchFamily="34" charset="0"/>
                <a:cs typeface="Calibri" panose="020F0502020204030204" pitchFamily="34" charset="0"/>
              </a:rPr>
              <a:t> status.</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P3: </a:t>
            </a:r>
            <a:r>
              <a:rPr lang="pl-PL" sz="2500" dirty="0" err="1">
                <a:solidFill>
                  <a:srgbClr val="002060"/>
                </a:solidFill>
                <a:latin typeface="Calibri" panose="020F0502020204030204" pitchFamily="34" charset="0"/>
                <a:cs typeface="Calibri" panose="020F0502020204030204" pitchFamily="34" charset="0"/>
              </a:rPr>
              <a:t>Define</a:t>
            </a:r>
            <a:r>
              <a:rPr lang="pl-PL" sz="2500" dirty="0">
                <a:solidFill>
                  <a:srgbClr val="002060"/>
                </a:solidFill>
                <a:latin typeface="Calibri" panose="020F0502020204030204" pitchFamily="34" charset="0"/>
                <a:cs typeface="Calibri" panose="020F0502020204030204" pitchFamily="34" charset="0"/>
              </a:rPr>
              <a:t> a target </a:t>
            </a:r>
            <a:r>
              <a:rPr lang="pl-PL" sz="2500" dirty="0" err="1">
                <a:solidFill>
                  <a:srgbClr val="002060"/>
                </a:solidFill>
                <a:latin typeface="Calibri" panose="020F0502020204030204" pitchFamily="34" charset="0"/>
                <a:cs typeface="Calibri" panose="020F0502020204030204" pitchFamily="34" charset="0"/>
              </a:rPr>
              <a:t>state</a:t>
            </a:r>
            <a:r>
              <a:rPr lang="pl-PL" sz="2500" dirty="0">
                <a:solidFill>
                  <a:srgbClr val="002060"/>
                </a:solidFill>
                <a:latin typeface="Calibri" panose="020F0502020204030204" pitchFamily="34" charset="0"/>
                <a:cs typeface="Calibri" panose="020F0502020204030204" pitchFamily="34" charset="0"/>
              </a:rPr>
              <a:t> with </a:t>
            </a:r>
            <a:r>
              <a:rPr lang="pl-PL" sz="2500" dirty="0" err="1">
                <a:solidFill>
                  <a:srgbClr val="002060"/>
                </a:solidFill>
                <a:latin typeface="Calibri" panose="020F0502020204030204" pitchFamily="34" charset="0"/>
                <a:cs typeface="Calibri" panose="020F0502020204030204" pitchFamily="34" charset="0"/>
              </a:rPr>
              <a:t>measurable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goals</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P4: </a:t>
            </a:r>
            <a:r>
              <a:rPr lang="pl-PL" sz="2500" dirty="0" err="1">
                <a:solidFill>
                  <a:srgbClr val="002060"/>
                </a:solidFill>
                <a:latin typeface="Calibri" panose="020F0502020204030204" pitchFamily="34" charset="0"/>
                <a:cs typeface="Calibri" panose="020F0502020204030204" pitchFamily="34" charset="0"/>
              </a:rPr>
              <a:t>Identify</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solutions</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or</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process</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improvements</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P5: </a:t>
            </a:r>
            <a:r>
              <a:rPr lang="pl-PL" sz="2500" dirty="0" err="1">
                <a:solidFill>
                  <a:srgbClr val="002060"/>
                </a:solidFill>
                <a:latin typeface="Calibri" panose="020F0502020204030204" pitchFamily="34" charset="0"/>
                <a:cs typeface="Calibri" panose="020F0502020204030204" pitchFamily="34" charset="0"/>
              </a:rPr>
              <a:t>Develop</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an</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action</a:t>
            </a:r>
            <a:r>
              <a:rPr lang="pl-PL" sz="2500" dirty="0">
                <a:solidFill>
                  <a:srgbClr val="002060"/>
                </a:solidFill>
                <a:latin typeface="Calibri" panose="020F0502020204030204" pitchFamily="34" charset="0"/>
                <a:cs typeface="Calibri" panose="020F0502020204030204" pitchFamily="34" charset="0"/>
              </a:rPr>
              <a:t> plan.</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DO</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D1: </a:t>
            </a:r>
            <a:r>
              <a:rPr lang="pl-PL" sz="2500" dirty="0" err="1">
                <a:solidFill>
                  <a:srgbClr val="002060"/>
                </a:solidFill>
                <a:latin typeface="Calibri" panose="020F0502020204030204" pitchFamily="34" charset="0"/>
                <a:cs typeface="Calibri" panose="020F0502020204030204" pitchFamily="34" charset="0"/>
              </a:rPr>
              <a:t>Implement</a:t>
            </a:r>
            <a:r>
              <a:rPr lang="pl-PL" sz="2500" dirty="0">
                <a:solidFill>
                  <a:srgbClr val="002060"/>
                </a:solidFill>
                <a:latin typeface="Calibri" panose="020F0502020204030204" pitchFamily="34" charset="0"/>
                <a:cs typeface="Calibri" panose="020F0502020204030204" pitchFamily="34" charset="0"/>
              </a:rPr>
              <a:t> the </a:t>
            </a:r>
            <a:r>
              <a:rPr lang="pl-PL" sz="2500" dirty="0" err="1">
                <a:solidFill>
                  <a:srgbClr val="002060"/>
                </a:solidFill>
                <a:latin typeface="Calibri" panose="020F0502020204030204" pitchFamily="34" charset="0"/>
                <a:cs typeface="Calibri" panose="020F0502020204030204" pitchFamily="34" charset="0"/>
              </a:rPr>
              <a:t>action</a:t>
            </a:r>
            <a:r>
              <a:rPr lang="pl-PL" sz="2500" dirty="0">
                <a:solidFill>
                  <a:srgbClr val="002060"/>
                </a:solidFill>
                <a:latin typeface="Calibri" panose="020F0502020204030204" pitchFamily="34" charset="0"/>
                <a:cs typeface="Calibri" panose="020F0502020204030204" pitchFamily="34" charset="0"/>
              </a:rPr>
              <a:t> plan in a real </a:t>
            </a:r>
            <a:r>
              <a:rPr lang="pl-PL" sz="2500" dirty="0" err="1">
                <a:solidFill>
                  <a:srgbClr val="002060"/>
                </a:solidFill>
                <a:latin typeface="Calibri" panose="020F0502020204030204" pitchFamily="34" charset="0"/>
                <a:cs typeface="Calibri" panose="020F0502020204030204" pitchFamily="34" charset="0"/>
              </a:rPr>
              <a:t>process</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CHECK</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C1: </a:t>
            </a:r>
            <a:r>
              <a:rPr lang="pl-PL" sz="2500" dirty="0" err="1">
                <a:solidFill>
                  <a:srgbClr val="002060"/>
                </a:solidFill>
                <a:latin typeface="Calibri" panose="020F0502020204030204" pitchFamily="34" charset="0"/>
                <a:cs typeface="Calibri" panose="020F0502020204030204" pitchFamily="34" charset="0"/>
              </a:rPr>
              <a:t>Analyze</a:t>
            </a:r>
            <a:r>
              <a:rPr lang="pl-PL" sz="2500" dirty="0">
                <a:solidFill>
                  <a:srgbClr val="002060"/>
                </a:solidFill>
                <a:latin typeface="Calibri" panose="020F0502020204030204" pitchFamily="34" charset="0"/>
                <a:cs typeface="Calibri" panose="020F0502020204030204" pitchFamily="34" charset="0"/>
              </a:rPr>
              <a:t> the </a:t>
            </a:r>
            <a:r>
              <a:rPr lang="pl-PL" sz="2500" dirty="0" err="1">
                <a:solidFill>
                  <a:srgbClr val="002060"/>
                </a:solidFill>
                <a:latin typeface="Calibri" panose="020F0502020204030204" pitchFamily="34" charset="0"/>
                <a:cs typeface="Calibri" panose="020F0502020204030204" pitchFamily="34" charset="0"/>
              </a:rPr>
              <a:t>results</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against</a:t>
            </a:r>
            <a:r>
              <a:rPr lang="pl-PL" sz="2500" dirty="0">
                <a:solidFill>
                  <a:srgbClr val="002060"/>
                </a:solidFill>
                <a:latin typeface="Calibri" panose="020F0502020204030204" pitchFamily="34" charset="0"/>
                <a:cs typeface="Calibri" panose="020F0502020204030204" pitchFamily="34" charset="0"/>
              </a:rPr>
              <a:t> the </a:t>
            </a:r>
            <a:r>
              <a:rPr lang="pl-PL" sz="2500" dirty="0" err="1">
                <a:solidFill>
                  <a:srgbClr val="002060"/>
                </a:solidFill>
                <a:latin typeface="Calibri" panose="020F0502020204030204" pitchFamily="34" charset="0"/>
                <a:cs typeface="Calibri" panose="020F0502020204030204" pitchFamily="34" charset="0"/>
              </a:rPr>
              <a:t>goals</a:t>
            </a:r>
            <a:r>
              <a:rPr lang="pl-PL" sz="2500" dirty="0">
                <a:solidFill>
                  <a:srgbClr val="002060"/>
                </a:solidFill>
                <a:latin typeface="Calibri" panose="020F0502020204030204" pitchFamily="34" charset="0"/>
                <a:cs typeface="Calibri" panose="020F0502020204030204" pitchFamily="34" charset="0"/>
              </a:rPr>
              <a:t> set in the PLAN </a:t>
            </a:r>
            <a:r>
              <a:rPr lang="pl-PL" sz="2500" dirty="0" err="1">
                <a:solidFill>
                  <a:srgbClr val="002060"/>
                </a:solidFill>
                <a:latin typeface="Calibri" panose="020F0502020204030204" pitchFamily="34" charset="0"/>
                <a:cs typeface="Calibri" panose="020F0502020204030204" pitchFamily="34" charset="0"/>
              </a:rPr>
              <a:t>phase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Check</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if</a:t>
            </a:r>
            <a:r>
              <a:rPr lang="pl-PL" sz="2500" dirty="0">
                <a:solidFill>
                  <a:srgbClr val="002060"/>
                </a:solidFill>
                <a:latin typeface="Calibri" panose="020F0502020204030204" pitchFamily="34" charset="0"/>
                <a:cs typeface="Calibri" panose="020F0502020204030204" pitchFamily="34" charset="0"/>
              </a:rPr>
              <a:t> the </a:t>
            </a:r>
            <a:r>
              <a:rPr lang="pl-PL" sz="2500" dirty="0" err="1">
                <a:solidFill>
                  <a:srgbClr val="002060"/>
                </a:solidFill>
                <a:latin typeface="Calibri" panose="020F0502020204030204" pitchFamily="34" charset="0"/>
                <a:cs typeface="Calibri" panose="020F0502020204030204" pitchFamily="34" charset="0"/>
              </a:rPr>
              <a:t>state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after</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implementation</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is</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consistent</a:t>
            </a:r>
            <a:r>
              <a:rPr lang="pl-PL" sz="2500" dirty="0">
                <a:solidFill>
                  <a:srgbClr val="002060"/>
                </a:solidFill>
                <a:latin typeface="Calibri" panose="020F0502020204030204" pitchFamily="34" charset="0"/>
                <a:cs typeface="Calibri" panose="020F0502020204030204" pitchFamily="34" charset="0"/>
              </a:rPr>
              <a:t> with the </a:t>
            </a:r>
            <a:r>
              <a:rPr lang="pl-PL" sz="2500" dirty="0" err="1">
                <a:solidFill>
                  <a:srgbClr val="002060"/>
                </a:solidFill>
                <a:latin typeface="Calibri" panose="020F0502020204030204" pitchFamily="34" charset="0"/>
                <a:cs typeface="Calibri" panose="020F0502020204030204" pitchFamily="34" charset="0"/>
              </a:rPr>
              <a:t>planned</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future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state</a:t>
            </a:r>
            <a:r>
              <a:rPr lang="pl-PL" sz="2500" dirty="0">
                <a:solidFill>
                  <a:srgbClr val="002060"/>
                </a:solidFill>
                <a:latin typeface="Calibri" panose="020F0502020204030204" pitchFamily="34" charset="0"/>
                <a:cs typeface="Calibri" panose="020F0502020204030204" pitchFamily="34" charset="0"/>
              </a:rPr>
              <a:t>.</a:t>
            </a: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bject 3">
            <a:extLst>
              <a:ext uri="{FF2B5EF4-FFF2-40B4-BE49-F238E27FC236}">
                <a16:creationId xmlns:a16="http://schemas.microsoft.com/office/drawing/2014/main" id="{95C00161-81F3-4BD2-96BA-879801A70547}"/>
              </a:ext>
            </a:extLst>
          </p:cNvPr>
          <p:cNvSpPr txBox="1"/>
          <p:nvPr/>
        </p:nvSpPr>
        <p:spPr>
          <a:xfrm>
            <a:off x="9601200" y="2431884"/>
            <a:ext cx="8534400" cy="3168816"/>
          </a:xfrm>
          <a:prstGeom prst="rect">
            <a:avLst/>
          </a:prstGeom>
        </p:spPr>
        <p:txBody>
          <a:bodyPr vert="horz" wrap="square" lIns="0" tIns="13970" rIns="0" bIns="0" rtlCol="0">
            <a:spAutoFit/>
          </a:bodyPr>
          <a:lstStyle/>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ACT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A1: </a:t>
            </a:r>
            <a:r>
              <a:rPr lang="pl-PL" sz="2500" dirty="0" err="1">
                <a:solidFill>
                  <a:srgbClr val="002060"/>
                </a:solidFill>
                <a:latin typeface="Calibri" panose="020F0502020204030204" pitchFamily="34" charset="0"/>
                <a:cs typeface="Calibri" panose="020F0502020204030204" pitchFamily="34" charset="0"/>
              </a:rPr>
              <a:t>Document</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changes</a:t>
            </a:r>
            <a:r>
              <a:rPr lang="pl-PL" sz="2500" dirty="0">
                <a:solidFill>
                  <a:srgbClr val="002060"/>
                </a:solidFill>
                <a:latin typeface="Calibri" panose="020F0502020204030204" pitchFamily="34" charset="0"/>
                <a:cs typeface="Calibri" panose="020F0502020204030204" pitchFamily="34" charset="0"/>
              </a:rPr>
              <a:t> to the standard </a:t>
            </a:r>
            <a:r>
              <a:rPr lang="pl-PL" sz="2500" dirty="0" err="1">
                <a:solidFill>
                  <a:srgbClr val="002060"/>
                </a:solidFill>
                <a:latin typeface="Calibri" panose="020F0502020204030204" pitchFamily="34" charset="0"/>
                <a:cs typeface="Calibri" panose="020F0502020204030204" pitchFamily="34" charset="0"/>
              </a:rPr>
              <a:t>process</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A2: </a:t>
            </a:r>
            <a:r>
              <a:rPr lang="pl-PL" sz="2500" dirty="0" err="1">
                <a:solidFill>
                  <a:srgbClr val="002060"/>
                </a:solidFill>
                <a:latin typeface="Calibri" panose="020F0502020204030204" pitchFamily="34" charset="0"/>
                <a:cs typeface="Calibri" panose="020F0502020204030204" pitchFamily="34" charset="0"/>
              </a:rPr>
              <a:t>Explore</a:t>
            </a:r>
            <a:r>
              <a:rPr lang="pl-PL" sz="2500" dirty="0">
                <a:solidFill>
                  <a:srgbClr val="002060"/>
                </a:solidFill>
                <a:latin typeface="Calibri" panose="020F0502020204030204" pitchFamily="34" charset="0"/>
                <a:cs typeface="Calibri" panose="020F0502020204030204" pitchFamily="34" charset="0"/>
              </a:rPr>
              <a:t> the progres of the learning </a:t>
            </a:r>
            <a:r>
              <a:rPr lang="pl-PL" sz="2500" dirty="0" err="1">
                <a:solidFill>
                  <a:srgbClr val="002060"/>
                </a:solidFill>
                <a:latin typeface="Calibri" panose="020F0502020204030204" pitchFamily="34" charset="0"/>
                <a:cs typeface="Calibri" panose="020F0502020204030204" pitchFamily="34" charset="0"/>
              </a:rPr>
              <a:t>process</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what</a:t>
            </a:r>
            <a:r>
              <a:rPr lang="pl-PL" sz="2500" dirty="0">
                <a:solidFill>
                  <a:srgbClr val="002060"/>
                </a:solidFill>
                <a:latin typeface="Calibri" panose="020F0502020204030204" pitchFamily="34" charset="0"/>
                <a:cs typeface="Calibri" panose="020F0502020204030204" pitchFamily="34" charset="0"/>
              </a:rPr>
              <a:t> the team </a:t>
            </a:r>
            <a:r>
              <a:rPr lang="pl-PL" sz="2500" dirty="0" err="1">
                <a:solidFill>
                  <a:srgbClr val="002060"/>
                </a:solidFill>
                <a:latin typeface="Calibri" panose="020F0502020204030204" pitchFamily="34" charset="0"/>
                <a:cs typeface="Calibri" panose="020F0502020204030204" pitchFamily="34" charset="0"/>
              </a:rPr>
              <a:t>has</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learned</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A3: </a:t>
            </a:r>
            <a:r>
              <a:rPr lang="pl-PL" sz="2500" dirty="0" err="1">
                <a:solidFill>
                  <a:srgbClr val="002060"/>
                </a:solidFill>
                <a:latin typeface="Calibri" panose="020F0502020204030204" pitchFamily="34" charset="0"/>
                <a:cs typeface="Calibri" panose="020F0502020204030204" pitchFamily="34" charset="0"/>
              </a:rPr>
              <a:t>Define</a:t>
            </a:r>
            <a:r>
              <a:rPr lang="pl-PL" sz="2500" dirty="0">
                <a:solidFill>
                  <a:srgbClr val="002060"/>
                </a:solidFill>
                <a:latin typeface="Calibri" panose="020F0502020204030204" pitchFamily="34" charset="0"/>
                <a:cs typeface="Calibri" panose="020F0502020204030204" pitchFamily="34" charset="0"/>
              </a:rPr>
              <a:t> the </a:t>
            </a:r>
            <a:r>
              <a:rPr lang="pl-PL" sz="2500" dirty="0" err="1">
                <a:solidFill>
                  <a:srgbClr val="002060"/>
                </a:solidFill>
                <a:latin typeface="Calibri" panose="020F0502020204030204" pitchFamily="34" charset="0"/>
                <a:cs typeface="Calibri" panose="020F0502020204030204" pitchFamily="34" charset="0"/>
              </a:rPr>
              <a:t>gaps</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between</a:t>
            </a:r>
            <a:r>
              <a:rPr lang="pl-PL" sz="2500" dirty="0">
                <a:solidFill>
                  <a:srgbClr val="002060"/>
                </a:solidFill>
                <a:latin typeface="Calibri" panose="020F0502020204030204" pitchFamily="34" charset="0"/>
                <a:cs typeface="Calibri" panose="020F0502020204030204" pitchFamily="34" charset="0"/>
              </a:rPr>
              <a:t> CHECK and PLAN </a:t>
            </a:r>
            <a:r>
              <a:rPr lang="pl-PL" sz="2500" dirty="0" err="1">
                <a:solidFill>
                  <a:srgbClr val="002060"/>
                </a:solidFill>
                <a:latin typeface="Calibri" panose="020F0502020204030204" pitchFamily="34" charset="0"/>
                <a:cs typeface="Calibri" panose="020F0502020204030204" pitchFamily="34" charset="0"/>
              </a:rPr>
              <a:t>phases</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A4: </a:t>
            </a:r>
            <a:r>
              <a:rPr lang="pl-PL" sz="2500" dirty="0" err="1">
                <a:solidFill>
                  <a:srgbClr val="002060"/>
                </a:solidFill>
                <a:latin typeface="Calibri" panose="020F0502020204030204" pitchFamily="34" charset="0"/>
                <a:cs typeface="Calibri" panose="020F0502020204030204" pitchFamily="34" charset="0"/>
              </a:rPr>
              <a:t>If</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there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are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gaps</a:t>
            </a:r>
            <a:r>
              <a:rPr lang="pl-PL" sz="2500" dirty="0">
                <a:solidFill>
                  <a:srgbClr val="002060"/>
                </a:solidFill>
                <a:latin typeface="Calibri" panose="020F0502020204030204" pitchFamily="34" charset="0"/>
                <a:cs typeface="Calibri" panose="020F0502020204030204" pitchFamily="34" charset="0"/>
              </a:rPr>
              <a:t> in A3, </a:t>
            </a:r>
            <a:r>
              <a:rPr lang="pl-PL" sz="2500" dirty="0" err="1">
                <a:solidFill>
                  <a:srgbClr val="002060"/>
                </a:solidFill>
                <a:latin typeface="Calibri" panose="020F0502020204030204" pitchFamily="34" charset="0"/>
                <a:cs typeface="Calibri" panose="020F0502020204030204" pitchFamily="34" charset="0"/>
              </a:rPr>
              <a:t>then</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define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another</a:t>
            </a:r>
            <a:r>
              <a:rPr lang="pl-PL" sz="2500" dirty="0">
                <a:solidFill>
                  <a:srgbClr val="002060"/>
                </a:solidFill>
                <a:latin typeface="Calibri" panose="020F0502020204030204" pitchFamily="34" charset="0"/>
                <a:cs typeface="Calibri" panose="020F0502020204030204" pitchFamily="34" charset="0"/>
              </a:rPr>
              <a:t> PDCA </a:t>
            </a:r>
            <a:r>
              <a:rPr lang="pl-PL" sz="2500" dirty="0" err="1">
                <a:solidFill>
                  <a:srgbClr val="002060"/>
                </a:solidFill>
                <a:latin typeface="Calibri" panose="020F0502020204030204" pitchFamily="34" charset="0"/>
                <a:cs typeface="Calibri" panose="020F0502020204030204" pitchFamily="34" charset="0"/>
              </a:rPr>
              <a:t>cycle</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A5: </a:t>
            </a:r>
            <a:r>
              <a:rPr lang="pl-PL" sz="2500" dirty="0" err="1">
                <a:solidFill>
                  <a:srgbClr val="002060"/>
                </a:solidFill>
                <a:latin typeface="Calibri" panose="020F0502020204030204" pitchFamily="34" charset="0"/>
                <a:cs typeface="Calibri" panose="020F0502020204030204" pitchFamily="34" charset="0"/>
              </a:rPr>
              <a:t>Document</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improvement</a:t>
            </a:r>
            <a:r>
              <a:rPr lang="pl-PL" sz="2500" dirty="0">
                <a:solidFill>
                  <a:srgbClr val="002060"/>
                </a:solidFill>
                <a:latin typeface="Calibri" panose="020F0502020204030204" pitchFamily="34" charset="0"/>
                <a:cs typeface="Calibri" panose="020F0502020204030204" pitchFamily="34" charset="0"/>
              </a:rPr>
              <a:t> and </a:t>
            </a:r>
            <a:r>
              <a:rPr lang="pl-PL" sz="2500" dirty="0" err="1">
                <a:solidFill>
                  <a:srgbClr val="002060"/>
                </a:solidFill>
                <a:latin typeface="Calibri" panose="020F0502020204030204" pitchFamily="34" charset="0"/>
                <a:cs typeface="Calibri" panose="020F0502020204030204" pitchFamily="34" charset="0"/>
              </a:rPr>
              <a:t>share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best</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practices</a:t>
            </a:r>
            <a:r>
              <a:rPr lang="pl-PL" sz="2500" dirty="0">
                <a:solidFill>
                  <a:srgbClr val="002060"/>
                </a:solidFill>
                <a:latin typeface="Calibri" panose="020F0502020204030204" pitchFamily="34" charset="0"/>
                <a:cs typeface="Calibri" panose="020F0502020204030204" pitchFamily="34" charset="0"/>
              </a:rPr>
              <a:t>. </a:t>
            </a: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pic>
        <p:nvPicPr>
          <p:cNvPr id="10" name="Obraz 9" descr="PDCA">
            <a:extLst>
              <a:ext uri="{FF2B5EF4-FFF2-40B4-BE49-F238E27FC236}">
                <a16:creationId xmlns:a16="http://schemas.microsoft.com/office/drawing/2014/main" id="{D9A05F6E-FC41-4B35-8CE7-FC61B376C5F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39800" y="5143499"/>
            <a:ext cx="3871595" cy="3330919"/>
          </a:xfrm>
          <a:prstGeom prst="rect">
            <a:avLst/>
          </a:prstGeom>
          <a:noFill/>
          <a:ln>
            <a:noFill/>
          </a:ln>
        </p:spPr>
      </p:pic>
      <p:sp>
        <p:nvSpPr>
          <p:cNvPr id="11" name="object 2">
            <a:extLst>
              <a:ext uri="{FF2B5EF4-FFF2-40B4-BE49-F238E27FC236}">
                <a16:creationId xmlns:a16="http://schemas.microsoft.com/office/drawing/2014/main" id="{B8C3CBB6-885D-4D09-820E-DDE7AECDF38D}"/>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868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01" y="1485900"/>
            <a:ext cx="8382000" cy="4861587"/>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Self-improvement</a:t>
            </a:r>
            <a:r>
              <a:rPr lang="pl-PL" sz="4000" b="1" spc="50" dirty="0">
                <a:solidFill>
                  <a:srgbClr val="243255"/>
                </a:solidFill>
                <a:cs typeface="Tahoma"/>
              </a:rPr>
              <a:t> in problem </a:t>
            </a:r>
            <a:r>
              <a:rPr lang="pl-PL" sz="4000" b="1" spc="50" dirty="0" err="1">
                <a:solidFill>
                  <a:srgbClr val="243255"/>
                </a:solidFill>
                <a:cs typeface="Tahoma"/>
              </a:rPr>
              <a:t>solving</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298450" indent="-285750">
              <a:spcBef>
                <a:spcPts val="110"/>
              </a:spcBef>
              <a:buFont typeface="Arial" panose="020B0604020202020204" pitchFamily="34" charset="0"/>
              <a:buChar char="•"/>
            </a:pPr>
            <a:r>
              <a:rPr lang="pl-PL" sz="2500" dirty="0" err="1"/>
              <a:t>Solving</a:t>
            </a:r>
            <a:r>
              <a:rPr lang="pl-PL" sz="2500" dirty="0"/>
              <a:t> </a:t>
            </a:r>
            <a:r>
              <a:rPr lang="pl-PL" sz="2500" dirty="0" err="1"/>
              <a:t>problems</a:t>
            </a:r>
            <a:r>
              <a:rPr lang="pl-PL" sz="2500" dirty="0"/>
              <a:t> </a:t>
            </a:r>
            <a:r>
              <a:rPr lang="pl-PL" sz="2500" dirty="0" err="1"/>
              <a:t>should</a:t>
            </a:r>
            <a:r>
              <a:rPr lang="pl-PL" sz="2500" dirty="0"/>
              <a:t> not be a </a:t>
            </a:r>
            <a:r>
              <a:rPr lang="pl-PL" sz="2500" dirty="0" err="1"/>
              <a:t>matter</a:t>
            </a:r>
            <a:r>
              <a:rPr lang="pl-PL" sz="2500" dirty="0"/>
              <a:t> of </a:t>
            </a:r>
            <a:r>
              <a:rPr lang="pl-PL" sz="2500" dirty="0" err="1"/>
              <a:t>just</a:t>
            </a:r>
            <a:r>
              <a:rPr lang="pl-PL" sz="2500" dirty="0"/>
              <a:t> </a:t>
            </a:r>
            <a:r>
              <a:rPr lang="pl-PL" sz="2500" dirty="0" err="1"/>
              <a:t>going</a:t>
            </a:r>
            <a:r>
              <a:rPr lang="pl-PL" sz="2500" dirty="0"/>
              <a:t> </a:t>
            </a:r>
            <a:r>
              <a:rPr lang="pl-PL" sz="2500" dirty="0" err="1"/>
              <a:t>through</a:t>
            </a:r>
            <a:r>
              <a:rPr lang="pl-PL" sz="2500" dirty="0"/>
              <a:t> one </a:t>
            </a:r>
            <a:r>
              <a:rPr lang="pl-PL" sz="2500" dirty="0" err="1"/>
              <a:t>cycle</a:t>
            </a:r>
            <a:r>
              <a:rPr lang="pl-PL" sz="2500" dirty="0"/>
              <a:t>. The PDCA </a:t>
            </a:r>
            <a:r>
              <a:rPr lang="pl-PL" sz="2500" dirty="0" err="1"/>
              <a:t>cycle</a:t>
            </a:r>
            <a:r>
              <a:rPr lang="pl-PL" sz="2500" dirty="0"/>
              <a:t> </a:t>
            </a:r>
            <a:r>
              <a:rPr lang="pl-PL" sz="2500" dirty="0" err="1"/>
              <a:t>should</a:t>
            </a:r>
            <a:r>
              <a:rPr lang="pl-PL" sz="2500" dirty="0"/>
              <a:t> be </a:t>
            </a:r>
            <a:r>
              <a:rPr lang="pl-PL" sz="2500" dirty="0" err="1"/>
              <a:t>restarted</a:t>
            </a:r>
            <a:r>
              <a:rPr lang="pl-PL" sz="2500" dirty="0"/>
              <a:t>.</a:t>
            </a:r>
          </a:p>
          <a:p>
            <a:pPr marL="12700">
              <a:spcBef>
                <a:spcPts val="110"/>
              </a:spcBef>
            </a:pPr>
            <a:endParaRPr lang="pl-PL" sz="2500" dirty="0"/>
          </a:p>
          <a:p>
            <a:pPr marL="298450" indent="-285750">
              <a:spcBef>
                <a:spcPts val="110"/>
              </a:spcBef>
              <a:buFont typeface="Arial" panose="020B0604020202020204" pitchFamily="34" charset="0"/>
              <a:buChar char="•"/>
            </a:pPr>
            <a:r>
              <a:rPr lang="pl-PL" sz="2500" dirty="0"/>
              <a:t>It </a:t>
            </a:r>
            <a:r>
              <a:rPr lang="pl-PL" sz="2500" dirty="0" err="1"/>
              <a:t>often</a:t>
            </a:r>
            <a:r>
              <a:rPr lang="pl-PL" sz="2500" dirty="0"/>
              <a:t> </a:t>
            </a:r>
            <a:r>
              <a:rPr lang="pl-PL" sz="2500" dirty="0" err="1"/>
              <a:t>turns</a:t>
            </a:r>
            <a:r>
              <a:rPr lang="pl-PL" sz="2500" dirty="0"/>
              <a:t> out </a:t>
            </a:r>
            <a:r>
              <a:rPr lang="pl-PL" sz="2500" dirty="0" err="1"/>
              <a:t>that</a:t>
            </a:r>
            <a:r>
              <a:rPr lang="pl-PL" sz="2500" dirty="0"/>
              <a:t> a </a:t>
            </a:r>
            <a:r>
              <a:rPr lang="pl-PL" sz="2500" dirty="0" err="1"/>
              <a:t>solution</a:t>
            </a:r>
            <a:r>
              <a:rPr lang="pl-PL" sz="2500" dirty="0"/>
              <a:t> </a:t>
            </a:r>
            <a:r>
              <a:rPr lang="pl-PL" sz="2500" dirty="0" err="1"/>
              <a:t>can</a:t>
            </a:r>
            <a:r>
              <a:rPr lang="pl-PL" sz="2500" dirty="0"/>
              <a:t> be </a:t>
            </a:r>
            <a:r>
              <a:rPr lang="pl-PL" sz="2500" dirty="0" err="1"/>
              <a:t>improved</a:t>
            </a:r>
            <a:r>
              <a:rPr lang="pl-PL" sz="2500" dirty="0"/>
              <a:t>, </a:t>
            </a:r>
            <a:r>
              <a:rPr lang="pl-PL" sz="2500" dirty="0" err="1"/>
              <a:t>just</a:t>
            </a:r>
            <a:r>
              <a:rPr lang="pl-PL" sz="2500" dirty="0"/>
              <a:t> as the </a:t>
            </a:r>
            <a:r>
              <a:rPr lang="pl-PL" sz="2500" dirty="0" err="1"/>
              <a:t>approaches</a:t>
            </a:r>
            <a:r>
              <a:rPr lang="pl-PL" sz="2500" dirty="0"/>
              <a:t> to </a:t>
            </a:r>
            <a:r>
              <a:rPr lang="pl-PL" sz="2500" dirty="0" err="1"/>
              <a:t>identifying</a:t>
            </a:r>
            <a:r>
              <a:rPr lang="pl-PL" sz="2500" dirty="0"/>
              <a:t> </a:t>
            </a:r>
            <a:r>
              <a:rPr lang="pl-PL" sz="2500" dirty="0" err="1"/>
              <a:t>solutions</a:t>
            </a:r>
            <a:r>
              <a:rPr lang="pl-PL" sz="2500" dirty="0"/>
              <a:t> and </a:t>
            </a:r>
            <a:r>
              <a:rPr lang="pl-PL" sz="2500" dirty="0" err="1"/>
              <a:t>assessing</a:t>
            </a:r>
            <a:r>
              <a:rPr lang="pl-PL" sz="2500" dirty="0"/>
              <a:t> </a:t>
            </a:r>
            <a:r>
              <a:rPr lang="pl-PL" sz="2500" dirty="0" err="1"/>
              <a:t>their</a:t>
            </a:r>
            <a:r>
              <a:rPr lang="pl-PL" sz="2500" dirty="0"/>
              <a:t> </a:t>
            </a:r>
            <a:r>
              <a:rPr lang="pl-PL" sz="2500" dirty="0" err="1"/>
              <a:t>effects</a:t>
            </a:r>
            <a:r>
              <a:rPr lang="pl-PL" sz="2500" dirty="0"/>
              <a:t> </a:t>
            </a:r>
            <a:r>
              <a:rPr lang="pl-PL" sz="2500" dirty="0" err="1"/>
              <a:t>can</a:t>
            </a:r>
            <a:r>
              <a:rPr lang="pl-PL" sz="2500" dirty="0"/>
              <a:t> be </a:t>
            </a:r>
            <a:r>
              <a:rPr lang="pl-PL" sz="2500" dirty="0" err="1"/>
              <a:t>improved</a:t>
            </a:r>
            <a:r>
              <a:rPr lang="pl-PL" sz="2500" dirty="0"/>
              <a:t>.</a:t>
            </a:r>
          </a:p>
          <a:p>
            <a:pPr marL="12700">
              <a:spcBef>
                <a:spcPts val="110"/>
              </a:spcBef>
            </a:pPr>
            <a:endParaRPr lang="pl-PL" sz="2500" dirty="0"/>
          </a:p>
          <a:p>
            <a:pPr marL="298450" indent="-285750">
              <a:spcBef>
                <a:spcPts val="110"/>
              </a:spcBef>
              <a:buFont typeface="Arial" panose="020B0604020202020204" pitchFamily="34" charset="0"/>
              <a:buChar char="•"/>
            </a:pPr>
            <a:r>
              <a:rPr lang="pl-PL" sz="2500" dirty="0" err="1"/>
              <a:t>Subsequent</a:t>
            </a:r>
            <a:r>
              <a:rPr lang="pl-PL" sz="2500" dirty="0"/>
              <a:t> </a:t>
            </a:r>
            <a:r>
              <a:rPr lang="pl-PL" sz="2500" dirty="0" err="1"/>
              <a:t>iterations</a:t>
            </a:r>
            <a:r>
              <a:rPr lang="pl-PL" sz="2500" dirty="0"/>
              <a:t> in PDCA </a:t>
            </a:r>
            <a:r>
              <a:rPr lang="pl-PL" sz="2500" dirty="0" err="1"/>
              <a:t>lead</a:t>
            </a:r>
            <a:r>
              <a:rPr lang="pl-PL" sz="2500" dirty="0"/>
              <a:t> to the </a:t>
            </a:r>
            <a:r>
              <a:rPr lang="pl-PL" sz="2500" dirty="0" err="1"/>
              <a:t>improvement</a:t>
            </a:r>
            <a:r>
              <a:rPr lang="pl-PL" sz="2500" dirty="0"/>
              <a:t> of the </a:t>
            </a:r>
            <a:r>
              <a:rPr lang="pl-PL" sz="2500" dirty="0" err="1"/>
              <a:t>work</a:t>
            </a:r>
            <a:r>
              <a:rPr lang="pl-PL" sz="2500" dirty="0"/>
              <a:t> system, the </a:t>
            </a:r>
            <a:r>
              <a:rPr lang="pl-PL" sz="2500" dirty="0" err="1"/>
              <a:t>achieved</a:t>
            </a:r>
            <a:r>
              <a:rPr lang="pl-PL" sz="2500" dirty="0"/>
              <a:t> </a:t>
            </a:r>
            <a:r>
              <a:rPr lang="pl-PL" sz="2500" dirty="0" err="1"/>
              <a:t>result</a:t>
            </a:r>
            <a:r>
              <a:rPr lang="pl-PL" sz="2500" dirty="0"/>
              <a:t>, and, </a:t>
            </a:r>
            <a:r>
              <a:rPr lang="pl-PL" sz="2500" dirty="0" err="1"/>
              <a:t>consequently</a:t>
            </a:r>
            <a:r>
              <a:rPr lang="pl-PL" sz="2500" dirty="0"/>
              <a:t>, the </a:t>
            </a:r>
            <a:r>
              <a:rPr lang="pl-PL" sz="2500" dirty="0" err="1"/>
              <a:t>improvement</a:t>
            </a:r>
            <a:r>
              <a:rPr lang="pl-PL" sz="2500" dirty="0"/>
              <a:t> of the </a:t>
            </a:r>
            <a:r>
              <a:rPr lang="pl-PL" sz="2500" dirty="0" err="1"/>
              <a:t>entire</a:t>
            </a:r>
            <a:r>
              <a:rPr lang="pl-PL" sz="2500" dirty="0"/>
              <a:t> </a:t>
            </a:r>
            <a:r>
              <a:rPr lang="pl-PL" sz="2500" dirty="0" err="1"/>
              <a:t>organization</a:t>
            </a:r>
            <a:r>
              <a:rPr lang="pl-PL" sz="2500" dirty="0"/>
              <a:t>.</a:t>
            </a:r>
            <a:endParaRPr lang="pl-PL"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11" name="Obraz 10" descr="PDCA ciągłe doskonalenie">
            <a:extLst>
              <a:ext uri="{FF2B5EF4-FFF2-40B4-BE49-F238E27FC236}">
                <a16:creationId xmlns:a16="http://schemas.microsoft.com/office/drawing/2014/main" id="{670E3CD1-38A7-4FDF-A3D5-5292C6BBF5C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0" y="2860469"/>
            <a:ext cx="8991600" cy="5241350"/>
          </a:xfrm>
          <a:prstGeom prst="rect">
            <a:avLst/>
          </a:prstGeom>
          <a:noFill/>
          <a:ln>
            <a:noFill/>
          </a:ln>
        </p:spPr>
      </p:pic>
      <p:sp>
        <p:nvSpPr>
          <p:cNvPr id="9" name="object 2">
            <a:extLst>
              <a:ext uri="{FF2B5EF4-FFF2-40B4-BE49-F238E27FC236}">
                <a16:creationId xmlns:a16="http://schemas.microsoft.com/office/drawing/2014/main" id="{73F0EEFE-BFAA-4A6A-AB33-547A7CCC3606}"/>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3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2912336"/>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7. </a:t>
            </a:r>
            <a:r>
              <a:rPr lang="pl-PL" sz="4000" b="1" spc="50" dirty="0" err="1">
                <a:solidFill>
                  <a:srgbClr val="243255"/>
                </a:solidFill>
                <a:cs typeface="Tahoma"/>
              </a:rPr>
              <a:t>Preparation</a:t>
            </a:r>
            <a:r>
              <a:rPr lang="pl-PL" sz="4000" b="1" spc="50" dirty="0">
                <a:solidFill>
                  <a:srgbClr val="243255"/>
                </a:solidFill>
                <a:cs typeface="Tahoma"/>
              </a:rPr>
              <a:t> for </a:t>
            </a:r>
            <a:r>
              <a:rPr lang="pl-PL" sz="4000" b="1" spc="50" dirty="0" err="1">
                <a:solidFill>
                  <a:srgbClr val="243255"/>
                </a:solidFill>
                <a:cs typeface="Tahoma"/>
              </a:rPr>
              <a:t>changes</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T. Walker (1969) </a:t>
            </a:r>
            <a:r>
              <a:rPr lang="pl-PL" altLang="es-ES" sz="2500" dirty="0" err="1">
                <a:latin typeface="Calibri" panose="020F0502020204030204" pitchFamily="34" charset="0"/>
                <a:cs typeface="Calibri" panose="020F0502020204030204" pitchFamily="34" charset="0"/>
              </a:rPr>
              <a:t>claims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that</a:t>
            </a:r>
            <a:r>
              <a:rPr lang="pl-PL" altLang="es-ES" sz="2500" dirty="0">
                <a:latin typeface="Calibri" panose="020F0502020204030204" pitchFamily="34" charset="0"/>
                <a:cs typeface="Calibri" panose="020F0502020204030204" pitchFamily="34" charset="0"/>
              </a:rPr>
              <a:t> from the </a:t>
            </a:r>
            <a:r>
              <a:rPr lang="pl-PL" altLang="es-ES" sz="2500" dirty="0" err="1">
                <a:latin typeface="Calibri" panose="020F0502020204030204" pitchFamily="34" charset="0"/>
                <a:cs typeface="Calibri" panose="020F0502020204030204" pitchFamily="34" charset="0"/>
              </a:rPr>
              <a:t>perspective</a:t>
            </a:r>
            <a:r>
              <a:rPr lang="pl-PL" altLang="es-ES" sz="2500" dirty="0">
                <a:latin typeface="Calibri" panose="020F0502020204030204" pitchFamily="34" charset="0"/>
                <a:cs typeface="Calibri" panose="020F0502020204030204" pitchFamily="34" charset="0"/>
              </a:rPr>
              <a:t> of </a:t>
            </a:r>
            <a:r>
              <a:rPr lang="pl-PL" altLang="es-ES" sz="2500" dirty="0" err="1">
                <a:latin typeface="Calibri" panose="020F0502020204030204" pitchFamily="34" charset="0"/>
                <a:cs typeface="Calibri" panose="020F0502020204030204" pitchFamily="34" charset="0"/>
              </a:rPr>
              <a:t>an</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employee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who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adopts</a:t>
            </a:r>
            <a:r>
              <a:rPr lang="pl-PL" altLang="es-ES" sz="2500" dirty="0">
                <a:latin typeface="Calibri" panose="020F0502020204030204" pitchFamily="34" charset="0"/>
                <a:cs typeface="Calibri" panose="020F0502020204030204" pitchFamily="34" charset="0"/>
              </a:rPr>
              <a:t> a </a:t>
            </a:r>
            <a:r>
              <a:rPr lang="pl-PL" altLang="es-ES" sz="2500" dirty="0" err="1">
                <a:latin typeface="Calibri" panose="020F0502020204030204" pitchFamily="34" charset="0"/>
                <a:cs typeface="Calibri" panose="020F0502020204030204" pitchFamily="34" charset="0"/>
              </a:rPr>
              <a:t>shift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there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two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stages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initiating</a:t>
            </a:r>
            <a:r>
              <a:rPr lang="pl-PL" altLang="es-ES" sz="2500" dirty="0">
                <a:latin typeface="Calibri" panose="020F0502020204030204" pitchFamily="34" charset="0"/>
                <a:cs typeface="Calibri" panose="020F0502020204030204" pitchFamily="34" charset="0"/>
              </a:rPr>
              <a:t>" and "</a:t>
            </a:r>
            <a:r>
              <a:rPr lang="pl-PL" altLang="es-ES" sz="2500" dirty="0" err="1">
                <a:latin typeface="Calibri" panose="020F0502020204030204" pitchFamily="34" charset="0"/>
                <a:cs typeface="Calibri" panose="020F0502020204030204" pitchFamily="34" charset="0"/>
              </a:rPr>
              <a:t>putting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changes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into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action</a:t>
            </a:r>
            <a:r>
              <a:rPr lang="pl-PL" altLang="es-ES" sz="2500" dirty="0">
                <a:latin typeface="Calibri" panose="020F0502020204030204" pitchFamily="34" charset="0"/>
                <a:cs typeface="Calibri" panose="020F0502020204030204" pitchFamily="34" charset="0"/>
              </a:rPr>
              <a:t>". In </a:t>
            </a:r>
            <a:r>
              <a:rPr lang="pl-PL" altLang="es-ES" sz="2500" dirty="0" err="1">
                <a:latin typeface="Calibri" panose="020F0502020204030204" pitchFamily="34" charset="0"/>
                <a:cs typeface="Calibri" panose="020F0502020204030204" pitchFamily="34" charset="0"/>
              </a:rPr>
              <a:t>turn</a:t>
            </a:r>
            <a:r>
              <a:rPr lang="pl-PL" altLang="es-ES" sz="2500" dirty="0">
                <a:latin typeface="Calibri" panose="020F0502020204030204" pitchFamily="34" charset="0"/>
                <a:cs typeface="Calibri" panose="020F0502020204030204" pitchFamily="34" charset="0"/>
              </a:rPr>
              <a:t>, G. </a:t>
            </a:r>
            <a:r>
              <a:rPr lang="pl-PL" altLang="es-ES" sz="2500" dirty="0" err="1">
                <a:latin typeface="Calibri" panose="020F0502020204030204" pitchFamily="34" charset="0"/>
                <a:cs typeface="Calibri" panose="020F0502020204030204" pitchFamily="34" charset="0"/>
              </a:rPr>
              <a:t>Zaltman</a:t>
            </a:r>
            <a:r>
              <a:rPr lang="pl-PL" altLang="es-ES" sz="2500" dirty="0">
                <a:latin typeface="Calibri" panose="020F0502020204030204" pitchFamily="34" charset="0"/>
                <a:cs typeface="Calibri" panose="020F0502020204030204" pitchFamily="34" charset="0"/>
              </a:rPr>
              <a:t>, R. Duncan, J. </a:t>
            </a:r>
            <a:r>
              <a:rPr lang="pl-PL" altLang="es-ES" sz="2500" dirty="0" err="1">
                <a:latin typeface="Calibri" panose="020F0502020204030204" pitchFamily="34" charset="0"/>
                <a:cs typeface="Calibri" panose="020F0502020204030204" pitchFamily="34" charset="0"/>
              </a:rPr>
              <a:t>Holbek</a:t>
            </a:r>
            <a:r>
              <a:rPr lang="pl-PL" altLang="es-ES" sz="2500" dirty="0">
                <a:latin typeface="Calibri" panose="020F0502020204030204" pitchFamily="34" charset="0"/>
                <a:cs typeface="Calibri" panose="020F0502020204030204" pitchFamily="34" charset="0"/>
              </a:rPr>
              <a:t> (1973) </a:t>
            </a:r>
            <a:r>
              <a:rPr lang="pl-PL" altLang="es-ES" sz="2500" dirty="0" err="1">
                <a:latin typeface="Calibri" panose="020F0502020204030204" pitchFamily="34" charset="0"/>
                <a:cs typeface="Calibri" panose="020F0502020204030204" pitchFamily="34" charset="0"/>
              </a:rPr>
              <a:t>presented</a:t>
            </a:r>
            <a:r>
              <a:rPr lang="pl-PL" altLang="es-ES" sz="2500" dirty="0">
                <a:latin typeface="Calibri" panose="020F0502020204030204" pitchFamily="34" charset="0"/>
                <a:cs typeface="Calibri" panose="020F0502020204030204" pitchFamily="34" charset="0"/>
              </a:rPr>
              <a:t> and </a:t>
            </a:r>
            <a:r>
              <a:rPr lang="pl-PL" altLang="es-ES" sz="2500" dirty="0" err="1">
                <a:latin typeface="Calibri" panose="020F0502020204030204" pitchFamily="34" charset="0"/>
                <a:cs typeface="Calibri" panose="020F0502020204030204" pitchFamily="34" charset="0"/>
              </a:rPr>
              <a:t>discussed</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stages</a:t>
            </a:r>
            <a:r>
              <a:rPr lang="pl-PL" altLang="es-ES" sz="2500" dirty="0">
                <a:latin typeface="Calibri" panose="020F0502020204030204" pitchFamily="34" charset="0"/>
                <a:cs typeface="Calibri" panose="020F0502020204030204" pitchFamily="34" charset="0"/>
              </a:rPr>
              <a:t> of </a:t>
            </a:r>
            <a:r>
              <a:rPr lang="pl-PL" altLang="es-ES" sz="2500" dirty="0" err="1">
                <a:latin typeface="Calibri" panose="020F0502020204030204" pitchFamily="34" charset="0"/>
                <a:cs typeface="Calibri" panose="020F0502020204030204" pitchFamily="34" charset="0"/>
              </a:rPr>
              <a:t>assimilating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changes</a:t>
            </a:r>
            <a:r>
              <a:rPr lang="pl-PL" altLang="es-ES" sz="2500" dirty="0">
                <a:latin typeface="Calibri" panose="020F0502020204030204" pitchFamily="34" charset="0"/>
                <a:cs typeface="Calibri" panose="020F0502020204030204" pitchFamily="34" charset="0"/>
              </a:rPr>
              <a:t> in the </a:t>
            </a:r>
            <a:r>
              <a:rPr lang="pl-PL" altLang="es-ES" sz="2500" dirty="0" err="1">
                <a:latin typeface="Calibri" panose="020F0502020204030204" pitchFamily="34" charset="0"/>
                <a:cs typeface="Calibri" panose="020F0502020204030204" pitchFamily="34" charset="0"/>
              </a:rPr>
              <a:t>organization</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altLang="es-ES" sz="25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2" name="Diagram 1">
            <a:extLst>
              <a:ext uri="{FF2B5EF4-FFF2-40B4-BE49-F238E27FC236}">
                <a16:creationId xmlns:a16="http://schemas.microsoft.com/office/drawing/2014/main" id="{D82CA4F1-AA43-47E2-9051-26C2E91EDB56}"/>
              </a:ext>
            </a:extLst>
          </p:cNvPr>
          <p:cNvGraphicFramePr/>
          <p:nvPr>
            <p:extLst/>
          </p:nvPr>
        </p:nvGraphicFramePr>
        <p:xfrm>
          <a:off x="938055" y="3924300"/>
          <a:ext cx="16664145" cy="373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bject 2">
            <a:extLst>
              <a:ext uri="{FF2B5EF4-FFF2-40B4-BE49-F238E27FC236}">
                <a16:creationId xmlns:a16="http://schemas.microsoft.com/office/drawing/2014/main" id="{2EA68CF8-5B39-434A-8DD0-16F8FEA42EB8}"/>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674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5782352"/>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Reasons</a:t>
            </a:r>
            <a:r>
              <a:rPr lang="pl-PL" sz="4000" b="1" spc="50" dirty="0">
                <a:solidFill>
                  <a:srgbClr val="243255"/>
                </a:solidFill>
                <a:cs typeface="Tahoma"/>
              </a:rPr>
              <a:t> for </a:t>
            </a:r>
            <a:r>
              <a:rPr lang="pl-PL" sz="4000" b="1" spc="50" dirty="0" err="1">
                <a:solidFill>
                  <a:srgbClr val="243255"/>
                </a:solidFill>
                <a:cs typeface="Tahoma"/>
              </a:rPr>
              <a:t>reluctance</a:t>
            </a:r>
            <a:r>
              <a:rPr lang="pl-PL" sz="4000" b="1" spc="50" dirty="0">
                <a:solidFill>
                  <a:srgbClr val="243255"/>
                </a:solidFill>
                <a:cs typeface="Tahoma"/>
              </a:rPr>
              <a:t> to </a:t>
            </a:r>
            <a:r>
              <a:rPr lang="pl-PL" sz="4000" b="1" spc="50" dirty="0" err="1">
                <a:solidFill>
                  <a:srgbClr val="243255"/>
                </a:solidFill>
                <a:cs typeface="Tahoma"/>
              </a:rPr>
              <a:t>change</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In the </a:t>
            </a:r>
            <a:r>
              <a:rPr lang="pl-PL" altLang="es-ES" sz="2500" b="1" dirty="0" err="1">
                <a:latin typeface="Calibri" panose="020F0502020204030204" pitchFamily="34" charset="0"/>
                <a:cs typeface="Calibri" panose="020F0502020204030204" pitchFamily="34" charset="0"/>
              </a:rPr>
              <a:t>case</a:t>
            </a:r>
            <a:r>
              <a:rPr lang="pl-PL" altLang="es-ES" sz="2500" b="1" dirty="0">
                <a:latin typeface="Calibri" panose="020F0502020204030204" pitchFamily="34" charset="0"/>
                <a:cs typeface="Calibri" panose="020F0502020204030204" pitchFamily="34" charset="0"/>
              </a:rPr>
              <a:t> of management</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basis</a:t>
            </a:r>
            <a:r>
              <a:rPr lang="pl-PL" altLang="es-ES" sz="2500" dirty="0">
                <a:latin typeface="Calibri" panose="020F0502020204030204" pitchFamily="34" charset="0"/>
                <a:cs typeface="Calibri" panose="020F0502020204030204" pitchFamily="34" charset="0"/>
              </a:rPr>
              <a:t> for the </a:t>
            </a:r>
            <a:r>
              <a:rPr lang="pl-PL" altLang="es-ES" sz="2500" dirty="0" err="1">
                <a:latin typeface="Calibri" panose="020F0502020204030204" pitchFamily="34" charset="0"/>
                <a:cs typeface="Calibri" panose="020F0502020204030204" pitchFamily="34" charset="0"/>
              </a:rPr>
              <a:t>reluctance</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change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is</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fear</a:t>
            </a:r>
            <a:r>
              <a:rPr lang="pl-PL" altLang="es-ES" sz="2500" dirty="0">
                <a:latin typeface="Calibri" panose="020F0502020204030204" pitchFamily="34" charset="0"/>
                <a:cs typeface="Calibri" panose="020F0502020204030204" pitchFamily="34" charset="0"/>
              </a:rPr>
              <a:t> of the </a:t>
            </a:r>
            <a:r>
              <a:rPr lang="pl-PL" altLang="es-ES" sz="2500" dirty="0" err="1">
                <a:latin typeface="Calibri" panose="020F0502020204030204" pitchFamily="34" charset="0"/>
                <a:cs typeface="Calibri" panose="020F0502020204030204" pitchFamily="34" charset="0"/>
              </a:rPr>
              <a:t>difficulties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associated</a:t>
            </a:r>
            <a:r>
              <a:rPr lang="pl-PL" altLang="es-ES" sz="2500" dirty="0">
                <a:latin typeface="Calibri" panose="020F0502020204030204" pitchFamily="34" charset="0"/>
                <a:cs typeface="Calibri" panose="020F0502020204030204" pitchFamily="34" charset="0"/>
              </a:rPr>
              <a:t> with </a:t>
            </a:r>
            <a:r>
              <a:rPr lang="pl-PL" altLang="es-ES" sz="2500" dirty="0" err="1">
                <a:latin typeface="Calibri" panose="020F0502020204030204" pitchFamily="34" charset="0"/>
                <a:cs typeface="Calibri" panose="020F0502020204030204" pitchFamily="34" charset="0"/>
              </a:rPr>
              <a:t>their</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implementation</a:t>
            </a:r>
            <a:r>
              <a:rPr lang="pl-PL" altLang="es-ES" sz="2500" dirty="0">
                <a:latin typeface="Calibri" panose="020F0502020204030204" pitchFamily="34" charset="0"/>
                <a:cs typeface="Calibri" panose="020F0502020204030204" pitchFamily="34" charset="0"/>
              </a:rPr>
              <a:t> and the </a:t>
            </a:r>
            <a:r>
              <a:rPr lang="pl-PL" altLang="es-ES" sz="2500" dirty="0" err="1">
                <a:latin typeface="Calibri" panose="020F0502020204030204" pitchFamily="34" charset="0"/>
                <a:cs typeface="Calibri" panose="020F0502020204030204" pitchFamily="34" charset="0"/>
              </a:rPr>
              <a:t>fear</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that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they</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will</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change</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current</a:t>
            </a:r>
            <a:r>
              <a:rPr lang="pl-PL" altLang="es-ES" sz="2500" dirty="0">
                <a:latin typeface="Calibri" panose="020F0502020204030204" pitchFamily="34" charset="0"/>
                <a:cs typeface="Calibri" panose="020F0502020204030204" pitchFamily="34" charset="0"/>
              </a:rPr>
              <a:t> model of the </a:t>
            </a:r>
            <a:r>
              <a:rPr lang="pl-PL" altLang="es-ES" sz="2500" dirty="0" err="1">
                <a:latin typeface="Calibri" panose="020F0502020204030204" pitchFamily="34" charset="0"/>
                <a:cs typeface="Calibri" panose="020F0502020204030204" pitchFamily="34" charset="0"/>
              </a:rPr>
              <a:t>organization's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operation</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altLang="es-ES" sz="20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the </a:t>
            </a:r>
            <a:r>
              <a:rPr lang="pl-PL" altLang="es-ES" sz="2500" b="1" dirty="0" err="1">
                <a:latin typeface="Calibri" panose="020F0502020204030204" pitchFamily="34" charset="0"/>
                <a:cs typeface="Calibri" panose="020F0502020204030204" pitchFamily="34" charset="0"/>
              </a:rPr>
              <a:t>sources</a:t>
            </a:r>
            <a:r>
              <a:rPr lang="pl-PL" altLang="es-ES" sz="2500" b="1" dirty="0">
                <a:latin typeface="Calibri" panose="020F0502020204030204" pitchFamily="34" charset="0"/>
                <a:cs typeface="Calibri" panose="020F0502020204030204" pitchFamily="34" charset="0"/>
              </a:rPr>
              <a:t> of </a:t>
            </a:r>
            <a:r>
              <a:rPr lang="pl-PL" altLang="es-ES" sz="2500" b="1" dirty="0" err="1">
                <a:latin typeface="Calibri" panose="020F0502020204030204" pitchFamily="34" charset="0"/>
                <a:cs typeface="Calibri" panose="020F0502020204030204" pitchFamily="34" charset="0"/>
              </a:rPr>
              <a:t>workers</a:t>
            </a:r>
            <a:r>
              <a:rPr lang="pl-PL" altLang="es-ES" sz="2500" b="1" dirty="0">
                <a:latin typeface="Calibri" panose="020F0502020204030204" pitchFamily="34" charset="0"/>
                <a:cs typeface="Calibri" panose="020F0502020204030204" pitchFamily="34" charset="0"/>
              </a:rPr>
              <a:t>' </a:t>
            </a:r>
            <a:r>
              <a:rPr lang="pl-PL" altLang="es-ES" sz="2500" b="1" dirty="0" err="1">
                <a:latin typeface="Calibri" panose="020F0502020204030204" pitchFamily="34" charset="0"/>
                <a:cs typeface="Calibri" panose="020F0502020204030204" pitchFamily="34" charset="0"/>
              </a:rPr>
              <a:t>resistance</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change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are</a:t>
            </a:r>
            <a:r>
              <a:rPr lang="pl-PL" altLang="es-ES" sz="2500" dirty="0">
                <a:latin typeface="Calibri" panose="020F0502020204030204" pitchFamily="34" charset="0"/>
                <a:cs typeface="Calibri" panose="020F0502020204030204" pitchFamily="34" charset="0"/>
              </a:rPr>
              <a:t> much </a:t>
            </a:r>
            <a:r>
              <a:rPr lang="pl-PL" altLang="es-ES" sz="2500" dirty="0" err="1">
                <a:latin typeface="Calibri" panose="020F0502020204030204" pitchFamily="34" charset="0"/>
                <a:cs typeface="Calibri" panose="020F0502020204030204" pitchFamily="34" charset="0"/>
              </a:rPr>
              <a:t>more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varied</a:t>
            </a:r>
            <a:r>
              <a:rPr lang="pl-PL" altLang="es-ES" sz="2500" dirty="0">
                <a:latin typeface="Calibri" panose="020F0502020204030204" pitchFamily="34" charset="0"/>
                <a:cs typeface="Calibri" panose="020F0502020204030204" pitchFamily="34" charset="0"/>
              </a:rPr>
              <a:t>. The most </a:t>
            </a:r>
            <a:r>
              <a:rPr lang="pl-PL" altLang="es-ES" sz="2500" dirty="0" err="1">
                <a:latin typeface="Calibri" panose="020F0502020204030204" pitchFamily="34" charset="0"/>
                <a:cs typeface="Calibri" panose="020F0502020204030204" pitchFamily="34" charset="0"/>
              </a:rPr>
              <a:t>common</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causes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include</a:t>
            </a:r>
            <a:r>
              <a:rPr lang="pl-PL" altLang="es-ES" sz="25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non-</a:t>
            </a:r>
            <a:r>
              <a:rPr lang="pl-PL" altLang="es-ES" sz="2300" dirty="0" err="1">
                <a:latin typeface="Calibri" panose="020F0502020204030204" pitchFamily="34" charset="0"/>
                <a:cs typeface="Calibri" panose="020F0502020204030204" pitchFamily="34" charset="0"/>
              </a:rPr>
              <a:t>compliance</a:t>
            </a:r>
            <a:r>
              <a:rPr lang="pl-PL" altLang="es-ES" sz="2300" dirty="0">
                <a:latin typeface="Calibri" panose="020F0502020204030204" pitchFamily="34" charset="0"/>
                <a:cs typeface="Calibri" panose="020F0502020204030204" pitchFamily="34" charset="0"/>
              </a:rPr>
              <a:t> of the </a:t>
            </a:r>
            <a:r>
              <a:rPr lang="pl-PL" altLang="es-ES" sz="2300" dirty="0" err="1">
                <a:latin typeface="Calibri" panose="020F0502020204030204" pitchFamily="34" charset="0"/>
                <a:cs typeface="Calibri" panose="020F0502020204030204" pitchFamily="34" charset="0"/>
              </a:rPr>
              <a:t>introduced</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changes</a:t>
            </a:r>
            <a:r>
              <a:rPr lang="pl-PL" altLang="es-ES" sz="2300" dirty="0">
                <a:latin typeface="Calibri" panose="020F0502020204030204" pitchFamily="34" charset="0"/>
                <a:cs typeface="Calibri" panose="020F0502020204030204" pitchFamily="34" charset="0"/>
              </a:rPr>
              <a:t> with the </a:t>
            </a:r>
            <a:r>
              <a:rPr lang="pl-PL" altLang="es-ES" sz="2300" dirty="0" err="1">
                <a:latin typeface="Calibri" panose="020F0502020204030204" pitchFamily="34" charset="0"/>
                <a:cs typeface="Calibri" panose="020F0502020204030204" pitchFamily="34" charset="0"/>
              </a:rPr>
              <a:t>current</a:t>
            </a:r>
            <a:r>
              <a:rPr lang="pl-PL" altLang="es-ES" sz="2300" dirty="0">
                <a:latin typeface="Calibri" panose="020F0502020204030204" pitchFamily="34" charset="0"/>
                <a:cs typeface="Calibri" panose="020F0502020204030204" pitchFamily="34" charset="0"/>
              </a:rPr>
              <a:t> system of </a:t>
            </a:r>
            <a:r>
              <a:rPr lang="pl-PL" altLang="es-ES" sz="2300" dirty="0" err="1">
                <a:latin typeface="Calibri" panose="020F0502020204030204" pitchFamily="34" charset="0"/>
                <a:cs typeface="Calibri" panose="020F0502020204030204" pitchFamily="34" charset="0"/>
              </a:rPr>
              <a:t>standards</a:t>
            </a:r>
            <a:r>
              <a:rPr lang="pl-PL" altLang="es-ES" sz="2300" dirty="0">
                <a:latin typeface="Calibri" panose="020F0502020204030204" pitchFamily="34" charset="0"/>
                <a:cs typeface="Calibri" panose="020F0502020204030204" pitchFamily="34" charset="0"/>
              </a:rPr>
              <a:t> and </a:t>
            </a:r>
            <a:r>
              <a:rPr lang="pl-PL" altLang="es-ES" sz="2300" dirty="0" err="1">
                <a:latin typeface="Calibri" panose="020F0502020204030204" pitchFamily="34" charset="0"/>
                <a:cs typeface="Calibri" panose="020F0502020204030204" pitchFamily="34" charset="0"/>
              </a:rPr>
              <a:t>values</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ignorance</a:t>
            </a:r>
            <a:r>
              <a:rPr lang="pl-PL" altLang="es-ES" sz="2300" dirty="0">
                <a:latin typeface="Calibri" panose="020F0502020204030204" pitchFamily="34" charset="0"/>
                <a:cs typeface="Calibri" panose="020F0502020204030204" pitchFamily="34" charset="0"/>
              </a:rPr>
              <a:t> of the </a:t>
            </a:r>
            <a:r>
              <a:rPr lang="pl-PL" altLang="es-ES" sz="2300" dirty="0" err="1">
                <a:latin typeface="Calibri" panose="020F0502020204030204" pitchFamily="34" charset="0"/>
                <a:cs typeface="Calibri" panose="020F0502020204030204" pitchFamily="34" charset="0"/>
              </a:rPr>
              <a:t>purposefulness</a:t>
            </a:r>
            <a:r>
              <a:rPr lang="pl-PL" altLang="es-ES" sz="2300" dirty="0">
                <a:latin typeface="Calibri" panose="020F0502020204030204" pitchFamily="34" charset="0"/>
                <a:cs typeface="Calibri" panose="020F0502020204030204" pitchFamily="34" charset="0"/>
              </a:rPr>
              <a:t> of </a:t>
            </a:r>
            <a:r>
              <a:rPr lang="pl-PL" altLang="es-ES" sz="2300" dirty="0" err="1">
                <a:latin typeface="Calibri" panose="020F0502020204030204" pitchFamily="34" charset="0"/>
                <a:cs typeface="Calibri" panose="020F0502020204030204" pitchFamily="34" charset="0"/>
              </a:rPr>
              <a:t>changes</a:t>
            </a:r>
            <a:r>
              <a:rPr lang="pl-PL" altLang="es-ES" sz="2300" dirty="0">
                <a:latin typeface="Calibri" panose="020F0502020204030204" pitchFamily="34" charset="0"/>
                <a:cs typeface="Calibri" panose="020F0502020204030204" pitchFamily="34" charset="0"/>
              </a:rPr>
              <a:t>, as </a:t>
            </a:r>
            <a:r>
              <a:rPr lang="pl-PL" altLang="es-ES" sz="2300" dirty="0" err="1">
                <a:latin typeface="Calibri" panose="020F0502020204030204" pitchFamily="34" charset="0"/>
                <a:cs typeface="Calibri" panose="020F0502020204030204" pitchFamily="34" charset="0"/>
              </a:rPr>
              <a:t>well</a:t>
            </a:r>
            <a:r>
              <a:rPr lang="pl-PL" altLang="es-ES" sz="2300" dirty="0">
                <a:latin typeface="Calibri" panose="020F0502020204030204" pitchFamily="34" charset="0"/>
                <a:cs typeface="Calibri" panose="020F0502020204030204" pitchFamily="34" charset="0"/>
              </a:rPr>
              <a:t> as </a:t>
            </a:r>
            <a:r>
              <a:rPr lang="pl-PL" altLang="es-ES" sz="2300" dirty="0" err="1">
                <a:latin typeface="Calibri" panose="020F0502020204030204" pitchFamily="34" charset="0"/>
                <a:cs typeface="Calibri" panose="020F0502020204030204" pitchFamily="34" charset="0"/>
              </a:rPr>
              <a:t>their</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consequences</a:t>
            </a:r>
            <a:r>
              <a:rPr lang="pl-PL" altLang="es-ES" sz="2300" dirty="0">
                <a:latin typeface="Calibri" panose="020F0502020204030204" pitchFamily="34" charset="0"/>
                <a:cs typeface="Calibri" panose="020F0502020204030204" pitchFamily="34" charset="0"/>
              </a:rPr>
              <a:t> for the </a:t>
            </a:r>
            <a:r>
              <a:rPr lang="pl-PL" altLang="es-ES" sz="2300" dirty="0" err="1">
                <a:latin typeface="Calibri" panose="020F0502020204030204" pitchFamily="34" charset="0"/>
                <a:cs typeface="Calibri" panose="020F0502020204030204" pitchFamily="34" charset="0"/>
              </a:rPr>
              <a:t>company</a:t>
            </a:r>
            <a:r>
              <a:rPr lang="pl-PL" altLang="es-ES" sz="2300" dirty="0">
                <a:latin typeface="Calibri" panose="020F0502020204030204" pitchFamily="34" charset="0"/>
                <a:cs typeface="Calibri" panose="020F0502020204030204" pitchFamily="34" charset="0"/>
              </a:rPr>
              <a:t> and </a:t>
            </a:r>
            <a:r>
              <a:rPr lang="pl-PL" altLang="es-ES" sz="2300" dirty="0" err="1">
                <a:latin typeface="Calibri" panose="020F0502020204030204" pitchFamily="34" charset="0"/>
                <a:cs typeface="Calibri" panose="020F0502020204030204" pitchFamily="34" charset="0"/>
              </a:rPr>
              <a:t>its</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employees</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lack</a:t>
            </a:r>
            <a:r>
              <a:rPr lang="pl-PL" altLang="es-ES" sz="2300" dirty="0">
                <a:latin typeface="Calibri" panose="020F0502020204030204" pitchFamily="34" charset="0"/>
                <a:cs typeface="Calibri" panose="020F0502020204030204" pitchFamily="34" charset="0"/>
              </a:rPr>
              <a:t> of trust in the management and </a:t>
            </a:r>
            <a:r>
              <a:rPr lang="pl-PL" altLang="es-ES" sz="2300" dirty="0" err="1">
                <a:latin typeface="Calibri" panose="020F0502020204030204" pitchFamily="34" charset="0"/>
                <a:cs typeface="Calibri" panose="020F0502020204030204" pitchFamily="34" charset="0"/>
              </a:rPr>
              <a:t>introduced</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changes</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forced</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nature</a:t>
            </a:r>
            <a:r>
              <a:rPr lang="pl-PL" altLang="es-ES" sz="2300" dirty="0">
                <a:latin typeface="Calibri" panose="020F0502020204030204" pitchFamily="34" charset="0"/>
                <a:cs typeface="Calibri" panose="020F0502020204030204" pitchFamily="34" charset="0"/>
              </a:rPr>
              <a:t> of </a:t>
            </a:r>
            <a:r>
              <a:rPr lang="pl-PL" altLang="es-ES" sz="2300" dirty="0" err="1">
                <a:latin typeface="Calibri" panose="020F0502020204030204" pitchFamily="34" charset="0"/>
                <a:cs typeface="Calibri" panose="020F0502020204030204" pitchFamily="34" charset="0"/>
              </a:rPr>
              <a:t>changes</a:t>
            </a:r>
            <a:r>
              <a:rPr lang="pl-PL" altLang="es-ES" sz="2300" dirty="0">
                <a:latin typeface="Calibri" panose="020F0502020204030204" pitchFamily="34" charset="0"/>
                <a:cs typeface="Calibri" panose="020F0502020204030204" pitchFamily="34" charset="0"/>
              </a:rPr>
              <a:t> (non-</a:t>
            </a:r>
            <a:r>
              <a:rPr lang="pl-PL" altLang="es-ES" sz="2300" dirty="0" err="1">
                <a:latin typeface="Calibri" panose="020F0502020204030204" pitchFamily="34" charset="0"/>
                <a:cs typeface="Calibri" panose="020F0502020204030204" pitchFamily="34" charset="0"/>
              </a:rPr>
              <a:t>participation</a:t>
            </a:r>
            <a:r>
              <a:rPr lang="pl-PL" altLang="es-ES" sz="2300" dirty="0">
                <a:latin typeface="Calibri" panose="020F0502020204030204" pitchFamily="34" charset="0"/>
                <a:cs typeface="Calibri" panose="020F0502020204030204" pitchFamily="34" charset="0"/>
              </a:rPr>
              <a:t> of </a:t>
            </a:r>
            <a:r>
              <a:rPr lang="pl-PL" altLang="es-ES" sz="2300" dirty="0" err="1">
                <a:latin typeface="Calibri" panose="020F0502020204030204" pitchFamily="34" charset="0"/>
                <a:cs typeface="Calibri" panose="020F0502020204030204" pitchFamily="34" charset="0"/>
              </a:rPr>
              <a:t>employees</a:t>
            </a:r>
            <a:r>
              <a:rPr lang="pl-PL" altLang="es-ES" sz="2300" dirty="0">
                <a:latin typeface="Calibri" panose="020F0502020204030204" pitchFamily="34" charset="0"/>
                <a:cs typeface="Calibri" panose="020F0502020204030204" pitchFamily="34" charset="0"/>
              </a:rPr>
              <a:t> in </a:t>
            </a:r>
            <a:r>
              <a:rPr lang="pl-PL" altLang="es-ES" sz="2300" dirty="0" err="1">
                <a:latin typeface="Calibri" panose="020F0502020204030204" pitchFamily="34" charset="0"/>
                <a:cs typeface="Calibri" panose="020F0502020204030204" pitchFamily="34" charset="0"/>
              </a:rPr>
              <a:t>their</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creation</a:t>
            </a:r>
            <a:r>
              <a:rPr lang="pl-PL" altLang="es-ES" sz="2300" dirty="0">
                <a:latin typeface="Calibri" panose="020F0502020204030204" pitchFamily="34" charset="0"/>
                <a:cs typeface="Calibri" panose="020F0502020204030204" pitchFamily="34" charset="0"/>
              </a:rPr>
              <a:t> and </a:t>
            </a:r>
            <a:r>
              <a:rPr lang="pl-PL" altLang="es-ES" sz="2300" dirty="0" err="1">
                <a:latin typeface="Calibri" panose="020F0502020204030204" pitchFamily="34" charset="0"/>
                <a:cs typeface="Calibri" panose="020F0502020204030204" pitchFamily="34" charset="0"/>
              </a:rPr>
              <a:t>implementation</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fear</a:t>
            </a:r>
            <a:r>
              <a:rPr lang="pl-PL" altLang="es-ES" sz="2300" dirty="0">
                <a:latin typeface="Calibri" panose="020F0502020204030204" pitchFamily="34" charset="0"/>
                <a:cs typeface="Calibri" panose="020F0502020204030204" pitchFamily="34" charset="0"/>
              </a:rPr>
              <a:t> of </a:t>
            </a:r>
            <a:r>
              <a:rPr lang="pl-PL" altLang="es-ES" sz="2300" dirty="0" err="1">
                <a:latin typeface="Calibri" panose="020F0502020204030204" pitchFamily="34" charset="0"/>
                <a:cs typeface="Calibri" panose="020F0502020204030204" pitchFamily="34" charset="0"/>
              </a:rPr>
              <a:t>losing</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valued</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social</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ties</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fear</a:t>
            </a:r>
            <a:r>
              <a:rPr lang="pl-PL" altLang="es-ES" sz="2300" dirty="0">
                <a:latin typeface="Calibri" panose="020F0502020204030204" pitchFamily="34" charset="0"/>
                <a:cs typeface="Calibri" panose="020F0502020204030204" pitchFamily="34" charset="0"/>
              </a:rPr>
              <a:t> of </a:t>
            </a:r>
            <a:r>
              <a:rPr lang="pl-PL" altLang="es-ES" sz="2300" dirty="0" err="1">
                <a:latin typeface="Calibri" panose="020F0502020204030204" pitchFamily="34" charset="0"/>
                <a:cs typeface="Calibri" panose="020F0502020204030204" pitchFamily="34" charset="0"/>
              </a:rPr>
              <a:t>dismissal</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or</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worsening</a:t>
            </a:r>
            <a:r>
              <a:rPr lang="pl-PL" altLang="es-ES" sz="2300" dirty="0">
                <a:latin typeface="Calibri" panose="020F0502020204030204" pitchFamily="34" charset="0"/>
                <a:cs typeface="Calibri" panose="020F0502020204030204" pitchFamily="34" charset="0"/>
              </a:rPr>
              <a:t> of </a:t>
            </a:r>
            <a:r>
              <a:rPr lang="pl-PL" altLang="es-ES" sz="2300" dirty="0" err="1">
                <a:latin typeface="Calibri" panose="020F0502020204030204" pitchFamily="34" charset="0"/>
                <a:cs typeface="Calibri" panose="020F0502020204030204" pitchFamily="34" charset="0"/>
              </a:rPr>
              <a:t>earnings</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habits</a:t>
            </a:r>
            <a:r>
              <a:rPr lang="pl-PL" altLang="es-ES" sz="2300" dirty="0">
                <a:latin typeface="Calibri" panose="020F0502020204030204" pitchFamily="34" charset="0"/>
                <a:cs typeface="Calibri" panose="020F0502020204030204" pitchFamily="34" charset="0"/>
              </a:rPr>
              <a:t>, and </a:t>
            </a:r>
            <a:r>
              <a:rPr lang="pl-PL" altLang="es-ES" sz="2300" dirty="0" err="1">
                <a:latin typeface="Calibri" panose="020F0502020204030204" pitchFamily="34" charset="0"/>
                <a:cs typeface="Calibri" panose="020F0502020204030204" pitchFamily="34" charset="0"/>
              </a:rPr>
              <a:t>sometimes</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defiance</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the pace of </a:t>
            </a:r>
            <a:r>
              <a:rPr lang="pl-PL" altLang="es-ES" sz="2300" dirty="0" err="1">
                <a:latin typeface="Calibri" panose="020F0502020204030204" pitchFamily="34" charset="0"/>
                <a:cs typeface="Calibri" panose="020F0502020204030204" pitchFamily="34" charset="0"/>
              </a:rPr>
              <a:t>change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being</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too</a:t>
            </a:r>
            <a:r>
              <a:rPr lang="pl-PL" altLang="es-ES" sz="2300" dirty="0">
                <a:latin typeface="Calibri" panose="020F0502020204030204" pitchFamily="34" charset="0"/>
                <a:cs typeface="Calibri" panose="020F0502020204030204" pitchFamily="34" charset="0"/>
              </a:rPr>
              <a:t> fast.</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bject 2">
            <a:extLst>
              <a:ext uri="{FF2B5EF4-FFF2-40B4-BE49-F238E27FC236}">
                <a16:creationId xmlns:a16="http://schemas.microsoft.com/office/drawing/2014/main" id="{7295643A-E3F6-4293-A769-659F76319DB5}"/>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399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1" end="11"/>
                                            </p:txEl>
                                          </p:spTgt>
                                        </p:tgtEl>
                                        <p:attrNameLst>
                                          <p:attrName>style.visibility</p:attrName>
                                        </p:attrNameLst>
                                      </p:cBhvr>
                                      <p:to>
                                        <p:strVal val="visible"/>
                                      </p:to>
                                    </p:set>
                                    <p:anim calcmode="lin" valueType="num">
                                      <p:cBhvr additive="base">
                                        <p:cTn id="5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4454345" cy="5589992"/>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How to </a:t>
            </a:r>
            <a:r>
              <a:rPr lang="pl-PL" sz="4000" b="1" spc="50" dirty="0" err="1">
                <a:solidFill>
                  <a:srgbClr val="243255"/>
                </a:solidFill>
                <a:cs typeface="Tahoma"/>
              </a:rPr>
              <a:t>minimize</a:t>
            </a:r>
            <a:r>
              <a:rPr lang="pl-PL" sz="4000" b="1" spc="50" dirty="0">
                <a:solidFill>
                  <a:srgbClr val="243255"/>
                </a:solidFill>
                <a:cs typeface="Tahoma"/>
              </a:rPr>
              <a:t> </a:t>
            </a:r>
            <a:r>
              <a:rPr lang="pl-PL" sz="4000" b="1" spc="50" dirty="0" err="1">
                <a:solidFill>
                  <a:srgbClr val="243255"/>
                </a:solidFill>
                <a:cs typeface="Tahoma"/>
              </a:rPr>
              <a:t>resistance</a:t>
            </a:r>
            <a:r>
              <a:rPr lang="pl-PL" sz="4000" b="1" spc="50" dirty="0">
                <a:solidFill>
                  <a:srgbClr val="243255"/>
                </a:solidFill>
                <a:cs typeface="Tahoma"/>
              </a:rPr>
              <a:t> to </a:t>
            </a:r>
            <a:r>
              <a:rPr lang="pl-PL" sz="4000" b="1" spc="50" dirty="0" err="1">
                <a:solidFill>
                  <a:srgbClr val="243255"/>
                </a:solidFill>
                <a:cs typeface="Tahoma"/>
              </a:rPr>
              <a:t>change</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Reducing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resistance</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change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involves</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use</a:t>
            </a:r>
            <a:r>
              <a:rPr lang="pl-PL" altLang="es-ES" sz="2500" dirty="0">
                <a:latin typeface="Calibri" panose="020F0502020204030204" pitchFamily="34" charset="0"/>
                <a:cs typeface="Calibri" panose="020F0502020204030204" pitchFamily="34" charset="0"/>
              </a:rPr>
              <a:t> of </a:t>
            </a:r>
            <a:r>
              <a:rPr lang="pl-PL" altLang="es-ES" sz="2500" dirty="0" err="1">
                <a:latin typeface="Calibri" panose="020F0502020204030204" pitchFamily="34" charset="0"/>
                <a:cs typeface="Calibri" panose="020F0502020204030204" pitchFamily="34" charset="0"/>
              </a:rPr>
              <a:t>techniques</a:t>
            </a:r>
            <a:r>
              <a:rPr lang="pl-PL" altLang="es-ES" sz="2500" dirty="0">
                <a:latin typeface="Calibri" panose="020F0502020204030204" pitchFamily="34" charset="0"/>
                <a:cs typeface="Calibri" panose="020F0502020204030204" pitchFamily="34" charset="0"/>
              </a:rPr>
              <a:t> to express </a:t>
            </a:r>
            <a:r>
              <a:rPr lang="pl-PL" altLang="es-ES" sz="2500" dirty="0" err="1">
                <a:latin typeface="Calibri" panose="020F0502020204030204" pitchFamily="34" charset="0"/>
                <a:cs typeface="Calibri" panose="020F0502020204030204" pitchFamily="34" charset="0"/>
              </a:rPr>
              <a:t>concerns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about</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state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after</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implementation</a:t>
            </a:r>
            <a:r>
              <a:rPr lang="pl-PL" altLang="es-ES" sz="2500" dirty="0">
                <a:latin typeface="Calibri" panose="020F0502020204030204" pitchFamily="34" charset="0"/>
                <a:cs typeface="Calibri" panose="020F0502020204030204" pitchFamily="34" charset="0"/>
              </a:rPr>
              <a:t> of </a:t>
            </a:r>
            <a:r>
              <a:rPr lang="pl-PL" altLang="es-ES" sz="2500" dirty="0" err="1">
                <a:latin typeface="Calibri" panose="020F0502020204030204" pitchFamily="34" charset="0"/>
                <a:cs typeface="Calibri" panose="020F0502020204030204" pitchFamily="34" charset="0"/>
              </a:rPr>
              <a:t>planned</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changes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Practice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proves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that</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level</a:t>
            </a:r>
            <a:r>
              <a:rPr lang="pl-PL" altLang="es-ES" sz="2500" dirty="0">
                <a:latin typeface="Calibri" panose="020F0502020204030204" pitchFamily="34" charset="0"/>
                <a:cs typeface="Calibri" panose="020F0502020204030204" pitchFamily="34" charset="0"/>
              </a:rPr>
              <a:t> of </a:t>
            </a:r>
            <a:r>
              <a:rPr lang="pl-PL" altLang="es-ES" sz="2500" dirty="0" err="1">
                <a:latin typeface="Calibri" panose="020F0502020204030204" pitchFamily="34" charset="0"/>
                <a:cs typeface="Calibri" panose="020F0502020204030204" pitchFamily="34" charset="0"/>
              </a:rPr>
              <a:t>resistance</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change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will</a:t>
            </a:r>
            <a:r>
              <a:rPr lang="pl-PL" altLang="es-ES" sz="2500" dirty="0">
                <a:latin typeface="Calibri" panose="020F0502020204030204" pitchFamily="34" charset="0"/>
                <a:cs typeface="Calibri" panose="020F0502020204030204" pitchFamily="34" charset="0"/>
              </a:rPr>
              <a:t> be </a:t>
            </a:r>
            <a:r>
              <a:rPr lang="pl-PL" altLang="es-ES" sz="2500" dirty="0" err="1">
                <a:latin typeface="Calibri" panose="020F0502020204030204" pitchFamily="34" charset="0"/>
                <a:cs typeface="Calibri" panose="020F0502020204030204" pitchFamily="34" charset="0"/>
              </a:rPr>
              <a:t>lower</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when</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altLang="es-ES" sz="1000" dirty="0">
              <a:latin typeface="Calibri" panose="020F0502020204030204" pitchFamily="34" charset="0"/>
              <a:cs typeface="Calibri" panose="020F0502020204030204" pitchFamily="34" charset="0"/>
            </a:endParaRP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the </a:t>
            </a:r>
            <a:r>
              <a:rPr lang="pl-PL" altLang="es-ES" sz="2300" dirty="0" err="1">
                <a:latin typeface="Calibri" panose="020F0502020204030204" pitchFamily="34" charset="0"/>
                <a:cs typeface="Calibri" panose="020F0502020204030204" pitchFamily="34" charset="0"/>
              </a:rPr>
              <a:t>responsibility</a:t>
            </a:r>
            <a:r>
              <a:rPr lang="pl-PL" altLang="es-ES" sz="2300" dirty="0">
                <a:latin typeface="Calibri" panose="020F0502020204030204" pitchFamily="34" charset="0"/>
                <a:cs typeface="Calibri" panose="020F0502020204030204" pitchFamily="34" charset="0"/>
              </a:rPr>
              <a:t> for </a:t>
            </a:r>
            <a:r>
              <a:rPr lang="pl-PL" altLang="es-ES" sz="2300" dirty="0" err="1">
                <a:latin typeface="Calibri" panose="020F0502020204030204" pitchFamily="34" charset="0"/>
                <a:cs typeface="Calibri" panose="020F0502020204030204" pitchFamily="34" charset="0"/>
              </a:rPr>
              <a:t>implementing</a:t>
            </a:r>
            <a:r>
              <a:rPr lang="pl-PL" altLang="es-ES" sz="2300" dirty="0">
                <a:latin typeface="Calibri" panose="020F0502020204030204" pitchFamily="34" charset="0"/>
                <a:cs typeface="Calibri" panose="020F0502020204030204" pitchFamily="34" charset="0"/>
              </a:rPr>
              <a:t> the </a:t>
            </a:r>
            <a:r>
              <a:rPr lang="pl-PL" altLang="es-ES" sz="2300" dirty="0" err="1">
                <a:latin typeface="Calibri" panose="020F0502020204030204" pitchFamily="34" charset="0"/>
                <a:cs typeface="Calibri" panose="020F0502020204030204" pitchFamily="34" charset="0"/>
              </a:rPr>
              <a:t>changes</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will</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rest</a:t>
            </a:r>
            <a:r>
              <a:rPr lang="pl-PL" altLang="es-ES" sz="2300" dirty="0">
                <a:latin typeface="Calibri" panose="020F0502020204030204" pitchFamily="34" charset="0"/>
                <a:cs typeface="Calibri" panose="020F0502020204030204" pitchFamily="34" charset="0"/>
              </a:rPr>
              <a:t> with </a:t>
            </a:r>
            <a:r>
              <a:rPr lang="pl-PL" altLang="es-ES" sz="2300" dirty="0" err="1">
                <a:latin typeface="Calibri" panose="020F0502020204030204" pitchFamily="34" charset="0"/>
                <a:cs typeface="Calibri" panose="020F0502020204030204" pitchFamily="34" charset="0"/>
              </a:rPr>
              <a:t>their</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authors</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the draft of the </a:t>
            </a:r>
            <a:r>
              <a:rPr lang="pl-PL" altLang="es-ES" sz="2300" dirty="0" err="1">
                <a:latin typeface="Calibri" panose="020F0502020204030204" pitchFamily="34" charset="0"/>
                <a:cs typeface="Calibri" panose="020F0502020204030204" pitchFamily="34" charset="0"/>
              </a:rPr>
              <a:t>change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will</a:t>
            </a:r>
            <a:r>
              <a:rPr lang="pl-PL" altLang="es-ES" sz="2300" dirty="0">
                <a:latin typeface="Calibri" panose="020F0502020204030204" pitchFamily="34" charset="0"/>
                <a:cs typeface="Calibri" panose="020F0502020204030204" pitchFamily="34" charset="0"/>
              </a:rPr>
              <a:t> be </a:t>
            </a:r>
            <a:r>
              <a:rPr lang="pl-PL" altLang="es-ES" sz="2300" dirty="0" err="1">
                <a:latin typeface="Calibri" panose="020F0502020204030204" pitchFamily="34" charset="0"/>
                <a:cs typeface="Calibri" panose="020F0502020204030204" pitchFamily="34" charset="0"/>
              </a:rPr>
              <a:t>presented</a:t>
            </a:r>
            <a:r>
              <a:rPr lang="pl-PL" altLang="es-ES" sz="2300" dirty="0">
                <a:latin typeface="Calibri" panose="020F0502020204030204" pitchFamily="34" charset="0"/>
                <a:cs typeface="Calibri" panose="020F0502020204030204" pitchFamily="34" charset="0"/>
              </a:rPr>
              <a:t> to the public by the management </a:t>
            </a:r>
            <a:r>
              <a:rPr lang="pl-PL" altLang="es-ES" sz="2300" dirty="0" err="1">
                <a:latin typeface="Calibri" panose="020F0502020204030204" pitchFamily="34" charset="0"/>
                <a:cs typeface="Calibri" panose="020F0502020204030204" pitchFamily="34" charset="0"/>
              </a:rPr>
              <a:t>who</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has</a:t>
            </a:r>
            <a:r>
              <a:rPr lang="pl-PL" altLang="es-ES" sz="2300" dirty="0">
                <a:latin typeface="Calibri" panose="020F0502020204030204" pitchFamily="34" charset="0"/>
                <a:cs typeface="Calibri" panose="020F0502020204030204" pitchFamily="34" charset="0"/>
              </a:rPr>
              <a:t> the authority </a:t>
            </a:r>
            <a:r>
              <a:rPr lang="pl-PL" altLang="es-ES" sz="2300" dirty="0" err="1">
                <a:latin typeface="Calibri" panose="020F0502020204030204" pitchFamily="34" charset="0"/>
                <a:cs typeface="Calibri" panose="020F0502020204030204" pitchFamily="34" charset="0"/>
              </a:rPr>
              <a:t>among</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employees</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employees</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will</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receive</a:t>
            </a:r>
            <a:r>
              <a:rPr lang="pl-PL" altLang="es-ES" sz="2300" dirty="0">
                <a:latin typeface="Calibri" panose="020F0502020204030204" pitchFamily="34" charset="0"/>
                <a:cs typeface="Calibri" panose="020F0502020204030204" pitchFamily="34" charset="0"/>
              </a:rPr>
              <a:t> a </a:t>
            </a:r>
            <a:r>
              <a:rPr lang="pl-PL" altLang="es-ES" sz="2300" dirty="0" err="1">
                <a:latin typeface="Calibri" panose="020F0502020204030204" pitchFamily="34" charset="0"/>
                <a:cs typeface="Calibri" panose="020F0502020204030204" pitchFamily="34" charset="0"/>
              </a:rPr>
              <a:t>reliable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explanation</a:t>
            </a:r>
            <a:r>
              <a:rPr lang="pl-PL" altLang="es-ES" sz="2300" dirty="0">
                <a:latin typeface="Calibri" panose="020F0502020204030204" pitchFamily="34" charset="0"/>
                <a:cs typeface="Calibri" panose="020F0502020204030204" pitchFamily="34" charset="0"/>
              </a:rPr>
              <a:t> of the </a:t>
            </a:r>
            <a:r>
              <a:rPr lang="pl-PL" altLang="es-ES" sz="2300" dirty="0" err="1">
                <a:latin typeface="Calibri" panose="020F0502020204030204" pitchFamily="34" charset="0"/>
                <a:cs typeface="Calibri" panose="020F0502020204030204" pitchFamily="34" charset="0"/>
              </a:rPr>
              <a:t>necessity</a:t>
            </a:r>
            <a:r>
              <a:rPr lang="pl-PL" altLang="es-ES" sz="2300" dirty="0">
                <a:latin typeface="Calibri" panose="020F0502020204030204" pitchFamily="34" charset="0"/>
                <a:cs typeface="Calibri" panose="020F0502020204030204" pitchFamily="34" charset="0"/>
              </a:rPr>
              <a:t> to </a:t>
            </a:r>
            <a:r>
              <a:rPr lang="pl-PL" altLang="es-ES" sz="2300" dirty="0" err="1">
                <a:latin typeface="Calibri" panose="020F0502020204030204" pitchFamily="34" charset="0"/>
                <a:cs typeface="Calibri" panose="020F0502020204030204" pitchFamily="34" charset="0"/>
              </a:rPr>
              <a:t>introduce</a:t>
            </a:r>
            <a:r>
              <a:rPr lang="pl-PL" altLang="es-ES" sz="2300" dirty="0">
                <a:latin typeface="Calibri" panose="020F0502020204030204" pitchFamily="34" charset="0"/>
                <a:cs typeface="Calibri" panose="020F0502020204030204" pitchFamily="34" charset="0"/>
              </a:rPr>
              <a:t> the </a:t>
            </a:r>
            <a:r>
              <a:rPr lang="pl-PL" altLang="es-ES" sz="2300" dirty="0" err="1">
                <a:latin typeface="Calibri" panose="020F0502020204030204" pitchFamily="34" charset="0"/>
                <a:cs typeface="Calibri" panose="020F0502020204030204" pitchFamily="34" charset="0"/>
              </a:rPr>
              <a:t>change</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employees</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will</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believe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that</a:t>
            </a:r>
            <a:r>
              <a:rPr lang="pl-PL" altLang="es-ES" sz="2300" dirty="0">
                <a:latin typeface="Calibri" panose="020F0502020204030204" pitchFamily="34" charset="0"/>
                <a:cs typeface="Calibri" panose="020F0502020204030204" pitchFamily="34" charset="0"/>
              </a:rPr>
              <a:t> the </a:t>
            </a:r>
            <a:r>
              <a:rPr lang="pl-PL" altLang="es-ES" sz="2300" dirty="0" err="1">
                <a:latin typeface="Calibri" panose="020F0502020204030204" pitchFamily="34" charset="0"/>
                <a:cs typeface="Calibri" panose="020F0502020204030204" pitchFamily="34" charset="0"/>
              </a:rPr>
              <a:t>change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will</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reduce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their</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work-related</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effort</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the </a:t>
            </a:r>
            <a:r>
              <a:rPr lang="pl-PL" altLang="es-ES" sz="2300" dirty="0" err="1">
                <a:latin typeface="Calibri" panose="020F0502020204030204" pitchFamily="34" charset="0"/>
                <a:cs typeface="Calibri" panose="020F0502020204030204" pitchFamily="34" charset="0"/>
              </a:rPr>
              <a:t>implemented</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change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will</a:t>
            </a:r>
            <a:r>
              <a:rPr lang="pl-PL" altLang="es-ES" sz="2300" dirty="0">
                <a:latin typeface="Calibri" panose="020F0502020204030204" pitchFamily="34" charset="0"/>
                <a:cs typeface="Calibri" panose="020F0502020204030204" pitchFamily="34" charset="0"/>
              </a:rPr>
              <a:t> not limit the </a:t>
            </a:r>
            <a:r>
              <a:rPr lang="pl-PL" altLang="es-ES" sz="2300" dirty="0" err="1">
                <a:latin typeface="Calibri" panose="020F0502020204030204" pitchFamily="34" charset="0"/>
                <a:cs typeface="Calibri" panose="020F0502020204030204" pitchFamily="34" charset="0"/>
              </a:rPr>
              <a:t>employees</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autonomy</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so</a:t>
            </a:r>
            <a:r>
              <a:rPr lang="pl-PL" altLang="es-ES" sz="2300" dirty="0">
                <a:latin typeface="Calibri" panose="020F0502020204030204" pitchFamily="34" charset="0"/>
                <a:cs typeface="Calibri" panose="020F0502020204030204" pitchFamily="34" charset="0"/>
              </a:rPr>
              <a:t> far, </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in the </a:t>
            </a:r>
            <a:r>
              <a:rPr lang="pl-PL" altLang="es-ES" sz="2300" dirty="0" err="1">
                <a:latin typeface="Calibri" panose="020F0502020204030204" pitchFamily="34" charset="0"/>
                <a:cs typeface="Calibri" panose="020F0502020204030204" pitchFamily="34" charset="0"/>
              </a:rPr>
              <a:t>process</a:t>
            </a:r>
            <a:r>
              <a:rPr lang="pl-PL" altLang="es-ES" sz="2300" dirty="0">
                <a:latin typeface="Calibri" panose="020F0502020204030204" pitchFamily="34" charset="0"/>
                <a:cs typeface="Calibri" panose="020F0502020204030204" pitchFamily="34" charset="0"/>
              </a:rPr>
              <a:t> of </a:t>
            </a:r>
            <a:r>
              <a:rPr lang="pl-PL" altLang="es-ES" sz="2300" dirty="0" err="1">
                <a:latin typeface="Calibri" panose="020F0502020204030204" pitchFamily="34" charset="0"/>
                <a:cs typeface="Calibri" panose="020F0502020204030204" pitchFamily="34" charset="0"/>
              </a:rPr>
              <a:t>implementing</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changes</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it</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will</a:t>
            </a:r>
            <a:r>
              <a:rPr lang="pl-PL" altLang="es-ES" sz="2300" dirty="0">
                <a:latin typeface="Calibri" panose="020F0502020204030204" pitchFamily="34" charset="0"/>
                <a:cs typeface="Calibri" panose="020F0502020204030204" pitchFamily="34" charset="0"/>
              </a:rPr>
              <a:t> be </a:t>
            </a:r>
            <a:r>
              <a:rPr lang="pl-PL" altLang="es-ES" sz="2300" dirty="0" err="1">
                <a:latin typeface="Calibri" panose="020F0502020204030204" pitchFamily="34" charset="0"/>
                <a:cs typeface="Calibri" panose="020F0502020204030204" pitchFamily="34" charset="0"/>
              </a:rPr>
              <a:t>possible</a:t>
            </a:r>
            <a:r>
              <a:rPr lang="pl-PL" altLang="es-ES" sz="2300" dirty="0">
                <a:latin typeface="Calibri" panose="020F0502020204030204" pitchFamily="34" charset="0"/>
                <a:cs typeface="Calibri" panose="020F0502020204030204" pitchFamily="34" charset="0"/>
              </a:rPr>
              <a:t> to </a:t>
            </a:r>
            <a:r>
              <a:rPr lang="pl-PL" altLang="es-ES" sz="2300" dirty="0" err="1">
                <a:latin typeface="Calibri" panose="020F0502020204030204" pitchFamily="34" charset="0"/>
                <a:cs typeface="Calibri" panose="020F0502020204030204" pitchFamily="34" charset="0"/>
              </a:rPr>
              <a:t>systematically</a:t>
            </a:r>
            <a:r>
              <a:rPr lang="pl-PL" altLang="es-ES" sz="2300" dirty="0">
                <a:latin typeface="Calibri" panose="020F0502020204030204" pitchFamily="34" charset="0"/>
                <a:cs typeface="Calibri" panose="020F0502020204030204" pitchFamily="34" charset="0"/>
              </a:rPr>
              <a:t> exchange </a:t>
            </a:r>
            <a:r>
              <a:rPr lang="pl-PL" altLang="es-ES" sz="2300" dirty="0" err="1">
                <a:latin typeface="Calibri" panose="020F0502020204030204" pitchFamily="34" charset="0"/>
                <a:cs typeface="Calibri" panose="020F0502020204030204" pitchFamily="34" charset="0"/>
              </a:rPr>
              <a:t>information</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between</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employees</a:t>
            </a:r>
            <a:r>
              <a:rPr lang="pl-PL" altLang="es-ES" sz="2300" dirty="0">
                <a:latin typeface="Calibri" panose="020F0502020204030204" pitchFamily="34" charset="0"/>
                <a:cs typeface="Calibri" panose="020F0502020204030204" pitchFamily="34" charset="0"/>
              </a:rPr>
              <a:t> and management.</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bject 2">
            <a:extLst>
              <a:ext uri="{FF2B5EF4-FFF2-40B4-BE49-F238E27FC236}">
                <a16:creationId xmlns:a16="http://schemas.microsoft.com/office/drawing/2014/main" id="{E091F0B5-1384-4DCB-ADFC-A93CB96C9350}"/>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227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4454345" cy="3212418"/>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Three </a:t>
            </a:r>
            <a:r>
              <a:rPr lang="pl-PL" sz="4000" b="1" spc="50" dirty="0" err="1">
                <a:solidFill>
                  <a:srgbClr val="243255"/>
                </a:solidFill>
                <a:cs typeface="Tahoma"/>
              </a:rPr>
              <a:t>methods</a:t>
            </a:r>
            <a:r>
              <a:rPr lang="pl-PL" sz="4000" b="1" spc="50" dirty="0">
                <a:solidFill>
                  <a:srgbClr val="243255"/>
                </a:solidFill>
                <a:cs typeface="Tahoma"/>
              </a:rPr>
              <a:t> of </a:t>
            </a:r>
            <a:r>
              <a:rPr lang="pl-PL" sz="4000" b="1" spc="50" dirty="0" err="1">
                <a:solidFill>
                  <a:srgbClr val="243255"/>
                </a:solidFill>
                <a:cs typeface="Tahoma"/>
              </a:rPr>
              <a:t>reducing</a:t>
            </a:r>
            <a:r>
              <a:rPr lang="pl-PL" sz="4000" b="1" spc="50" dirty="0">
                <a:solidFill>
                  <a:srgbClr val="243255"/>
                </a:solidFill>
                <a:cs typeface="Tahoma"/>
              </a:rPr>
              <a:t> </a:t>
            </a:r>
            <a:r>
              <a:rPr lang="pl-PL" sz="4000" b="1" spc="50" dirty="0" err="1">
                <a:solidFill>
                  <a:srgbClr val="243255"/>
                </a:solidFill>
                <a:cs typeface="Tahoma"/>
              </a:rPr>
              <a:t>barriers</a:t>
            </a:r>
            <a:r>
              <a:rPr lang="pl-PL" sz="4000" b="1" spc="50" dirty="0">
                <a:solidFill>
                  <a:srgbClr val="243255"/>
                </a:solidFill>
                <a:cs typeface="Tahoma"/>
              </a:rPr>
              <a:t> to </a:t>
            </a:r>
            <a:r>
              <a:rPr lang="pl-PL" sz="4000" b="1" spc="50" dirty="0" err="1">
                <a:solidFill>
                  <a:srgbClr val="243255"/>
                </a:solidFill>
                <a:cs typeface="Tahoma"/>
              </a:rPr>
              <a:t>change</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The </a:t>
            </a:r>
            <a:r>
              <a:rPr lang="pl-PL" altLang="es-ES" sz="2500" dirty="0" err="1">
                <a:latin typeface="Calibri" panose="020F0502020204030204" pitchFamily="34" charset="0"/>
                <a:cs typeface="Calibri" panose="020F0502020204030204" pitchFamily="34" charset="0"/>
              </a:rPr>
              <a:t>best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methods</a:t>
            </a:r>
            <a:r>
              <a:rPr lang="pl-PL" altLang="es-ES" sz="2500" dirty="0">
                <a:latin typeface="Calibri" panose="020F0502020204030204" pitchFamily="34" charset="0"/>
                <a:cs typeface="Calibri" panose="020F0502020204030204" pitchFamily="34" charset="0"/>
              </a:rPr>
              <a:t> of </a:t>
            </a:r>
            <a:r>
              <a:rPr lang="pl-PL" altLang="es-ES" sz="2500" dirty="0" err="1">
                <a:latin typeface="Calibri" panose="020F0502020204030204" pitchFamily="34" charset="0"/>
                <a:cs typeface="Calibri" panose="020F0502020204030204" pitchFamily="34" charset="0"/>
              </a:rPr>
              <a:t>overcoming</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barriers</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organizational</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changes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are</a:t>
            </a:r>
            <a:r>
              <a:rPr lang="pl-PL" altLang="es-ES" sz="25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information</a:t>
            </a:r>
            <a:r>
              <a:rPr lang="pl-PL" altLang="es-ES" sz="2300" dirty="0">
                <a:latin typeface="Calibri" panose="020F0502020204030204" pitchFamily="34" charset="0"/>
                <a:cs typeface="Calibri" panose="020F0502020204030204" pitchFamily="34" charset="0"/>
              </a:rPr>
              <a:t> policy, </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effective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communication</a:t>
            </a:r>
            <a:r>
              <a:rPr lang="pl-PL" altLang="es-ES" sz="2300" dirty="0">
                <a:latin typeface="Calibri" panose="020F0502020204030204" pitchFamily="34" charset="0"/>
                <a:cs typeface="Calibri" panose="020F0502020204030204" pitchFamily="34" charset="0"/>
              </a:rPr>
              <a:t>, </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and </a:t>
            </a:r>
            <a:r>
              <a:rPr lang="pl-PL" altLang="es-ES" sz="2300" dirty="0" err="1">
                <a:latin typeface="Calibri" panose="020F0502020204030204" pitchFamily="34" charset="0"/>
                <a:cs typeface="Calibri" panose="020F0502020204030204" pitchFamily="34" charset="0"/>
              </a:rPr>
              <a:t>training</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activity</a:t>
            </a:r>
            <a:r>
              <a:rPr lang="pl-PL" altLang="es-ES" sz="2300" dirty="0">
                <a:latin typeface="Calibri" panose="020F0502020204030204" pitchFamily="34" charset="0"/>
                <a:cs typeface="Calibri" panose="020F0502020204030204" pitchFamily="34" charset="0"/>
              </a:rPr>
              <a:t>. </a:t>
            </a:r>
          </a:p>
          <a:p>
            <a:pPr marL="355600" indent="-342900">
              <a:spcBef>
                <a:spcPts val="110"/>
              </a:spcBef>
              <a:buFont typeface="Arial" panose="020B0604020202020204" pitchFamily="34" charset="0"/>
              <a:buChar char="•"/>
            </a:pPr>
            <a:endParaRPr lang="pl-PL" altLang="es-ES" sz="23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Schemat blokowy: proces 1">
            <a:extLst>
              <a:ext uri="{FF2B5EF4-FFF2-40B4-BE49-F238E27FC236}">
                <a16:creationId xmlns:a16="http://schemas.microsoft.com/office/drawing/2014/main" id="{F9F79FB3-1CF7-4EFB-AB4E-C6E93EED1418}"/>
              </a:ext>
            </a:extLst>
          </p:cNvPr>
          <p:cNvSpPr/>
          <p:nvPr/>
        </p:nvSpPr>
        <p:spPr>
          <a:xfrm>
            <a:off x="938054"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a:solidFill>
                  <a:schemeClr val="tx1"/>
                </a:solidFill>
              </a:rPr>
              <a:t>Information </a:t>
            </a:r>
            <a:r>
              <a:rPr lang="pl-PL" sz="2200" b="1" dirty="0" err="1">
                <a:solidFill>
                  <a:schemeClr val="tx1"/>
                </a:solidFill>
              </a:rPr>
              <a:t>activity</a:t>
            </a:r>
            <a:r>
              <a:rPr lang="pl-PL" sz="2200" b="1" dirty="0">
                <a:solidFill>
                  <a:schemeClr val="tx1"/>
                </a:solidFill>
              </a:rPr>
              <a:t> </a:t>
            </a:r>
            <a:r>
              <a:rPr lang="pl-PL" sz="2200" dirty="0" err="1">
                <a:solidFill>
                  <a:schemeClr val="tx1"/>
                </a:solidFill>
              </a:rPr>
              <a:t>prevents</a:t>
            </a:r>
            <a:r>
              <a:rPr lang="pl-PL" sz="2200" dirty="0">
                <a:solidFill>
                  <a:schemeClr val="tx1"/>
                </a:solidFill>
              </a:rPr>
              <a:t> the </a:t>
            </a:r>
            <a:r>
              <a:rPr lang="pl-PL" sz="2200" dirty="0" err="1">
                <a:solidFill>
                  <a:schemeClr val="tx1"/>
                </a:solidFill>
              </a:rPr>
              <a:t>spread</a:t>
            </a:r>
            <a:r>
              <a:rPr lang="pl-PL" sz="2200" dirty="0">
                <a:solidFill>
                  <a:schemeClr val="tx1"/>
                </a:solidFill>
              </a:rPr>
              <a:t> of </a:t>
            </a:r>
            <a:r>
              <a:rPr lang="pl-PL" sz="2200" dirty="0" err="1">
                <a:solidFill>
                  <a:schemeClr val="tx1"/>
                </a:solidFill>
              </a:rPr>
              <a:t>rumors</a:t>
            </a:r>
            <a:r>
              <a:rPr lang="pl-PL" sz="2200" dirty="0">
                <a:solidFill>
                  <a:schemeClr val="tx1"/>
                </a:solidFill>
              </a:rPr>
              <a:t> </a:t>
            </a:r>
            <a:r>
              <a:rPr lang="pl-PL" sz="2200" dirty="0" err="1">
                <a:solidFill>
                  <a:schemeClr val="tx1"/>
                </a:solidFill>
              </a:rPr>
              <a:t>within</a:t>
            </a:r>
            <a:r>
              <a:rPr lang="pl-PL" sz="2200" dirty="0">
                <a:solidFill>
                  <a:schemeClr val="tx1"/>
                </a:solidFill>
              </a:rPr>
              <a:t> the </a:t>
            </a:r>
            <a:r>
              <a:rPr lang="pl-PL" sz="2200" dirty="0" err="1">
                <a:solidFill>
                  <a:schemeClr val="tx1"/>
                </a:solidFill>
              </a:rPr>
              <a:t>organization</a:t>
            </a:r>
            <a:r>
              <a:rPr lang="pl-PL" sz="2200" dirty="0">
                <a:solidFill>
                  <a:schemeClr val="tx1"/>
                </a:solidFill>
              </a:rPr>
              <a:t>, </a:t>
            </a:r>
            <a:r>
              <a:rPr lang="pl-PL" sz="2200" dirty="0" err="1">
                <a:solidFill>
                  <a:schemeClr val="tx1"/>
                </a:solidFill>
              </a:rPr>
              <a:t>which</a:t>
            </a:r>
            <a:r>
              <a:rPr lang="pl-PL" sz="2200" dirty="0">
                <a:solidFill>
                  <a:schemeClr val="tx1"/>
                </a:solidFill>
              </a:rPr>
              <a:t>, by </a:t>
            </a:r>
            <a:r>
              <a:rPr lang="pl-PL" sz="2200" dirty="0" err="1">
                <a:solidFill>
                  <a:schemeClr val="tx1"/>
                </a:solidFill>
              </a:rPr>
              <a:t>providing</a:t>
            </a:r>
            <a:r>
              <a:rPr lang="pl-PL" sz="2200" dirty="0">
                <a:solidFill>
                  <a:schemeClr val="tx1"/>
                </a:solidFill>
              </a:rPr>
              <a:t> </a:t>
            </a:r>
            <a:r>
              <a:rPr lang="pl-PL" sz="2200" dirty="0" err="1">
                <a:solidFill>
                  <a:schemeClr val="tx1"/>
                </a:solidFill>
              </a:rPr>
              <a:t>distorted</a:t>
            </a:r>
            <a:r>
              <a:rPr lang="pl-PL" sz="2200" dirty="0">
                <a:solidFill>
                  <a:schemeClr val="tx1"/>
                </a:solidFill>
              </a:rPr>
              <a:t> and/</a:t>
            </a:r>
            <a:r>
              <a:rPr lang="pl-PL" sz="2200" dirty="0" err="1">
                <a:solidFill>
                  <a:schemeClr val="tx1"/>
                </a:solidFill>
              </a:rPr>
              <a:t>or</a:t>
            </a:r>
            <a:r>
              <a:rPr lang="pl-PL" sz="2200" dirty="0">
                <a:solidFill>
                  <a:schemeClr val="tx1"/>
                </a:solidFill>
              </a:rPr>
              <a:t> </a:t>
            </a:r>
            <a:r>
              <a:rPr lang="pl-PL" sz="2200" dirty="0" err="1">
                <a:solidFill>
                  <a:schemeClr val="tx1"/>
                </a:solidFill>
              </a:rPr>
              <a:t>false</a:t>
            </a:r>
            <a:r>
              <a:rPr lang="pl-PL" sz="2200" dirty="0">
                <a:solidFill>
                  <a:schemeClr val="tx1"/>
                </a:solidFill>
              </a:rPr>
              <a:t> </a:t>
            </a:r>
            <a:r>
              <a:rPr lang="pl-PL" sz="2200" dirty="0" err="1">
                <a:solidFill>
                  <a:schemeClr val="tx1"/>
                </a:solidFill>
              </a:rPr>
              <a:t>information</a:t>
            </a:r>
            <a:r>
              <a:rPr lang="pl-PL" sz="2200" dirty="0">
                <a:solidFill>
                  <a:schemeClr val="tx1"/>
                </a:solidFill>
              </a:rPr>
              <a:t>, </a:t>
            </a:r>
            <a:r>
              <a:rPr lang="pl-PL" sz="2200" dirty="0" err="1">
                <a:solidFill>
                  <a:schemeClr val="tx1"/>
                </a:solidFill>
              </a:rPr>
              <a:t>could</a:t>
            </a:r>
            <a:r>
              <a:rPr lang="pl-PL" sz="2200" dirty="0">
                <a:solidFill>
                  <a:schemeClr val="tx1"/>
                </a:solidFill>
              </a:rPr>
              <a:t> </a:t>
            </a:r>
            <a:r>
              <a:rPr lang="pl-PL" sz="2200" dirty="0" err="1">
                <a:solidFill>
                  <a:schemeClr val="tx1"/>
                </a:solidFill>
              </a:rPr>
              <a:t>hinder</a:t>
            </a:r>
            <a:r>
              <a:rPr lang="pl-PL" sz="2200" dirty="0">
                <a:solidFill>
                  <a:schemeClr val="tx1"/>
                </a:solidFill>
              </a:rPr>
              <a:t> the </a:t>
            </a:r>
            <a:r>
              <a:rPr lang="pl-PL" sz="2200" dirty="0" err="1">
                <a:solidFill>
                  <a:schemeClr val="tx1"/>
                </a:solidFill>
              </a:rPr>
              <a:t>effective</a:t>
            </a:r>
            <a:r>
              <a:rPr lang="pl-PL" sz="2200" dirty="0">
                <a:solidFill>
                  <a:schemeClr val="tx1"/>
                </a:solidFill>
              </a:rPr>
              <a:t> </a:t>
            </a:r>
            <a:r>
              <a:rPr lang="pl-PL" sz="2200" dirty="0" err="1">
                <a:solidFill>
                  <a:schemeClr val="tx1"/>
                </a:solidFill>
              </a:rPr>
              <a:t>implementation</a:t>
            </a:r>
            <a:r>
              <a:rPr lang="pl-PL" sz="2200" dirty="0">
                <a:solidFill>
                  <a:schemeClr val="tx1"/>
                </a:solidFill>
              </a:rPr>
              <a:t> of </a:t>
            </a:r>
            <a:r>
              <a:rPr lang="pl-PL" sz="2200" dirty="0" err="1">
                <a:solidFill>
                  <a:schemeClr val="tx1"/>
                </a:solidFill>
              </a:rPr>
              <a:t>planned</a:t>
            </a:r>
            <a:r>
              <a:rPr lang="pl-PL" sz="2200" dirty="0">
                <a:solidFill>
                  <a:schemeClr val="tx1"/>
                </a:solidFill>
              </a:rPr>
              <a:t> </a:t>
            </a:r>
            <a:r>
              <a:rPr lang="pl-PL" sz="2200" dirty="0" err="1">
                <a:solidFill>
                  <a:schemeClr val="tx1"/>
                </a:solidFill>
              </a:rPr>
              <a:t>changes</a:t>
            </a:r>
            <a:r>
              <a:rPr lang="pl-PL" sz="2200" dirty="0">
                <a:solidFill>
                  <a:schemeClr val="tx1"/>
                </a:solidFill>
              </a:rPr>
              <a:t>.</a:t>
            </a:r>
          </a:p>
        </p:txBody>
      </p:sp>
      <p:sp>
        <p:nvSpPr>
          <p:cNvPr id="9" name="Schemat blokowy: proces 8">
            <a:extLst>
              <a:ext uri="{FF2B5EF4-FFF2-40B4-BE49-F238E27FC236}">
                <a16:creationId xmlns:a16="http://schemas.microsoft.com/office/drawing/2014/main" id="{355BC7D4-90EC-4045-B021-D1B392C3C909}"/>
              </a:ext>
            </a:extLst>
          </p:cNvPr>
          <p:cNvSpPr/>
          <p:nvPr/>
        </p:nvSpPr>
        <p:spPr>
          <a:xfrm>
            <a:off x="6515100"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a:solidFill>
                  <a:schemeClr val="tx1"/>
                </a:solidFill>
              </a:rPr>
              <a:t>Active and open </a:t>
            </a:r>
            <a:r>
              <a:rPr lang="pl-PL" sz="2200" b="1" dirty="0" err="1">
                <a:solidFill>
                  <a:schemeClr val="tx1"/>
                </a:solidFill>
              </a:rPr>
              <a:t>communication</a:t>
            </a:r>
            <a:r>
              <a:rPr lang="pl-PL" sz="2200" b="1" dirty="0">
                <a:solidFill>
                  <a:schemeClr val="tx1"/>
                </a:solidFill>
              </a:rPr>
              <a:t> </a:t>
            </a:r>
            <a:r>
              <a:rPr lang="pl-PL" sz="2200" dirty="0" err="1">
                <a:solidFill>
                  <a:schemeClr val="tx1"/>
                </a:solidFill>
              </a:rPr>
              <a:t>is</a:t>
            </a:r>
            <a:r>
              <a:rPr lang="pl-PL" sz="2200" dirty="0">
                <a:solidFill>
                  <a:schemeClr val="tx1"/>
                </a:solidFill>
              </a:rPr>
              <a:t> </a:t>
            </a:r>
            <a:r>
              <a:rPr lang="pl-PL" sz="2200" dirty="0" err="1">
                <a:solidFill>
                  <a:schemeClr val="tx1"/>
                </a:solidFill>
              </a:rPr>
              <a:t>seen</a:t>
            </a:r>
            <a:r>
              <a:rPr lang="pl-PL" sz="2200" dirty="0">
                <a:solidFill>
                  <a:schemeClr val="tx1"/>
                </a:solidFill>
              </a:rPr>
              <a:t> as </a:t>
            </a:r>
            <a:r>
              <a:rPr lang="pl-PL" sz="2200" dirty="0" err="1">
                <a:solidFill>
                  <a:schemeClr val="tx1"/>
                </a:solidFill>
              </a:rPr>
              <a:t>an</a:t>
            </a:r>
            <a:r>
              <a:rPr lang="pl-PL" sz="2200" dirty="0">
                <a:solidFill>
                  <a:schemeClr val="tx1"/>
                </a:solidFill>
              </a:rPr>
              <a:t> </a:t>
            </a:r>
            <a:r>
              <a:rPr lang="pl-PL" sz="2200" dirty="0" err="1">
                <a:solidFill>
                  <a:schemeClr val="tx1"/>
                </a:solidFill>
              </a:rPr>
              <a:t>antidote</a:t>
            </a:r>
            <a:r>
              <a:rPr lang="pl-PL" sz="2200" dirty="0">
                <a:solidFill>
                  <a:schemeClr val="tx1"/>
                </a:solidFill>
              </a:rPr>
              <a:t> to the </a:t>
            </a:r>
            <a:r>
              <a:rPr lang="pl-PL" sz="2200" dirty="0" err="1">
                <a:solidFill>
                  <a:schemeClr val="tx1"/>
                </a:solidFill>
              </a:rPr>
              <a:t>uncertainty</a:t>
            </a:r>
            <a:r>
              <a:rPr lang="pl-PL" sz="2200" dirty="0">
                <a:solidFill>
                  <a:schemeClr val="tx1"/>
                </a:solidFill>
              </a:rPr>
              <a:t> </a:t>
            </a:r>
            <a:r>
              <a:rPr lang="pl-PL" sz="2200" dirty="0" err="1">
                <a:solidFill>
                  <a:schemeClr val="tx1"/>
                </a:solidFill>
              </a:rPr>
              <a:t>associated</a:t>
            </a:r>
            <a:r>
              <a:rPr lang="pl-PL" sz="2200" dirty="0">
                <a:solidFill>
                  <a:schemeClr val="tx1"/>
                </a:solidFill>
              </a:rPr>
              <a:t> with </a:t>
            </a:r>
            <a:r>
              <a:rPr lang="pl-PL" sz="2200" dirty="0" err="1">
                <a:solidFill>
                  <a:schemeClr val="tx1"/>
                </a:solidFill>
              </a:rPr>
              <a:t>change</a:t>
            </a:r>
            <a:r>
              <a:rPr lang="pl-PL" sz="2200" dirty="0">
                <a:solidFill>
                  <a:schemeClr val="tx1"/>
                </a:solidFill>
              </a:rPr>
              <a:t>. </a:t>
            </a:r>
            <a:r>
              <a:rPr lang="pl-PL" sz="2200" dirty="0" err="1">
                <a:solidFill>
                  <a:schemeClr val="tx1"/>
                </a:solidFill>
              </a:rPr>
              <a:t>Without</a:t>
            </a:r>
            <a:r>
              <a:rPr lang="pl-PL" sz="2200" dirty="0">
                <a:solidFill>
                  <a:schemeClr val="tx1"/>
                </a:solidFill>
              </a:rPr>
              <a:t> </a:t>
            </a:r>
            <a:r>
              <a:rPr lang="pl-PL" sz="2200" dirty="0" err="1">
                <a:solidFill>
                  <a:schemeClr val="tx1"/>
                </a:solidFill>
              </a:rPr>
              <a:t>active</a:t>
            </a:r>
            <a:r>
              <a:rPr lang="pl-PL" sz="2200" dirty="0">
                <a:solidFill>
                  <a:schemeClr val="tx1"/>
                </a:solidFill>
              </a:rPr>
              <a:t> </a:t>
            </a:r>
            <a:r>
              <a:rPr lang="pl-PL" sz="2200" dirty="0" err="1">
                <a:solidFill>
                  <a:schemeClr val="tx1"/>
                </a:solidFill>
              </a:rPr>
              <a:t>communication</a:t>
            </a:r>
            <a:r>
              <a:rPr lang="pl-PL" sz="2200" dirty="0">
                <a:solidFill>
                  <a:schemeClr val="tx1"/>
                </a:solidFill>
              </a:rPr>
              <a:t>, the transfer of </a:t>
            </a:r>
            <a:r>
              <a:rPr lang="pl-PL" sz="2200" dirty="0" err="1">
                <a:solidFill>
                  <a:schemeClr val="tx1"/>
                </a:solidFill>
              </a:rPr>
              <a:t>values</a:t>
            </a:r>
            <a:r>
              <a:rPr lang="pl-PL" sz="2200" dirty="0">
                <a:solidFill>
                  <a:schemeClr val="tx1"/>
                </a:solidFill>
              </a:rPr>
              <a:t> and </a:t>
            </a:r>
            <a:r>
              <a:rPr lang="pl-PL" sz="2200" dirty="0" err="1">
                <a:solidFill>
                  <a:schemeClr val="tx1"/>
                </a:solidFill>
              </a:rPr>
              <a:t>knowledge</a:t>
            </a:r>
            <a:r>
              <a:rPr lang="pl-PL" sz="2200" dirty="0">
                <a:solidFill>
                  <a:schemeClr val="tx1"/>
                </a:solidFill>
              </a:rPr>
              <a:t> </a:t>
            </a:r>
            <a:r>
              <a:rPr lang="pl-PL" sz="2200" dirty="0" err="1">
                <a:solidFill>
                  <a:schemeClr val="tx1"/>
                </a:solidFill>
              </a:rPr>
              <a:t>essential</a:t>
            </a:r>
            <a:r>
              <a:rPr lang="pl-PL" sz="2200" dirty="0">
                <a:solidFill>
                  <a:schemeClr val="tx1"/>
                </a:solidFill>
              </a:rPr>
              <a:t> from the point of </a:t>
            </a:r>
            <a:r>
              <a:rPr lang="pl-PL" sz="2200" dirty="0" err="1">
                <a:solidFill>
                  <a:schemeClr val="tx1"/>
                </a:solidFill>
              </a:rPr>
              <a:t>view</a:t>
            </a:r>
            <a:r>
              <a:rPr lang="pl-PL" sz="2200" dirty="0">
                <a:solidFill>
                  <a:schemeClr val="tx1"/>
                </a:solidFill>
              </a:rPr>
              <a:t> of the </a:t>
            </a:r>
            <a:r>
              <a:rPr lang="pl-PL" sz="2200" dirty="0" err="1">
                <a:solidFill>
                  <a:schemeClr val="tx1"/>
                </a:solidFill>
              </a:rPr>
              <a:t>organization</a:t>
            </a:r>
            <a:r>
              <a:rPr lang="pl-PL" sz="2200" dirty="0">
                <a:solidFill>
                  <a:schemeClr val="tx1"/>
                </a:solidFill>
              </a:rPr>
              <a:t> </a:t>
            </a:r>
            <a:r>
              <a:rPr lang="pl-PL" sz="2200" dirty="0" err="1">
                <a:solidFill>
                  <a:schemeClr val="tx1"/>
                </a:solidFill>
              </a:rPr>
              <a:t>is</a:t>
            </a:r>
            <a:r>
              <a:rPr lang="pl-PL" sz="2200" dirty="0">
                <a:solidFill>
                  <a:schemeClr val="tx1"/>
                </a:solidFill>
              </a:rPr>
              <a:t> </a:t>
            </a:r>
            <a:r>
              <a:rPr lang="pl-PL" sz="2200" dirty="0" err="1">
                <a:solidFill>
                  <a:schemeClr val="tx1"/>
                </a:solidFill>
              </a:rPr>
              <a:t>impossible</a:t>
            </a:r>
            <a:r>
              <a:rPr lang="pl-PL" sz="2200" dirty="0">
                <a:solidFill>
                  <a:schemeClr val="tx1"/>
                </a:solidFill>
              </a:rPr>
              <a:t>.</a:t>
            </a:r>
          </a:p>
        </p:txBody>
      </p:sp>
      <p:sp>
        <p:nvSpPr>
          <p:cNvPr id="10" name="Schemat blokowy: proces 9">
            <a:extLst>
              <a:ext uri="{FF2B5EF4-FFF2-40B4-BE49-F238E27FC236}">
                <a16:creationId xmlns:a16="http://schemas.microsoft.com/office/drawing/2014/main" id="{4383ABAB-B8B5-4399-8DF9-1BBEC5CA92BE}"/>
              </a:ext>
            </a:extLst>
          </p:cNvPr>
          <p:cNvSpPr/>
          <p:nvPr/>
        </p:nvSpPr>
        <p:spPr>
          <a:xfrm>
            <a:off x="12049725"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err="1">
                <a:solidFill>
                  <a:schemeClr val="tx1"/>
                </a:solidFill>
              </a:rPr>
              <a:t>Properly</a:t>
            </a:r>
            <a:r>
              <a:rPr lang="pl-PL" sz="2200" b="1" dirty="0">
                <a:solidFill>
                  <a:schemeClr val="tx1"/>
                </a:solidFill>
              </a:rPr>
              <a:t> </a:t>
            </a:r>
            <a:r>
              <a:rPr lang="pl-PL" sz="2200" b="1" dirty="0" err="1">
                <a:solidFill>
                  <a:schemeClr val="tx1"/>
                </a:solidFill>
              </a:rPr>
              <a:t>selected</a:t>
            </a:r>
            <a:r>
              <a:rPr lang="pl-PL" sz="2200" b="1" dirty="0">
                <a:solidFill>
                  <a:schemeClr val="tx1"/>
                </a:solidFill>
              </a:rPr>
              <a:t> and </a:t>
            </a:r>
            <a:r>
              <a:rPr lang="pl-PL" sz="2200" b="1" dirty="0" err="1">
                <a:solidFill>
                  <a:schemeClr val="tx1"/>
                </a:solidFill>
              </a:rPr>
              <a:t>conducted</a:t>
            </a:r>
            <a:r>
              <a:rPr lang="pl-PL" sz="2200" b="1" dirty="0">
                <a:solidFill>
                  <a:schemeClr val="tx1"/>
                </a:solidFill>
              </a:rPr>
              <a:t> </a:t>
            </a:r>
            <a:r>
              <a:rPr lang="pl-PL" sz="2200" b="1" dirty="0" err="1">
                <a:solidFill>
                  <a:schemeClr val="tx1"/>
                </a:solidFill>
              </a:rPr>
              <a:t>trainings</a:t>
            </a:r>
            <a:r>
              <a:rPr lang="pl-PL" sz="2200" b="1" dirty="0">
                <a:solidFill>
                  <a:schemeClr val="tx1"/>
                </a:solidFill>
              </a:rPr>
              <a:t> </a:t>
            </a:r>
            <a:r>
              <a:rPr lang="pl-PL" sz="2200" dirty="0" err="1">
                <a:solidFill>
                  <a:schemeClr val="tx1"/>
                </a:solidFill>
              </a:rPr>
              <a:t>ensure</a:t>
            </a:r>
            <a:r>
              <a:rPr lang="pl-PL" sz="2200" dirty="0">
                <a:solidFill>
                  <a:schemeClr val="tx1"/>
                </a:solidFill>
              </a:rPr>
              <a:t> </a:t>
            </a:r>
            <a:r>
              <a:rPr lang="pl-PL" sz="2200" dirty="0" err="1">
                <a:solidFill>
                  <a:schemeClr val="tx1"/>
                </a:solidFill>
              </a:rPr>
              <a:t>that</a:t>
            </a:r>
            <a:r>
              <a:rPr lang="pl-PL" sz="2200" dirty="0">
                <a:solidFill>
                  <a:schemeClr val="tx1"/>
                </a:solidFill>
              </a:rPr>
              <a:t> </a:t>
            </a:r>
            <a:r>
              <a:rPr lang="pl-PL" sz="2200" dirty="0" err="1">
                <a:solidFill>
                  <a:schemeClr val="tx1"/>
                </a:solidFill>
              </a:rPr>
              <a:t>people</a:t>
            </a:r>
            <a:r>
              <a:rPr lang="pl-PL" sz="2200" dirty="0">
                <a:solidFill>
                  <a:schemeClr val="tx1"/>
                </a:solidFill>
              </a:rPr>
              <a:t> </a:t>
            </a:r>
            <a:r>
              <a:rPr lang="pl-PL" sz="2200" dirty="0" err="1">
                <a:solidFill>
                  <a:schemeClr val="tx1"/>
                </a:solidFill>
              </a:rPr>
              <a:t>are</a:t>
            </a:r>
            <a:r>
              <a:rPr lang="pl-PL" sz="2200" dirty="0">
                <a:solidFill>
                  <a:schemeClr val="tx1"/>
                </a:solidFill>
              </a:rPr>
              <a:t> </a:t>
            </a:r>
            <a:r>
              <a:rPr lang="pl-PL" sz="2200" dirty="0" err="1">
                <a:solidFill>
                  <a:schemeClr val="tx1"/>
                </a:solidFill>
              </a:rPr>
              <a:t>prepared</a:t>
            </a:r>
            <a:r>
              <a:rPr lang="pl-PL" sz="2200" dirty="0">
                <a:solidFill>
                  <a:schemeClr val="tx1"/>
                </a:solidFill>
              </a:rPr>
              <a:t> to </a:t>
            </a:r>
            <a:r>
              <a:rPr lang="pl-PL" sz="2200" dirty="0" err="1">
                <a:solidFill>
                  <a:schemeClr val="tx1"/>
                </a:solidFill>
              </a:rPr>
              <a:t>function</a:t>
            </a:r>
            <a:r>
              <a:rPr lang="pl-PL" sz="2200" dirty="0">
                <a:solidFill>
                  <a:schemeClr val="tx1"/>
                </a:solidFill>
              </a:rPr>
              <a:t> in </a:t>
            </a:r>
            <a:r>
              <a:rPr lang="pl-PL" sz="2200" dirty="0" err="1">
                <a:solidFill>
                  <a:schemeClr val="tx1"/>
                </a:solidFill>
              </a:rPr>
              <a:t>new</a:t>
            </a:r>
            <a:r>
              <a:rPr lang="pl-PL" sz="2200" dirty="0">
                <a:solidFill>
                  <a:schemeClr val="tx1"/>
                </a:solidFill>
              </a:rPr>
              <a:t> </a:t>
            </a:r>
            <a:r>
              <a:rPr lang="pl-PL" sz="2200" dirty="0" err="1">
                <a:solidFill>
                  <a:schemeClr val="tx1"/>
                </a:solidFill>
              </a:rPr>
              <a:t>conditions</a:t>
            </a:r>
            <a:r>
              <a:rPr lang="pl-PL" sz="2200" dirty="0">
                <a:solidFill>
                  <a:schemeClr val="tx1"/>
                </a:solidFill>
              </a:rPr>
              <a:t>. It </a:t>
            </a:r>
            <a:r>
              <a:rPr lang="pl-PL" sz="2200" dirty="0" err="1">
                <a:solidFill>
                  <a:schemeClr val="tx1"/>
                </a:solidFill>
              </a:rPr>
              <a:t>is</a:t>
            </a:r>
            <a:r>
              <a:rPr lang="pl-PL" sz="2200" dirty="0">
                <a:solidFill>
                  <a:schemeClr val="tx1"/>
                </a:solidFill>
              </a:rPr>
              <a:t> </a:t>
            </a:r>
            <a:r>
              <a:rPr lang="pl-PL" sz="2200" dirty="0" err="1">
                <a:solidFill>
                  <a:schemeClr val="tx1"/>
                </a:solidFill>
              </a:rPr>
              <a:t>required</a:t>
            </a:r>
            <a:r>
              <a:rPr lang="pl-PL" sz="2200" dirty="0">
                <a:solidFill>
                  <a:schemeClr val="tx1"/>
                </a:solidFill>
              </a:rPr>
              <a:t> to </a:t>
            </a:r>
            <a:r>
              <a:rPr lang="pl-PL" sz="2200" dirty="0" err="1">
                <a:solidFill>
                  <a:schemeClr val="tx1"/>
                </a:solidFill>
              </a:rPr>
              <a:t>guarantee</a:t>
            </a:r>
            <a:r>
              <a:rPr lang="pl-PL" sz="2200" dirty="0">
                <a:solidFill>
                  <a:schemeClr val="tx1"/>
                </a:solidFill>
              </a:rPr>
              <a:t> </a:t>
            </a:r>
            <a:r>
              <a:rPr lang="pl-PL" sz="2200" dirty="0" err="1">
                <a:solidFill>
                  <a:schemeClr val="tx1"/>
                </a:solidFill>
              </a:rPr>
              <a:t>participation</a:t>
            </a:r>
            <a:r>
              <a:rPr lang="pl-PL" sz="2200" dirty="0">
                <a:solidFill>
                  <a:schemeClr val="tx1"/>
                </a:solidFill>
              </a:rPr>
              <a:t> in the </a:t>
            </a:r>
            <a:r>
              <a:rPr lang="pl-PL" sz="2200" dirty="0" err="1">
                <a:solidFill>
                  <a:schemeClr val="tx1"/>
                </a:solidFill>
              </a:rPr>
              <a:t>necessary</a:t>
            </a:r>
            <a:r>
              <a:rPr lang="pl-PL" sz="2200" dirty="0">
                <a:solidFill>
                  <a:schemeClr val="tx1"/>
                </a:solidFill>
              </a:rPr>
              <a:t> </a:t>
            </a:r>
            <a:r>
              <a:rPr lang="pl-PL" sz="2200" dirty="0" err="1">
                <a:solidFill>
                  <a:schemeClr val="tx1"/>
                </a:solidFill>
              </a:rPr>
              <a:t>training</a:t>
            </a:r>
            <a:r>
              <a:rPr lang="pl-PL" sz="2200" dirty="0">
                <a:solidFill>
                  <a:schemeClr val="tx1"/>
                </a:solidFill>
              </a:rPr>
              <a:t> for </a:t>
            </a:r>
            <a:r>
              <a:rPr lang="pl-PL" sz="2200" dirty="0" err="1">
                <a:solidFill>
                  <a:schemeClr val="tx1"/>
                </a:solidFill>
              </a:rPr>
              <a:t>both</a:t>
            </a:r>
            <a:r>
              <a:rPr lang="pl-PL" sz="2200" dirty="0">
                <a:solidFill>
                  <a:schemeClr val="tx1"/>
                </a:solidFill>
              </a:rPr>
              <a:t> management and </a:t>
            </a:r>
            <a:r>
              <a:rPr lang="pl-PL" sz="2200" dirty="0" err="1">
                <a:solidFill>
                  <a:schemeClr val="tx1"/>
                </a:solidFill>
              </a:rPr>
              <a:t>employees</a:t>
            </a:r>
            <a:r>
              <a:rPr lang="pl-PL" sz="2200" dirty="0">
                <a:solidFill>
                  <a:schemeClr val="tx1"/>
                </a:solidFill>
              </a:rPr>
              <a:t>. </a:t>
            </a:r>
          </a:p>
        </p:txBody>
      </p:sp>
      <p:graphicFrame>
        <p:nvGraphicFramePr>
          <p:cNvPr id="3" name="Diagram 2">
            <a:extLst>
              <a:ext uri="{FF2B5EF4-FFF2-40B4-BE49-F238E27FC236}">
                <a16:creationId xmlns:a16="http://schemas.microsoft.com/office/drawing/2014/main" id="{832FCD6D-94B0-4975-B80E-9D4C91F6FC1E}"/>
              </a:ext>
            </a:extLst>
          </p:cNvPr>
          <p:cNvGraphicFramePr/>
          <p:nvPr>
            <p:extLst/>
          </p:nvPr>
        </p:nvGraphicFramePr>
        <p:xfrm>
          <a:off x="12092146" y="5448300"/>
          <a:ext cx="6119654" cy="388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object 2">
            <a:extLst>
              <a:ext uri="{FF2B5EF4-FFF2-40B4-BE49-F238E27FC236}">
                <a16:creationId xmlns:a16="http://schemas.microsoft.com/office/drawing/2014/main" id="{794B1B3A-E463-46CC-B97B-4FC8D8F70EA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17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9" grpId="0" animBg="1"/>
      <p:bldP spid="10" grpId="0" animBg="1"/>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784917"/>
          </a:xfrm>
          <a:prstGeom prst="rect">
            <a:avLst/>
          </a:prstGeom>
        </p:spPr>
        <p:txBody>
          <a:bodyPr vert="horz" wrap="square" lIns="0" tIns="13970" rIns="0" bIns="0" rtlCol="0">
            <a:spAutoFit/>
          </a:bodyPr>
          <a:lstStyle/>
          <a:p>
            <a:pPr fontAlgn="base">
              <a:spcAft>
                <a:spcPts val="600"/>
              </a:spcAft>
            </a:pPr>
            <a:r>
              <a:rPr lang="en-US" sz="4000" b="1" dirty="0">
                <a:solidFill>
                  <a:srgbClr val="E12227"/>
                </a:solidFill>
              </a:rPr>
              <a:t>Tools helpful for Identify the problem and its cause</a:t>
            </a:r>
            <a:r>
              <a:rPr lang="pl-PL" sz="4000" b="1" dirty="0">
                <a:solidFill>
                  <a:srgbClr val="E12227"/>
                </a:solidFill>
              </a:rPr>
              <a:t>:</a:t>
            </a:r>
            <a:endParaRPr lang="en-US" sz="4000" b="1" dirty="0">
              <a:solidFill>
                <a:srgbClr val="E12227"/>
              </a:solidFill>
            </a:endParaRPr>
          </a:p>
          <a:p>
            <a:pPr marL="893763">
              <a:spcBef>
                <a:spcPts val="300"/>
              </a:spcBef>
              <a:spcAft>
                <a:spcPts val="300"/>
              </a:spcAft>
            </a:pPr>
            <a:r>
              <a:rPr lang="en-US" sz="4000" b="1" dirty="0">
                <a:solidFill>
                  <a:srgbClr val="243255"/>
                </a:solidFill>
              </a:rPr>
              <a:t>What is it about “Einstein's Problem-Solving Formula”?</a:t>
            </a:r>
            <a:endParaRPr lang="en-US" sz="4000" dirty="0">
              <a:solidFill>
                <a:srgbClr val="243255"/>
              </a:solidFill>
            </a:endParaRPr>
          </a:p>
          <a:p>
            <a:pPr marL="893763">
              <a:spcBef>
                <a:spcPts val="300"/>
              </a:spcBef>
              <a:spcAft>
                <a:spcPts val="300"/>
              </a:spcAft>
            </a:pPr>
            <a:r>
              <a:rPr lang="en-US" sz="4000" b="1" dirty="0">
                <a:solidFill>
                  <a:srgbClr val="243255"/>
                </a:solidFill>
              </a:rPr>
              <a:t>5 Whys </a:t>
            </a:r>
            <a:r>
              <a:rPr lang="en-US" sz="2800" b="1" dirty="0">
                <a:solidFill>
                  <a:srgbClr val="243255"/>
                </a:solidFill>
              </a:rPr>
              <a:t>(the source of the problem)</a:t>
            </a:r>
            <a:r>
              <a:rPr lang="en-US" sz="4000" b="1" dirty="0">
                <a:solidFill>
                  <a:srgbClr val="243255"/>
                </a:solidFill>
              </a:rPr>
              <a:t>.</a:t>
            </a:r>
            <a:endParaRPr lang="en-US" sz="4000" dirty="0">
              <a:solidFill>
                <a:srgbClr val="243255"/>
              </a:solidFill>
            </a:endParaRPr>
          </a:p>
          <a:p>
            <a:pPr marL="893763">
              <a:spcBef>
                <a:spcPts val="300"/>
              </a:spcBef>
              <a:spcAft>
                <a:spcPts val="300"/>
              </a:spcAft>
            </a:pPr>
            <a:r>
              <a:rPr lang="en-US" sz="4000" b="1" dirty="0">
                <a:solidFill>
                  <a:srgbClr val="243255"/>
                </a:solidFill>
              </a:rPr>
              <a:t>5 What </a:t>
            </a:r>
            <a:r>
              <a:rPr lang="en-US" sz="2800" b="1" dirty="0">
                <a:solidFill>
                  <a:srgbClr val="243255"/>
                </a:solidFill>
              </a:rPr>
              <a:t>(to get the most information out of a simple fact or statement)</a:t>
            </a:r>
            <a:r>
              <a:rPr lang="en-US" sz="4000" b="1" dirty="0">
                <a:solidFill>
                  <a:srgbClr val="243255"/>
                </a:solidFill>
              </a:rPr>
              <a:t>.</a:t>
            </a:r>
            <a:endParaRPr lang="en-US" sz="4000" dirty="0">
              <a:solidFill>
                <a:srgbClr val="243255"/>
              </a:solidFill>
            </a:endParaRPr>
          </a:p>
          <a:p>
            <a:pPr marL="893763">
              <a:spcBef>
                <a:spcPts val="300"/>
              </a:spcBef>
              <a:spcAft>
                <a:spcPts val="300"/>
              </a:spcAft>
            </a:pPr>
            <a:r>
              <a:rPr lang="en-US" sz="4000" b="1" dirty="0">
                <a:solidFill>
                  <a:srgbClr val="243255"/>
                </a:solidFill>
              </a:rPr>
              <a:t>Ishikawa diagram.</a:t>
            </a:r>
            <a:endParaRPr lang="en-US" sz="4000" dirty="0">
              <a:solidFill>
                <a:srgbClr val="243255"/>
              </a:solidFill>
            </a:endParaRPr>
          </a:p>
          <a:p>
            <a:pPr marL="893763">
              <a:spcBef>
                <a:spcPts val="300"/>
              </a:spcBef>
              <a:spcAft>
                <a:spcPts val="300"/>
              </a:spcAft>
            </a:pPr>
            <a:r>
              <a:rPr lang="en-US" sz="4000" b="1" dirty="0">
                <a:solidFill>
                  <a:srgbClr val="243255"/>
                </a:solidFill>
              </a:rPr>
              <a:t>8D report.</a:t>
            </a:r>
            <a:endParaRPr lang="en-US" sz="4000" dirty="0">
              <a:solidFill>
                <a:srgbClr val="243255"/>
              </a:solidFill>
            </a:endParaRPr>
          </a:p>
          <a:p>
            <a:pPr marL="893763">
              <a:spcBef>
                <a:spcPts val="300"/>
              </a:spcBef>
              <a:spcAft>
                <a:spcPts val="300"/>
              </a:spcAft>
            </a:pPr>
            <a:r>
              <a:rPr lang="en-US" sz="4000" b="1" dirty="0">
                <a:solidFill>
                  <a:srgbClr val="243255"/>
                </a:solidFill>
              </a:rPr>
              <a:t>CATWOE Analysis.</a:t>
            </a:r>
            <a:endParaRPr lang="en-US" sz="4000" dirty="0">
              <a:solidFill>
                <a:srgbClr val="243255"/>
              </a:solidFill>
            </a:endParaRPr>
          </a:p>
          <a:p>
            <a:br>
              <a:rPr lang="en-US" sz="4000" dirty="0"/>
            </a:br>
            <a:endParaRPr lang="es-ES" sz="20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4">
            <a:extLst>
              <a:ext uri="{FF2B5EF4-FFF2-40B4-BE49-F238E27FC236}">
                <a16:creationId xmlns:a16="http://schemas.microsoft.com/office/drawing/2014/main" id="{4F1BE45C-8FF1-4BD0-9490-5BDF78C7F914}"/>
              </a:ext>
            </a:extLst>
          </p:cNvPr>
          <p:cNvSpPr/>
          <p:nvPr/>
        </p:nvSpPr>
        <p:spPr>
          <a:xfrm rot="16200000">
            <a:off x="1078978" y="3100066"/>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078978" y="23881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078978" y="3891230"/>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078978" y="52075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078978" y="58933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4">
            <a:extLst>
              <a:ext uri="{FF2B5EF4-FFF2-40B4-BE49-F238E27FC236}">
                <a16:creationId xmlns:a16="http://schemas.microsoft.com/office/drawing/2014/main" id="{4F1BE45C-8FF1-4BD0-9490-5BDF78C7F914}"/>
              </a:ext>
            </a:extLst>
          </p:cNvPr>
          <p:cNvSpPr/>
          <p:nvPr/>
        </p:nvSpPr>
        <p:spPr>
          <a:xfrm rot="16200000">
            <a:off x="1078978" y="4544967"/>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
            <a:extLst>
              <a:ext uri="{FF2B5EF4-FFF2-40B4-BE49-F238E27FC236}">
                <a16:creationId xmlns:a16="http://schemas.microsoft.com/office/drawing/2014/main" id="{4F789F06-70DA-44EB-A782-4FD1FA1EDF6F}"/>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707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nodeType="afterEffect">
                                  <p:stCondLst>
                                    <p:cond delay="50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828519"/>
          </a:xfrm>
          <a:prstGeom prst="rect">
            <a:avLst/>
          </a:prstGeom>
        </p:spPr>
        <p:txBody>
          <a:bodyPr vert="horz" wrap="square" lIns="0" tIns="13970" rIns="0" bIns="0" rtlCol="0">
            <a:spAutoFit/>
          </a:bodyPr>
          <a:lstStyle/>
          <a:p>
            <a:pPr fontAlgn="base">
              <a:spcAft>
                <a:spcPts val="600"/>
              </a:spcAft>
            </a:pPr>
            <a:r>
              <a:rPr lang="en-US" sz="4000" b="1" dirty="0">
                <a:solidFill>
                  <a:srgbClr val="E12227"/>
                </a:solidFill>
              </a:rPr>
              <a:t>Tools helpful for Identify the problem and its cause</a:t>
            </a:r>
            <a:r>
              <a:rPr lang="pl-PL" sz="4000" b="1" dirty="0">
                <a:solidFill>
                  <a:srgbClr val="E12227"/>
                </a:solidFill>
              </a:rPr>
              <a:t>.</a:t>
            </a:r>
            <a:endParaRPr lang="en-US" sz="4000" b="1" dirty="0">
              <a:solidFill>
                <a:srgbClr val="E12227"/>
              </a:solidFill>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n-US" sz="4000" b="1" dirty="0">
                <a:solidFill>
                  <a:srgbClr val="243255"/>
                </a:solidFill>
              </a:rPr>
              <a:t>The formula for solving problems according to Einstein</a:t>
            </a:r>
            <a:endParaRPr lang="pl-PL" sz="4000" b="1" dirty="0">
              <a:solidFill>
                <a:srgbClr val="243255"/>
              </a:solidFill>
            </a:endParaRPr>
          </a:p>
          <a:p>
            <a:pPr marL="269875" indent="-257175">
              <a:lnSpc>
                <a:spcPct val="100000"/>
              </a:lnSpc>
              <a:spcBef>
                <a:spcPts val="110"/>
              </a:spcBef>
              <a:spcAft>
                <a:spcPts val="600"/>
              </a:spcAft>
              <a:buFont typeface="Arial" panose="020B0604020202020204" pitchFamily="34" charset="0"/>
              <a:buChar char="•"/>
            </a:pPr>
            <a:r>
              <a:rPr lang="en-US" sz="2800" dirty="0"/>
              <a:t>“If I have 60 minutes to fix the problem. I spend 55 minutes thinking about a problem and 5 minutes solving it</a:t>
            </a:r>
            <a:r>
              <a:rPr lang="pl-PL" sz="2800" dirty="0"/>
              <a:t>.”</a:t>
            </a:r>
          </a:p>
          <a:p>
            <a:pPr marL="269875" indent="-257175">
              <a:lnSpc>
                <a:spcPct val="100000"/>
              </a:lnSpc>
              <a:spcBef>
                <a:spcPts val="110"/>
              </a:spcBef>
              <a:spcAft>
                <a:spcPts val="600"/>
              </a:spcAft>
              <a:buFont typeface="Arial" panose="020B0604020202020204" pitchFamily="34" charset="0"/>
              <a:buChar char="•"/>
            </a:pPr>
            <a:r>
              <a:rPr lang="en-US" sz="2800" dirty="0"/>
              <a:t>The most important thing in the process of solving problems is their proper identification and definition.</a:t>
            </a:r>
            <a:endParaRPr lang="pl-PL" sz="2800" dirty="0"/>
          </a:p>
          <a:p>
            <a:pPr marL="269875" indent="-257175">
              <a:lnSpc>
                <a:spcPct val="100000"/>
              </a:lnSpc>
              <a:spcBef>
                <a:spcPts val="110"/>
              </a:spcBef>
              <a:spcAft>
                <a:spcPts val="600"/>
              </a:spcAft>
              <a:buFont typeface="Arial" panose="020B0604020202020204" pitchFamily="34" charset="0"/>
              <a:buChar char="•"/>
            </a:pPr>
            <a:r>
              <a:rPr lang="en-US" sz="2800" dirty="0"/>
              <a:t>Paradoxically, the biggest problem is understanding the problem. Before we move on to finding solutions, we need to step back, set aside time to understand and identify the problem. A correctly defined problem improves the process of finding solutions.</a:t>
            </a:r>
            <a:endParaRPr lang="pl-PL" sz="2800" dirty="0"/>
          </a:p>
          <a:p>
            <a:pPr marL="269875" indent="-257175">
              <a:lnSpc>
                <a:spcPct val="100000"/>
              </a:lnSpc>
              <a:spcBef>
                <a:spcPts val="110"/>
              </a:spcBef>
              <a:spcAft>
                <a:spcPts val="600"/>
              </a:spcAft>
              <a:buFont typeface="Arial" panose="020B0604020202020204" pitchFamily="34" charset="0"/>
              <a:buChar char="•"/>
            </a:pPr>
            <a:r>
              <a:rPr lang="en-US" sz="2800" dirty="0"/>
              <a:t>Don't waste your time and start analyzing the case / task / event thoroughly.</a:t>
            </a:r>
            <a:endParaRPr lang="pl-PL" sz="2800" dirty="0"/>
          </a:p>
          <a:p>
            <a:pPr marL="269875" indent="-257175">
              <a:lnSpc>
                <a:spcPct val="100000"/>
              </a:lnSpc>
              <a:spcBef>
                <a:spcPts val="110"/>
              </a:spcBef>
              <a:spcAft>
                <a:spcPts val="600"/>
              </a:spcAft>
              <a:buFont typeface="Arial" panose="020B0604020202020204" pitchFamily="34" charset="0"/>
              <a:buChar char="•"/>
            </a:pPr>
            <a:r>
              <a:rPr lang="en-US" sz="2800" dirty="0"/>
              <a:t>Remember that the quality of the solution depends on the quality of the problem description - </a:t>
            </a:r>
            <a:r>
              <a:rPr lang="en-US" sz="2800" b="1" dirty="0">
                <a:solidFill>
                  <a:srgbClr val="E12227"/>
                </a:solidFill>
              </a:rPr>
              <a:t>do not spare the time to analyze it, if you really want to solve a complex problem, it will save you time for the next stage - looking for solutions.</a:t>
            </a:r>
            <a:endParaRPr lang="pl-PL" sz="28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3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pl-PL" sz="4800" b="1" dirty="0">
                <a:solidFill>
                  <a:srgbClr val="E12227"/>
                </a:solidFill>
              </a:rPr>
              <a:t>Learning </a:t>
            </a:r>
            <a:r>
              <a:rPr lang="pl-PL" sz="4800" b="1" dirty="0" err="1">
                <a:solidFill>
                  <a:srgbClr val="E12227"/>
                </a:solidFill>
              </a:rPr>
              <a:t>outcomes</a:t>
            </a:r>
            <a:endParaRPr sz="4800" dirty="0">
              <a:solidFill>
                <a:srgbClr val="E12227"/>
              </a:solidFill>
            </a:endParaRPr>
          </a:p>
        </p:txBody>
      </p:sp>
      <p:sp>
        <p:nvSpPr>
          <p:cNvPr id="17" name="object 17"/>
          <p:cNvSpPr txBox="1"/>
          <p:nvPr/>
        </p:nvSpPr>
        <p:spPr>
          <a:xfrm>
            <a:off x="1105032" y="1994254"/>
            <a:ext cx="13081000" cy="506549"/>
          </a:xfrm>
          <a:prstGeom prst="rect">
            <a:avLst/>
          </a:prstGeom>
        </p:spPr>
        <p:txBody>
          <a:bodyPr vert="horz" wrap="square" lIns="0" tIns="13970" rIns="0" bIns="0" rtlCol="0">
            <a:spAutoFit/>
          </a:bodyPr>
          <a:lstStyle/>
          <a:p>
            <a:pPr algn="just"/>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After</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completing</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the </a:t>
            </a:r>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course</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the </a:t>
            </a:r>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participant</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endParaRPr lang="en-GB"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3" name="object 4">
            <a:extLst>
              <a:ext uri="{FF2B5EF4-FFF2-40B4-BE49-F238E27FC236}">
                <a16:creationId xmlns:a16="http://schemas.microsoft.com/office/drawing/2014/main" id="{4F1BE45C-8FF1-4BD0-9490-5BDF78C7F914}"/>
              </a:ext>
            </a:extLst>
          </p:cNvPr>
          <p:cNvSpPr/>
          <p:nvPr/>
        </p:nvSpPr>
        <p:spPr>
          <a:xfrm rot="16200000">
            <a:off x="1066031" y="298645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7">
            <a:extLst>
              <a:ext uri="{FF2B5EF4-FFF2-40B4-BE49-F238E27FC236}">
                <a16:creationId xmlns:a16="http://schemas.microsoft.com/office/drawing/2014/main" id="{D0A79981-669E-42CE-A802-89384A7CB112}"/>
              </a:ext>
            </a:extLst>
          </p:cNvPr>
          <p:cNvSpPr txBox="1"/>
          <p:nvPr/>
        </p:nvSpPr>
        <p:spPr>
          <a:xfrm>
            <a:off x="1663453" y="3294846"/>
            <a:ext cx="15163800" cy="861774"/>
          </a:xfrm>
          <a:prstGeom prst="rect">
            <a:avLst/>
          </a:prstGeom>
          <a:noFill/>
        </p:spPr>
        <p:txBody>
          <a:bodyPr wrap="square" rtlCol="0">
            <a:spAutoFit/>
          </a:bodyPr>
          <a:lstStyle/>
          <a:p>
            <a:r>
              <a:rPr lang="pl-PL" sz="2500" dirty="0" err="1"/>
              <a:t>will</a:t>
            </a:r>
            <a:r>
              <a:rPr lang="pl-PL" sz="2500" dirty="0"/>
              <a:t> </a:t>
            </a:r>
            <a:r>
              <a:rPr lang="pl-PL" sz="2500" dirty="0" err="1"/>
              <a:t>have</a:t>
            </a:r>
            <a:r>
              <a:rPr lang="pl-PL" sz="2500" dirty="0"/>
              <a:t> the </a:t>
            </a:r>
            <a:r>
              <a:rPr lang="pl-PL" sz="2500" dirty="0" err="1"/>
              <a:t>knowledge</a:t>
            </a:r>
            <a:r>
              <a:rPr lang="pl-PL" sz="2500" dirty="0"/>
              <a:t> of </a:t>
            </a:r>
            <a:r>
              <a:rPr lang="pl-PL" sz="2500" dirty="0" err="1"/>
              <a:t>defining</a:t>
            </a:r>
            <a:r>
              <a:rPr lang="pl-PL" sz="2500" dirty="0"/>
              <a:t> problem </a:t>
            </a:r>
            <a:r>
              <a:rPr lang="pl-PL" sz="2500" dirty="0" err="1"/>
              <a:t>phenomena</a:t>
            </a:r>
            <a:r>
              <a:rPr lang="pl-PL" sz="2500" dirty="0"/>
              <a:t> and </a:t>
            </a:r>
            <a:r>
              <a:rPr lang="pl-PL" sz="2500" dirty="0" err="1"/>
              <a:t>categorizing</a:t>
            </a:r>
            <a:r>
              <a:rPr lang="pl-PL" sz="2500" dirty="0"/>
              <a:t> </a:t>
            </a:r>
            <a:r>
              <a:rPr lang="pl-PL" sz="2500" dirty="0" err="1"/>
              <a:t>identified</a:t>
            </a:r>
            <a:r>
              <a:rPr lang="pl-PL" sz="2500" dirty="0"/>
              <a:t> </a:t>
            </a:r>
            <a:r>
              <a:rPr lang="pl-PL" sz="2500" dirty="0" err="1"/>
              <a:t>problems</a:t>
            </a:r>
            <a:r>
              <a:rPr lang="pl-PL" sz="2500" dirty="0"/>
              <a:t> in </a:t>
            </a:r>
            <a:r>
              <a:rPr lang="pl-PL" sz="2500" dirty="0" err="1"/>
              <a:t>terms</a:t>
            </a:r>
            <a:r>
              <a:rPr lang="pl-PL" sz="2500" dirty="0"/>
              <a:t> of the </a:t>
            </a:r>
            <a:r>
              <a:rPr lang="pl-PL" sz="2500" dirty="0" err="1"/>
              <a:t>degree</a:t>
            </a:r>
            <a:r>
              <a:rPr lang="pl-PL" sz="2500" dirty="0"/>
              <a:t> of </a:t>
            </a:r>
            <a:r>
              <a:rPr lang="pl-PL" sz="2500" dirty="0" err="1"/>
              <a:t>their</a:t>
            </a:r>
            <a:r>
              <a:rPr lang="pl-PL" sz="2500" dirty="0"/>
              <a:t> </a:t>
            </a:r>
            <a:r>
              <a:rPr lang="pl-PL" sz="2500" dirty="0" err="1"/>
              <a:t>complexity</a:t>
            </a:r>
            <a:r>
              <a:rPr lang="pl-PL" sz="2500" dirty="0"/>
              <a:t>.</a:t>
            </a:r>
            <a:endParaRPr lang="en-US" altLang="ko-KR" sz="2500" dirty="0">
              <a:cs typeface="Arial" pitchFamily="34" charset="0"/>
            </a:endParaRPr>
          </a:p>
        </p:txBody>
      </p:sp>
      <p:sp>
        <p:nvSpPr>
          <p:cNvPr id="25" name="TextBox 8">
            <a:extLst>
              <a:ext uri="{FF2B5EF4-FFF2-40B4-BE49-F238E27FC236}">
                <a16:creationId xmlns:a16="http://schemas.microsoft.com/office/drawing/2014/main" id="{007E1E81-4436-460B-AC66-6E64A99425CE}"/>
              </a:ext>
            </a:extLst>
          </p:cNvPr>
          <p:cNvSpPr txBox="1"/>
          <p:nvPr/>
        </p:nvSpPr>
        <p:spPr>
          <a:xfrm>
            <a:off x="1624124" y="2841554"/>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Outcome</a:t>
            </a:r>
            <a:r>
              <a:rPr lang="pl-PL" altLang="ko-KR" sz="2800" b="1" dirty="0">
                <a:solidFill>
                  <a:srgbClr val="243255"/>
                </a:solidFill>
                <a:cs typeface="Arial" pitchFamily="34" charset="0"/>
              </a:rPr>
              <a:t> no. 1</a:t>
            </a:r>
            <a:endParaRPr lang="ko-KR" altLang="en-US" sz="2800" b="1" dirty="0">
              <a:solidFill>
                <a:srgbClr val="243255"/>
              </a:solidFill>
              <a:cs typeface="Arial" pitchFamily="34" charset="0"/>
            </a:endParaRPr>
          </a:p>
        </p:txBody>
      </p:sp>
      <p:sp>
        <p:nvSpPr>
          <p:cNvPr id="11" name="object 4">
            <a:extLst>
              <a:ext uri="{FF2B5EF4-FFF2-40B4-BE49-F238E27FC236}">
                <a16:creationId xmlns:a16="http://schemas.microsoft.com/office/drawing/2014/main" id="{C3FCD689-C986-456E-8331-21B009382FAB}"/>
              </a:ext>
            </a:extLst>
          </p:cNvPr>
          <p:cNvSpPr/>
          <p:nvPr/>
        </p:nvSpPr>
        <p:spPr>
          <a:xfrm rot="16200000">
            <a:off x="1078978" y="435433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7">
            <a:extLst>
              <a:ext uri="{FF2B5EF4-FFF2-40B4-BE49-F238E27FC236}">
                <a16:creationId xmlns:a16="http://schemas.microsoft.com/office/drawing/2014/main" id="{23095533-6AC7-4B69-BCCE-D8CCDD57A05A}"/>
              </a:ext>
            </a:extLst>
          </p:cNvPr>
          <p:cNvSpPr txBox="1"/>
          <p:nvPr/>
        </p:nvSpPr>
        <p:spPr>
          <a:xfrm>
            <a:off x="1676400" y="4662726"/>
            <a:ext cx="15163800" cy="861774"/>
          </a:xfrm>
          <a:prstGeom prst="rect">
            <a:avLst/>
          </a:prstGeom>
          <a:noFill/>
        </p:spPr>
        <p:txBody>
          <a:bodyPr wrap="square" rtlCol="0">
            <a:spAutoFit/>
          </a:bodyPr>
          <a:lstStyle/>
          <a:p>
            <a:r>
              <a:rPr lang="pl-PL" sz="2500" dirty="0" err="1"/>
              <a:t>will</a:t>
            </a:r>
            <a:r>
              <a:rPr lang="pl-PL" sz="2500" dirty="0"/>
              <a:t> </a:t>
            </a:r>
            <a:r>
              <a:rPr lang="pl-PL" sz="2500" dirty="0" err="1"/>
              <a:t>acquire</a:t>
            </a:r>
            <a:r>
              <a:rPr lang="pl-PL" sz="2500" dirty="0"/>
              <a:t> </a:t>
            </a:r>
            <a:r>
              <a:rPr lang="pl-PL" sz="2500" dirty="0" err="1"/>
              <a:t>knowledge</a:t>
            </a:r>
            <a:r>
              <a:rPr lang="pl-PL" sz="2500" dirty="0"/>
              <a:t> of </a:t>
            </a:r>
            <a:r>
              <a:rPr lang="pl-PL" sz="2500" dirty="0" err="1"/>
              <a:t>methods</a:t>
            </a:r>
            <a:r>
              <a:rPr lang="pl-PL" sz="2500" dirty="0"/>
              <a:t> and </a:t>
            </a:r>
            <a:r>
              <a:rPr lang="pl-PL" sz="2500" dirty="0" err="1"/>
              <a:t>tools</a:t>
            </a:r>
            <a:r>
              <a:rPr lang="pl-PL" sz="2500" dirty="0"/>
              <a:t> for </a:t>
            </a:r>
            <a:r>
              <a:rPr lang="pl-PL" sz="2500" dirty="0" err="1"/>
              <a:t>both</a:t>
            </a:r>
            <a:r>
              <a:rPr lang="pl-PL" sz="2500" dirty="0"/>
              <a:t> the </a:t>
            </a:r>
            <a:r>
              <a:rPr lang="pl-PL" sz="2500" dirty="0" err="1"/>
              <a:t>identification</a:t>
            </a:r>
            <a:r>
              <a:rPr lang="pl-PL" sz="2500" dirty="0"/>
              <a:t> and </a:t>
            </a:r>
            <a:r>
              <a:rPr lang="pl-PL" sz="2500" dirty="0" err="1"/>
              <a:t>solving</a:t>
            </a:r>
            <a:r>
              <a:rPr lang="pl-PL" sz="2500" dirty="0"/>
              <a:t> of </a:t>
            </a:r>
            <a:r>
              <a:rPr lang="pl-PL" sz="2500" dirty="0" err="1"/>
              <a:t>complex</a:t>
            </a:r>
            <a:r>
              <a:rPr lang="pl-PL" sz="2500" dirty="0"/>
              <a:t> </a:t>
            </a:r>
            <a:r>
              <a:rPr lang="pl-PL" sz="2500" dirty="0" err="1"/>
              <a:t>problems</a:t>
            </a:r>
            <a:r>
              <a:rPr lang="pl-PL" sz="2500" dirty="0"/>
              <a:t> in the </a:t>
            </a:r>
            <a:r>
              <a:rPr lang="pl-PL" sz="2500" dirty="0" err="1"/>
              <a:t>organization</a:t>
            </a:r>
            <a:r>
              <a:rPr lang="pl-PL" sz="2500" dirty="0"/>
              <a:t>.</a:t>
            </a:r>
            <a:endParaRPr lang="en-US" altLang="ko-KR" sz="2500" dirty="0">
              <a:cs typeface="Arial" pitchFamily="34" charset="0"/>
            </a:endParaRPr>
          </a:p>
        </p:txBody>
      </p:sp>
      <p:sp>
        <p:nvSpPr>
          <p:cNvPr id="13" name="TextBox 8">
            <a:extLst>
              <a:ext uri="{FF2B5EF4-FFF2-40B4-BE49-F238E27FC236}">
                <a16:creationId xmlns:a16="http://schemas.microsoft.com/office/drawing/2014/main" id="{F3C1B53D-CA56-46DE-9066-8B5570DF1787}"/>
              </a:ext>
            </a:extLst>
          </p:cNvPr>
          <p:cNvSpPr txBox="1"/>
          <p:nvPr/>
        </p:nvSpPr>
        <p:spPr>
          <a:xfrm>
            <a:off x="1637071" y="4209434"/>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Outcome</a:t>
            </a:r>
            <a:r>
              <a:rPr lang="pl-PL" altLang="ko-KR" sz="2800" b="1" dirty="0">
                <a:solidFill>
                  <a:srgbClr val="243255"/>
                </a:solidFill>
                <a:cs typeface="Arial" pitchFamily="34" charset="0"/>
              </a:rPr>
              <a:t> no. 2</a:t>
            </a:r>
            <a:endParaRPr lang="ko-KR" altLang="en-US" sz="2800" b="1" dirty="0">
              <a:solidFill>
                <a:srgbClr val="243255"/>
              </a:solidFill>
              <a:cs typeface="Arial" pitchFamily="34" charset="0"/>
            </a:endParaRPr>
          </a:p>
        </p:txBody>
      </p:sp>
      <p:sp>
        <p:nvSpPr>
          <p:cNvPr id="14" name="object 4">
            <a:extLst>
              <a:ext uri="{FF2B5EF4-FFF2-40B4-BE49-F238E27FC236}">
                <a16:creationId xmlns:a16="http://schemas.microsoft.com/office/drawing/2014/main" id="{5F7EE05E-3CC1-44C7-93DA-A46B75E5CAF8}"/>
              </a:ext>
            </a:extLst>
          </p:cNvPr>
          <p:cNvSpPr/>
          <p:nvPr/>
        </p:nvSpPr>
        <p:spPr>
          <a:xfrm rot="16200000">
            <a:off x="1078978" y="568305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7">
            <a:extLst>
              <a:ext uri="{FF2B5EF4-FFF2-40B4-BE49-F238E27FC236}">
                <a16:creationId xmlns:a16="http://schemas.microsoft.com/office/drawing/2014/main" id="{EEA42DC3-EAB3-444B-A095-3053425DCC2C}"/>
              </a:ext>
            </a:extLst>
          </p:cNvPr>
          <p:cNvSpPr txBox="1"/>
          <p:nvPr/>
        </p:nvSpPr>
        <p:spPr>
          <a:xfrm>
            <a:off x="1676400" y="5991440"/>
            <a:ext cx="15163800" cy="477054"/>
          </a:xfrm>
          <a:prstGeom prst="rect">
            <a:avLst/>
          </a:prstGeom>
          <a:noFill/>
        </p:spPr>
        <p:txBody>
          <a:bodyPr wrap="square" rtlCol="0">
            <a:spAutoFit/>
          </a:bodyPr>
          <a:lstStyle/>
          <a:p>
            <a:r>
              <a:rPr lang="pl-PL" altLang="ko-KR" sz="2500" dirty="0" err="1">
                <a:cs typeface="Arial" pitchFamily="34" charset="0"/>
              </a:rPr>
              <a:t>will</a:t>
            </a:r>
            <a:r>
              <a:rPr lang="pl-PL" altLang="ko-KR" sz="2500" dirty="0">
                <a:cs typeface="Arial" pitchFamily="34" charset="0"/>
              </a:rPr>
              <a:t> </a:t>
            </a:r>
            <a:r>
              <a:rPr lang="pl-PL" altLang="ko-KR" sz="2500" dirty="0" err="1">
                <a:cs typeface="Arial" pitchFamily="34" charset="0"/>
              </a:rPr>
              <a:t>have</a:t>
            </a:r>
            <a:r>
              <a:rPr lang="pl-PL" altLang="ko-KR" sz="2500" dirty="0">
                <a:cs typeface="Arial" pitchFamily="34" charset="0"/>
              </a:rPr>
              <a:t> </a:t>
            </a:r>
            <a:r>
              <a:rPr lang="pl-PL" altLang="ko-KR" sz="2500" dirty="0" err="1">
                <a:cs typeface="Arial" pitchFamily="34" charset="0"/>
              </a:rPr>
              <a:t>comprehensive</a:t>
            </a:r>
            <a:r>
              <a:rPr lang="pl-PL" altLang="ko-KR" sz="2500" dirty="0">
                <a:cs typeface="Arial" pitchFamily="34" charset="0"/>
              </a:rPr>
              <a:t> </a:t>
            </a:r>
            <a:r>
              <a:rPr lang="pl-PL" altLang="ko-KR" sz="2500" dirty="0" err="1">
                <a:cs typeface="Arial" pitchFamily="34" charset="0"/>
              </a:rPr>
              <a:t>skills</a:t>
            </a:r>
            <a:r>
              <a:rPr lang="pl-PL" altLang="ko-KR" sz="2500" dirty="0">
                <a:cs typeface="Arial" pitchFamily="34" charset="0"/>
              </a:rPr>
              <a:t> of </a:t>
            </a:r>
            <a:r>
              <a:rPr lang="pl-PL" altLang="ko-KR" sz="2500" dirty="0" err="1">
                <a:cs typeface="Arial" pitchFamily="34" charset="0"/>
              </a:rPr>
              <a:t>practical</a:t>
            </a:r>
            <a:r>
              <a:rPr lang="pl-PL" altLang="ko-KR" sz="2500" dirty="0">
                <a:cs typeface="Arial" pitchFamily="34" charset="0"/>
              </a:rPr>
              <a:t> </a:t>
            </a:r>
            <a:r>
              <a:rPr lang="pl-PL" altLang="ko-KR" sz="2500" dirty="0" err="1">
                <a:cs typeface="Arial" pitchFamily="34" charset="0"/>
              </a:rPr>
              <a:t>application</a:t>
            </a:r>
            <a:r>
              <a:rPr lang="pl-PL" altLang="ko-KR" sz="2500" dirty="0">
                <a:cs typeface="Arial" pitchFamily="34" charset="0"/>
              </a:rPr>
              <a:t> of the </a:t>
            </a:r>
            <a:r>
              <a:rPr lang="pl-PL" altLang="ko-KR" sz="2500" dirty="0" err="1">
                <a:cs typeface="Arial" pitchFamily="34" charset="0"/>
              </a:rPr>
              <a:t>learned</a:t>
            </a:r>
            <a:r>
              <a:rPr lang="pl-PL" altLang="ko-KR" sz="2500" dirty="0">
                <a:cs typeface="Arial" pitchFamily="34" charset="0"/>
              </a:rPr>
              <a:t> </a:t>
            </a:r>
            <a:r>
              <a:rPr lang="pl-PL" altLang="ko-KR" sz="2500" dirty="0" err="1">
                <a:cs typeface="Arial" pitchFamily="34" charset="0"/>
              </a:rPr>
              <a:t>tools</a:t>
            </a:r>
            <a:r>
              <a:rPr lang="pl-PL" altLang="ko-KR" sz="2500" dirty="0">
                <a:cs typeface="Arial" pitchFamily="34" charset="0"/>
              </a:rPr>
              <a:t> and </a:t>
            </a:r>
            <a:r>
              <a:rPr lang="pl-PL" altLang="ko-KR" sz="2500" dirty="0" err="1">
                <a:cs typeface="Arial" pitchFamily="34" charset="0"/>
              </a:rPr>
              <a:t>methods</a:t>
            </a:r>
            <a:r>
              <a:rPr lang="pl-PL" altLang="ko-KR" sz="2500" dirty="0">
                <a:cs typeface="Arial" pitchFamily="34" charset="0"/>
              </a:rPr>
              <a:t> to </a:t>
            </a:r>
            <a:r>
              <a:rPr lang="pl-PL" altLang="ko-KR" sz="2500" dirty="0" err="1">
                <a:cs typeface="Arial" pitchFamily="34" charset="0"/>
              </a:rPr>
              <a:t>solve</a:t>
            </a:r>
            <a:r>
              <a:rPr lang="pl-PL" altLang="ko-KR" sz="2500" dirty="0">
                <a:cs typeface="Arial" pitchFamily="34" charset="0"/>
              </a:rPr>
              <a:t> </a:t>
            </a:r>
            <a:r>
              <a:rPr lang="pl-PL" altLang="ko-KR" sz="2500" dirty="0" err="1">
                <a:cs typeface="Arial" pitchFamily="34" charset="0"/>
              </a:rPr>
              <a:t>identified</a:t>
            </a:r>
            <a:r>
              <a:rPr lang="pl-PL" altLang="ko-KR" sz="2500" dirty="0">
                <a:cs typeface="Arial" pitchFamily="34" charset="0"/>
              </a:rPr>
              <a:t> </a:t>
            </a:r>
            <a:r>
              <a:rPr lang="pl-PL" altLang="ko-KR" sz="2500" dirty="0" err="1">
                <a:cs typeface="Arial" pitchFamily="34" charset="0"/>
              </a:rPr>
              <a:t>problems</a:t>
            </a:r>
            <a:r>
              <a:rPr lang="pl-PL" altLang="ko-KR" sz="2500" dirty="0">
                <a:cs typeface="Arial" pitchFamily="34" charset="0"/>
              </a:rPr>
              <a:t>.</a:t>
            </a:r>
            <a:endParaRPr lang="en-US" altLang="ko-KR" sz="2500" dirty="0">
              <a:cs typeface="Arial" pitchFamily="34" charset="0"/>
            </a:endParaRPr>
          </a:p>
        </p:txBody>
      </p:sp>
      <p:sp>
        <p:nvSpPr>
          <p:cNvPr id="19" name="TextBox 8">
            <a:extLst>
              <a:ext uri="{FF2B5EF4-FFF2-40B4-BE49-F238E27FC236}">
                <a16:creationId xmlns:a16="http://schemas.microsoft.com/office/drawing/2014/main" id="{D15BFF35-B789-4A86-858A-A1B55A5E014E}"/>
              </a:ext>
            </a:extLst>
          </p:cNvPr>
          <p:cNvSpPr txBox="1"/>
          <p:nvPr/>
        </p:nvSpPr>
        <p:spPr>
          <a:xfrm>
            <a:off x="1637071" y="5538148"/>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Outcome</a:t>
            </a:r>
            <a:r>
              <a:rPr lang="pl-PL" altLang="ko-KR" sz="2800" b="1" dirty="0">
                <a:solidFill>
                  <a:srgbClr val="243255"/>
                </a:solidFill>
                <a:cs typeface="Arial" pitchFamily="34" charset="0"/>
              </a:rPr>
              <a:t> no. 3</a:t>
            </a:r>
            <a:endParaRPr lang="ko-KR" altLang="en-US" sz="2800" b="1" dirty="0">
              <a:solidFill>
                <a:srgbClr val="243255"/>
              </a:solidFill>
              <a:cs typeface="Arial" pitchFamily="34" charset="0"/>
            </a:endParaRPr>
          </a:p>
        </p:txBody>
      </p:sp>
    </p:spTree>
    <p:extLst>
      <p:ext uri="{BB962C8B-B14F-4D97-AF65-F5344CB8AC3E}">
        <p14:creationId xmlns:p14="http://schemas.microsoft.com/office/powerpoint/2010/main" val="341225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11" grpId="0" animBg="1"/>
      <p:bldP spid="12" grpId="0"/>
      <p:bldP spid="13" grpId="0"/>
      <p:bldP spid="14" grpId="0" animBg="1"/>
      <p:bldP spid="15"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4" y="1122584"/>
            <a:ext cx="16587945" cy="1193917"/>
          </a:xfrm>
          <a:prstGeom prst="rect">
            <a:avLst/>
          </a:prstGeom>
        </p:spPr>
        <p:txBody>
          <a:bodyPr vert="horz" wrap="square" lIns="0" tIns="13970" rIns="0" bIns="0" rtlCol="0">
            <a:spAutoFit/>
          </a:bodyPr>
          <a:lstStyle/>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n-US" sz="3200" b="1" dirty="0">
                <a:solidFill>
                  <a:srgbClr val="243255"/>
                </a:solidFill>
              </a:rPr>
              <a:t>The formula for solving problems according to Einstein</a:t>
            </a:r>
            <a:r>
              <a:rPr lang="pl-PL" sz="3200" b="1" dirty="0">
                <a:solidFill>
                  <a:srgbClr val="243255"/>
                </a:solidFill>
              </a:rPr>
              <a:t> – part 2.</a:t>
            </a:r>
            <a:endParaRPr lang="es-ES" sz="1600" spc="50" dirty="0">
              <a:solidFill>
                <a:srgbClr val="243255"/>
              </a:solidFill>
              <a:latin typeface="Tahoma"/>
              <a:cs typeface="Tahoma"/>
            </a:endParaRPr>
          </a:p>
          <a:p>
            <a:pPr marL="12700">
              <a:spcBef>
                <a:spcPts val="110"/>
              </a:spcBef>
            </a:pPr>
            <a:r>
              <a:rPr lang="en-US" sz="2800" dirty="0">
                <a:solidFill>
                  <a:srgbClr val="E12227"/>
                </a:solidFill>
              </a:rPr>
              <a:t>Looking at the problem from different perspectives will help in identifying and defining problems:</a:t>
            </a:r>
            <a:endParaRPr lang="pl-PL" sz="28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pSp>
        <p:nvGrpSpPr>
          <p:cNvPr id="9" name="Group 24">
            <a:extLst>
              <a:ext uri="{FF2B5EF4-FFF2-40B4-BE49-F238E27FC236}">
                <a16:creationId xmlns:a16="http://schemas.microsoft.com/office/drawing/2014/main" id="{4A657819-FCC0-4979-9B2B-72DE1C7AF8C8}"/>
              </a:ext>
            </a:extLst>
          </p:cNvPr>
          <p:cNvGrpSpPr/>
          <p:nvPr/>
        </p:nvGrpSpPr>
        <p:grpSpPr>
          <a:xfrm>
            <a:off x="10898255" y="2505338"/>
            <a:ext cx="6217726" cy="1542092"/>
            <a:chOff x="749960" y="3058207"/>
            <a:chExt cx="2777666" cy="1542092"/>
          </a:xfrm>
        </p:grpSpPr>
        <p:sp>
          <p:nvSpPr>
            <p:cNvPr id="11" name="TextBox 10">
              <a:extLst>
                <a:ext uri="{FF2B5EF4-FFF2-40B4-BE49-F238E27FC236}">
                  <a16:creationId xmlns:a16="http://schemas.microsoft.com/office/drawing/2014/main" id="{81798755-DA18-4C76-ACE3-FDB0F0CB37A3}"/>
                </a:ext>
              </a:extLst>
            </p:cNvPr>
            <p:cNvSpPr txBox="1"/>
            <p:nvPr/>
          </p:nvSpPr>
          <p:spPr>
            <a:xfrm>
              <a:off x="754803" y="3584636"/>
              <a:ext cx="2702970"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dirty="0">
                  <a:solidFill>
                    <a:schemeClr val="tx1">
                      <a:lumMod val="75000"/>
                      <a:lumOff val="25000"/>
                    </a:schemeClr>
                  </a:solidFill>
                  <a:cs typeface="Arial" pitchFamily="34" charset="0"/>
                </a:rPr>
                <a:t>Separating the problem and analyzing its individual components helps in understanding it. Especially when the problem seems to overwhelm us.</a:t>
              </a:r>
            </a:p>
          </p:txBody>
        </p:sp>
        <p:sp>
          <p:nvSpPr>
            <p:cNvPr id="12" name="TextBox 11">
              <a:extLst>
                <a:ext uri="{FF2B5EF4-FFF2-40B4-BE49-F238E27FC236}">
                  <a16:creationId xmlns:a16="http://schemas.microsoft.com/office/drawing/2014/main" id="{E0AB3509-5C7A-4A97-950E-37006713C2DB}"/>
                </a:ext>
              </a:extLst>
            </p:cNvPr>
            <p:cNvSpPr txBox="1"/>
            <p:nvPr/>
          </p:nvSpPr>
          <p:spPr>
            <a:xfrm>
              <a:off x="749960" y="3058207"/>
              <a:ext cx="2777666"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2400" b="1" dirty="0">
                  <a:solidFill>
                    <a:srgbClr val="243255"/>
                  </a:solidFill>
                  <a:cs typeface="Arial" pitchFamily="34" charset="0"/>
                </a:rPr>
                <a:t>Break down the problem into smaller parts</a:t>
              </a:r>
              <a:endParaRPr lang="ko-KR" altLang="en-US" sz="2400" b="1" dirty="0">
                <a:solidFill>
                  <a:srgbClr val="243255"/>
                </a:solidFill>
                <a:cs typeface="Arial" pitchFamily="34" charset="0"/>
              </a:endParaRPr>
            </a:p>
          </p:txBody>
        </p:sp>
      </p:grpSp>
      <p:grpSp>
        <p:nvGrpSpPr>
          <p:cNvPr id="13" name="Group 24">
            <a:extLst>
              <a:ext uri="{FF2B5EF4-FFF2-40B4-BE49-F238E27FC236}">
                <a16:creationId xmlns:a16="http://schemas.microsoft.com/office/drawing/2014/main" id="{6A002D11-4967-436A-99D7-DF707B2D204D}"/>
              </a:ext>
            </a:extLst>
          </p:cNvPr>
          <p:cNvGrpSpPr/>
          <p:nvPr/>
        </p:nvGrpSpPr>
        <p:grpSpPr>
          <a:xfrm>
            <a:off x="11353800" y="4506584"/>
            <a:ext cx="6252286" cy="1846660"/>
            <a:chOff x="692811" y="2648381"/>
            <a:chExt cx="2128340" cy="1846660"/>
          </a:xfrm>
        </p:grpSpPr>
        <p:sp>
          <p:nvSpPr>
            <p:cNvPr id="14" name="TextBox 10">
              <a:extLst>
                <a:ext uri="{FF2B5EF4-FFF2-40B4-BE49-F238E27FC236}">
                  <a16:creationId xmlns:a16="http://schemas.microsoft.com/office/drawing/2014/main" id="{2399A468-8DB3-4FC6-AEE5-DEC45ABBACEE}"/>
                </a:ext>
              </a:extLst>
            </p:cNvPr>
            <p:cNvSpPr txBox="1"/>
            <p:nvPr/>
          </p:nvSpPr>
          <p:spPr>
            <a:xfrm>
              <a:off x="692811" y="3479378"/>
              <a:ext cx="2128340"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dirty="0">
                  <a:solidFill>
                    <a:schemeClr val="tx1">
                      <a:lumMod val="75000"/>
                      <a:lumOff val="25000"/>
                    </a:schemeClr>
                  </a:solidFill>
                  <a:cs typeface="Arial" pitchFamily="34" charset="0"/>
                </a:rPr>
                <a:t>A properly formulated problem programs our brain to look for solutions as an attractive task. The human brain loves questions! - especially the engaging ones!</a:t>
              </a:r>
            </a:p>
          </p:txBody>
        </p:sp>
        <p:sp>
          <p:nvSpPr>
            <p:cNvPr id="15" name="TextBox 11">
              <a:extLst>
                <a:ext uri="{FF2B5EF4-FFF2-40B4-BE49-F238E27FC236}">
                  <a16:creationId xmlns:a16="http://schemas.microsoft.com/office/drawing/2014/main" id="{B115CB1E-73DE-4E9C-A514-37B46CF1F050}"/>
                </a:ext>
              </a:extLst>
            </p:cNvPr>
            <p:cNvSpPr txBox="1"/>
            <p:nvPr/>
          </p:nvSpPr>
          <p:spPr>
            <a:xfrm>
              <a:off x="703685" y="2648381"/>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solidFill>
                    <a:srgbClr val="243255"/>
                  </a:solidFill>
                  <a:cs typeface="Arial" pitchFamily="34" charset="0"/>
                </a:rPr>
                <a:t>Treat the problem as a challenge / </a:t>
              </a:r>
              <a:br>
                <a:rPr lang="pl-PL" altLang="ko-KR" sz="2400" b="1" dirty="0">
                  <a:solidFill>
                    <a:srgbClr val="243255"/>
                  </a:solidFill>
                  <a:cs typeface="Arial" pitchFamily="34" charset="0"/>
                </a:rPr>
              </a:br>
              <a:r>
                <a:rPr lang="en-US" altLang="ko-KR" sz="2400" b="1" dirty="0">
                  <a:solidFill>
                    <a:srgbClr val="243255"/>
                  </a:solidFill>
                  <a:cs typeface="Arial" pitchFamily="34" charset="0"/>
                </a:rPr>
                <a:t>Use effective language constructs</a:t>
              </a:r>
              <a:endParaRPr lang="ko-KR" altLang="en-US" sz="2400" b="1" dirty="0">
                <a:solidFill>
                  <a:srgbClr val="243255"/>
                </a:solidFill>
                <a:cs typeface="Arial" pitchFamily="34" charset="0"/>
              </a:endParaRPr>
            </a:p>
          </p:txBody>
        </p:sp>
      </p:grpSp>
      <p:grpSp>
        <p:nvGrpSpPr>
          <p:cNvPr id="16" name="Group 24">
            <a:extLst>
              <a:ext uri="{FF2B5EF4-FFF2-40B4-BE49-F238E27FC236}">
                <a16:creationId xmlns:a16="http://schemas.microsoft.com/office/drawing/2014/main" id="{FC613702-BF26-4129-AFCA-F241F9735B7F}"/>
              </a:ext>
            </a:extLst>
          </p:cNvPr>
          <p:cNvGrpSpPr/>
          <p:nvPr/>
        </p:nvGrpSpPr>
        <p:grpSpPr>
          <a:xfrm>
            <a:off x="11201400" y="6824462"/>
            <a:ext cx="5914582" cy="1443238"/>
            <a:chOff x="717691" y="3182142"/>
            <a:chExt cx="3028003" cy="1443238"/>
          </a:xfrm>
        </p:grpSpPr>
        <p:sp>
          <p:nvSpPr>
            <p:cNvPr id="17" name="TextBox 10">
              <a:extLst>
                <a:ext uri="{FF2B5EF4-FFF2-40B4-BE49-F238E27FC236}">
                  <a16:creationId xmlns:a16="http://schemas.microsoft.com/office/drawing/2014/main" id="{531872EA-5AE3-4C23-B807-97AC2C2D88C4}"/>
                </a:ext>
              </a:extLst>
            </p:cNvPr>
            <p:cNvSpPr txBox="1"/>
            <p:nvPr/>
          </p:nvSpPr>
          <p:spPr>
            <a:xfrm>
              <a:off x="717692" y="3609717"/>
              <a:ext cx="3028002"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dirty="0">
                  <a:solidFill>
                    <a:schemeClr val="tx1">
                      <a:lumMod val="75000"/>
                      <a:lumOff val="25000"/>
                    </a:schemeClr>
                  </a:solidFill>
                  <a:cs typeface="Arial" pitchFamily="34" charset="0"/>
                </a:rPr>
                <a:t>Often times, trying to find an immediate solution is less productive than spending that time delving into the topic.</a:t>
              </a:r>
            </a:p>
          </p:txBody>
        </p:sp>
        <p:sp>
          <p:nvSpPr>
            <p:cNvPr id="18" name="TextBox 11">
              <a:extLst>
                <a:ext uri="{FF2B5EF4-FFF2-40B4-BE49-F238E27FC236}">
                  <a16:creationId xmlns:a16="http://schemas.microsoft.com/office/drawing/2014/main" id="{3496FDDB-DA03-41EC-BBE8-D1CC603AA0E3}"/>
                </a:ext>
              </a:extLst>
            </p:cNvPr>
            <p:cNvSpPr txBox="1"/>
            <p:nvPr/>
          </p:nvSpPr>
          <p:spPr>
            <a:xfrm>
              <a:off x="717691" y="3182142"/>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altLang="ko-KR" sz="2400" b="1" dirty="0" err="1">
                  <a:solidFill>
                    <a:srgbClr val="243255"/>
                  </a:solidFill>
                  <a:cs typeface="Arial" pitchFamily="34" charset="0"/>
                </a:rPr>
                <a:t>Collect</a:t>
              </a:r>
              <a:r>
                <a:rPr lang="pl-PL" altLang="ko-KR" sz="2400" b="1" dirty="0">
                  <a:solidFill>
                    <a:srgbClr val="243255"/>
                  </a:solidFill>
                  <a:cs typeface="Arial" pitchFamily="34" charset="0"/>
                </a:rPr>
                <a:t> </a:t>
              </a:r>
              <a:r>
                <a:rPr lang="pl-PL" altLang="ko-KR" sz="2400" b="1" dirty="0" err="1">
                  <a:solidFill>
                    <a:srgbClr val="243255"/>
                  </a:solidFill>
                  <a:cs typeface="Arial" pitchFamily="34" charset="0"/>
                </a:rPr>
                <a:t>useful</a:t>
              </a:r>
              <a:r>
                <a:rPr lang="pl-PL" altLang="ko-KR" sz="2400" b="1" dirty="0">
                  <a:solidFill>
                    <a:srgbClr val="243255"/>
                  </a:solidFill>
                  <a:cs typeface="Arial" pitchFamily="34" charset="0"/>
                </a:rPr>
                <a:t> </a:t>
              </a:r>
              <a:r>
                <a:rPr lang="pl-PL" altLang="ko-KR" sz="2400" b="1" dirty="0" err="1">
                  <a:solidFill>
                    <a:srgbClr val="243255"/>
                  </a:solidFill>
                  <a:cs typeface="Arial" pitchFamily="34" charset="0"/>
                </a:rPr>
                <a:t>knowledge</a:t>
              </a:r>
              <a:endParaRPr lang="ko-KR" altLang="en-US" sz="2400" b="1" dirty="0">
                <a:solidFill>
                  <a:srgbClr val="243255"/>
                </a:solidFill>
                <a:cs typeface="Arial" pitchFamily="34" charset="0"/>
              </a:endParaRPr>
            </a:p>
          </p:txBody>
        </p:sp>
      </p:grpSp>
      <p:sp>
        <p:nvSpPr>
          <p:cNvPr id="20" name="object 6">
            <a:extLst>
              <a:ext uri="{FF2B5EF4-FFF2-40B4-BE49-F238E27FC236}">
                <a16:creationId xmlns:a16="http://schemas.microsoft.com/office/drawing/2014/main" id="{CEE910A2-374C-4468-A13C-46E4CB0449B6}"/>
              </a:ext>
            </a:extLst>
          </p:cNvPr>
          <p:cNvSpPr/>
          <p:nvPr/>
        </p:nvSpPr>
        <p:spPr>
          <a:xfrm rot="5400000">
            <a:off x="7371523" y="3445774"/>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6">
            <a:extLst>
              <a:ext uri="{FF2B5EF4-FFF2-40B4-BE49-F238E27FC236}">
                <a16:creationId xmlns:a16="http://schemas.microsoft.com/office/drawing/2014/main" id="{DA0807CC-4844-4926-BE80-3DD0F21F228A}"/>
              </a:ext>
            </a:extLst>
          </p:cNvPr>
          <p:cNvSpPr/>
          <p:nvPr/>
        </p:nvSpPr>
        <p:spPr>
          <a:xfrm rot="5400000">
            <a:off x="7399232" y="5939481"/>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2" name="Conector recto de flecha 43">
            <a:extLst>
              <a:ext uri="{FF2B5EF4-FFF2-40B4-BE49-F238E27FC236}">
                <a16:creationId xmlns:a16="http://schemas.microsoft.com/office/drawing/2014/main" id="{382E4B85-98FC-4B3E-A26D-2123BBF96516}"/>
              </a:ext>
            </a:extLst>
          </p:cNvPr>
          <p:cNvCxnSpPr>
            <a:cxnSpLocks/>
          </p:cNvCxnSpPr>
          <p:nvPr/>
        </p:nvCxnSpPr>
        <p:spPr>
          <a:xfrm flipV="1">
            <a:off x="9526121" y="3143167"/>
            <a:ext cx="1242456" cy="988909"/>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46">
            <a:extLst>
              <a:ext uri="{FF2B5EF4-FFF2-40B4-BE49-F238E27FC236}">
                <a16:creationId xmlns:a16="http://schemas.microsoft.com/office/drawing/2014/main" id="{F21933CA-77C0-4516-BC43-3FBD06E13CB9}"/>
              </a:ext>
            </a:extLst>
          </p:cNvPr>
          <p:cNvCxnSpPr>
            <a:cxnSpLocks/>
          </p:cNvCxnSpPr>
          <p:nvPr/>
        </p:nvCxnSpPr>
        <p:spPr>
          <a:xfrm>
            <a:off x="9419301" y="6554542"/>
            <a:ext cx="1478954" cy="754895"/>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48">
            <a:extLst>
              <a:ext uri="{FF2B5EF4-FFF2-40B4-BE49-F238E27FC236}">
                <a16:creationId xmlns:a16="http://schemas.microsoft.com/office/drawing/2014/main" id="{BFFBAF7E-69C7-449C-A565-EEFB8A01875C}"/>
              </a:ext>
            </a:extLst>
          </p:cNvPr>
          <p:cNvCxnSpPr>
            <a:cxnSpLocks/>
          </p:cNvCxnSpPr>
          <p:nvPr/>
        </p:nvCxnSpPr>
        <p:spPr>
          <a:xfrm>
            <a:off x="9419301" y="5109200"/>
            <a:ext cx="1752600"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2A43621-5E05-411B-BCD2-EA3346DCD231}"/>
              </a:ext>
            </a:extLst>
          </p:cNvPr>
          <p:cNvGrpSpPr/>
          <p:nvPr/>
        </p:nvGrpSpPr>
        <p:grpSpPr>
          <a:xfrm>
            <a:off x="364317" y="2932347"/>
            <a:ext cx="5572310" cy="1169551"/>
            <a:chOff x="803640" y="3105260"/>
            <a:chExt cx="2204017" cy="1169551"/>
          </a:xfrm>
        </p:grpSpPr>
        <p:sp>
          <p:nvSpPr>
            <p:cNvPr id="26" name="TextBox 10">
              <a:extLst>
                <a:ext uri="{FF2B5EF4-FFF2-40B4-BE49-F238E27FC236}">
                  <a16:creationId xmlns:a16="http://schemas.microsoft.com/office/drawing/2014/main" id="{9AFEF731-319A-4634-84F8-F58850B9C459}"/>
                </a:ext>
              </a:extLst>
            </p:cNvPr>
            <p:cNvSpPr txBox="1"/>
            <p:nvPr/>
          </p:nvSpPr>
          <p:spPr>
            <a:xfrm>
              <a:off x="803640" y="3566925"/>
              <a:ext cx="2204017" cy="70788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000" dirty="0">
                  <a:solidFill>
                    <a:schemeClr val="tx1">
                      <a:lumMod val="75000"/>
                      <a:lumOff val="25000"/>
                    </a:schemeClr>
                  </a:solidFill>
                  <a:cs typeface="Arial" pitchFamily="34" charset="0"/>
                </a:rPr>
                <a:t>Paraphrase. Sometimes a word change completely changes the understanding of the problem.</a:t>
              </a:r>
            </a:p>
          </p:txBody>
        </p:sp>
        <p:sp>
          <p:nvSpPr>
            <p:cNvPr id="27" name="TextBox 11">
              <a:extLst>
                <a:ext uri="{FF2B5EF4-FFF2-40B4-BE49-F238E27FC236}">
                  <a16:creationId xmlns:a16="http://schemas.microsoft.com/office/drawing/2014/main" id="{6EE630EF-3FE7-48E3-B430-B56FF6756045}"/>
                </a:ext>
              </a:extLst>
            </p:cNvPr>
            <p:cNvSpPr txBox="1"/>
            <p:nvPr/>
          </p:nvSpPr>
          <p:spPr>
            <a:xfrm>
              <a:off x="948000" y="3105260"/>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400" b="1" dirty="0" err="1">
                  <a:solidFill>
                    <a:srgbClr val="243255"/>
                  </a:solidFill>
                  <a:cs typeface="Arial" pitchFamily="34" charset="0"/>
                </a:rPr>
                <a:t>Redefine</a:t>
              </a:r>
              <a:r>
                <a:rPr lang="pl-PL" altLang="ko-KR" sz="2400" b="1" dirty="0">
                  <a:solidFill>
                    <a:srgbClr val="243255"/>
                  </a:solidFill>
                  <a:cs typeface="Arial" pitchFamily="34" charset="0"/>
                </a:rPr>
                <a:t> the problem</a:t>
              </a:r>
              <a:endParaRPr lang="ko-KR" altLang="en-US" sz="2400" b="1" dirty="0">
                <a:solidFill>
                  <a:srgbClr val="243255"/>
                </a:solidFill>
                <a:cs typeface="Arial" pitchFamily="34" charset="0"/>
              </a:endParaRPr>
            </a:p>
          </p:txBody>
        </p:sp>
      </p:grpSp>
      <p:grpSp>
        <p:nvGrpSpPr>
          <p:cNvPr id="28" name="Group 24">
            <a:extLst>
              <a:ext uri="{FF2B5EF4-FFF2-40B4-BE49-F238E27FC236}">
                <a16:creationId xmlns:a16="http://schemas.microsoft.com/office/drawing/2014/main" id="{9B8A4B3D-E5D1-4695-BFD9-FEF1081AF05D}"/>
              </a:ext>
            </a:extLst>
          </p:cNvPr>
          <p:cNvGrpSpPr/>
          <p:nvPr/>
        </p:nvGrpSpPr>
        <p:grpSpPr>
          <a:xfrm>
            <a:off x="457200" y="4646648"/>
            <a:ext cx="5166168" cy="1444986"/>
            <a:chOff x="787285" y="3058207"/>
            <a:chExt cx="2076012" cy="1444986"/>
          </a:xfrm>
        </p:grpSpPr>
        <p:sp>
          <p:nvSpPr>
            <p:cNvPr id="29" name="TextBox 10">
              <a:extLst>
                <a:ext uri="{FF2B5EF4-FFF2-40B4-BE49-F238E27FC236}">
                  <a16:creationId xmlns:a16="http://schemas.microsoft.com/office/drawing/2014/main" id="{17DC1059-297B-436B-860D-4D1957B3FFE2}"/>
                </a:ext>
              </a:extLst>
            </p:cNvPr>
            <p:cNvSpPr txBox="1"/>
            <p:nvPr/>
          </p:nvSpPr>
          <p:spPr>
            <a:xfrm>
              <a:off x="803640" y="3487530"/>
              <a:ext cx="2059657"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000" dirty="0">
                  <a:solidFill>
                    <a:schemeClr val="tx1">
                      <a:lumMod val="75000"/>
                      <a:lumOff val="25000"/>
                    </a:schemeClr>
                  </a:solidFill>
                  <a:cs typeface="Arial" pitchFamily="34" charset="0"/>
                </a:rPr>
                <a:t>Sometimes the problem is just part of something bigger. See the problem at different levels.</a:t>
              </a:r>
            </a:p>
          </p:txBody>
        </p:sp>
        <p:sp>
          <p:nvSpPr>
            <p:cNvPr id="30" name="TextBox 11">
              <a:extLst>
                <a:ext uri="{FF2B5EF4-FFF2-40B4-BE49-F238E27FC236}">
                  <a16:creationId xmlns:a16="http://schemas.microsoft.com/office/drawing/2014/main" id="{9BB37ED8-1DCA-474A-89C7-F95393EEF28D}"/>
                </a:ext>
              </a:extLst>
            </p:cNvPr>
            <p:cNvSpPr txBox="1"/>
            <p:nvPr/>
          </p:nvSpPr>
          <p:spPr>
            <a:xfrm>
              <a:off x="787285" y="3058207"/>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400" b="1" dirty="0" err="1">
                  <a:solidFill>
                    <a:srgbClr val="243255"/>
                  </a:solidFill>
                  <a:cs typeface="Arial" pitchFamily="34" charset="0"/>
                </a:rPr>
                <a:t>Broaden</a:t>
              </a:r>
              <a:r>
                <a:rPr lang="pl-PL" altLang="ko-KR" sz="2400" b="1" dirty="0">
                  <a:solidFill>
                    <a:srgbClr val="243255"/>
                  </a:solidFill>
                  <a:cs typeface="Arial" pitchFamily="34" charset="0"/>
                </a:rPr>
                <a:t> </a:t>
              </a:r>
              <a:r>
                <a:rPr lang="pl-PL" altLang="ko-KR" sz="2400" b="1" dirty="0" err="1">
                  <a:solidFill>
                    <a:srgbClr val="243255"/>
                  </a:solidFill>
                  <a:cs typeface="Arial" pitchFamily="34" charset="0"/>
                </a:rPr>
                <a:t>your</a:t>
              </a:r>
              <a:r>
                <a:rPr lang="pl-PL" altLang="ko-KR" sz="2400" b="1" dirty="0">
                  <a:solidFill>
                    <a:srgbClr val="243255"/>
                  </a:solidFill>
                  <a:cs typeface="Arial" pitchFamily="34" charset="0"/>
                </a:rPr>
                <a:t> </a:t>
              </a:r>
              <a:r>
                <a:rPr lang="pl-PL" altLang="ko-KR" sz="2400" b="1" dirty="0" err="1">
                  <a:solidFill>
                    <a:srgbClr val="243255"/>
                  </a:solidFill>
                  <a:cs typeface="Arial" pitchFamily="34" charset="0"/>
                </a:rPr>
                <a:t>perspective</a:t>
              </a:r>
              <a:endParaRPr lang="ko-KR" altLang="en-US" sz="2400" b="1" dirty="0">
                <a:solidFill>
                  <a:srgbClr val="243255"/>
                </a:solidFill>
                <a:cs typeface="Arial" pitchFamily="34" charset="0"/>
              </a:endParaRPr>
            </a:p>
          </p:txBody>
        </p:sp>
      </p:grpSp>
      <p:grpSp>
        <p:nvGrpSpPr>
          <p:cNvPr id="31" name="Group 24">
            <a:extLst>
              <a:ext uri="{FF2B5EF4-FFF2-40B4-BE49-F238E27FC236}">
                <a16:creationId xmlns:a16="http://schemas.microsoft.com/office/drawing/2014/main" id="{DB866CEE-8407-4843-B61F-F1D127C22EAF}"/>
              </a:ext>
            </a:extLst>
          </p:cNvPr>
          <p:cNvGrpSpPr/>
          <p:nvPr/>
        </p:nvGrpSpPr>
        <p:grpSpPr>
          <a:xfrm>
            <a:off x="497900" y="6496512"/>
            <a:ext cx="5066821" cy="1291097"/>
            <a:chOff x="-124798" y="3058207"/>
            <a:chExt cx="2988095" cy="1291097"/>
          </a:xfrm>
        </p:grpSpPr>
        <p:sp>
          <p:nvSpPr>
            <p:cNvPr id="32" name="TextBox 10">
              <a:extLst>
                <a:ext uri="{FF2B5EF4-FFF2-40B4-BE49-F238E27FC236}">
                  <a16:creationId xmlns:a16="http://schemas.microsoft.com/office/drawing/2014/main" id="{96799BB0-B395-4523-A3D3-220EA6D24F71}"/>
                </a:ext>
              </a:extLst>
            </p:cNvPr>
            <p:cNvSpPr txBox="1"/>
            <p:nvPr/>
          </p:nvSpPr>
          <p:spPr>
            <a:xfrm>
              <a:off x="-124798" y="3641418"/>
              <a:ext cx="2988095" cy="70788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000" dirty="0">
                  <a:solidFill>
                    <a:schemeClr val="tx1">
                      <a:lumMod val="75000"/>
                      <a:lumOff val="25000"/>
                    </a:schemeClr>
                  </a:solidFill>
                  <a:cs typeface="Arial" pitchFamily="34" charset="0"/>
                </a:rPr>
                <a:t>Be critical of assumptions made. Inaccurate guesses get in the way of solving the problem</a:t>
              </a:r>
            </a:p>
          </p:txBody>
        </p:sp>
        <p:sp>
          <p:nvSpPr>
            <p:cNvPr id="33" name="TextBox 11">
              <a:extLst>
                <a:ext uri="{FF2B5EF4-FFF2-40B4-BE49-F238E27FC236}">
                  <a16:creationId xmlns:a16="http://schemas.microsoft.com/office/drawing/2014/main" id="{DB8446E5-23E8-4A51-BA91-D3A602CF8F48}"/>
                </a:ext>
              </a:extLst>
            </p:cNvPr>
            <p:cNvSpPr txBox="1"/>
            <p:nvPr/>
          </p:nvSpPr>
          <p:spPr>
            <a:xfrm>
              <a:off x="749960" y="3058207"/>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400" b="1" dirty="0">
                  <a:solidFill>
                    <a:srgbClr val="243255"/>
                  </a:solidFill>
                  <a:cs typeface="Arial" pitchFamily="34" charset="0"/>
                </a:rPr>
                <a:t>Challenge </a:t>
              </a:r>
              <a:r>
                <a:rPr lang="pl-PL" altLang="ko-KR" sz="2400" b="1" dirty="0" err="1">
                  <a:solidFill>
                    <a:srgbClr val="243255"/>
                  </a:solidFill>
                  <a:cs typeface="Arial" pitchFamily="34" charset="0"/>
                </a:rPr>
                <a:t>assumptions</a:t>
              </a:r>
              <a:endParaRPr lang="ko-KR" altLang="en-US" sz="2400" b="1" dirty="0">
                <a:solidFill>
                  <a:srgbClr val="243255"/>
                </a:solidFill>
                <a:cs typeface="Arial" pitchFamily="34" charset="0"/>
              </a:endParaRPr>
            </a:p>
          </p:txBody>
        </p:sp>
      </p:grpSp>
      <p:sp>
        <p:nvSpPr>
          <p:cNvPr id="34" name="object 6">
            <a:extLst>
              <a:ext uri="{FF2B5EF4-FFF2-40B4-BE49-F238E27FC236}">
                <a16:creationId xmlns:a16="http://schemas.microsoft.com/office/drawing/2014/main" id="{C7398761-18DD-4CCF-A437-E0A5DDFE7E41}"/>
              </a:ext>
            </a:extLst>
          </p:cNvPr>
          <p:cNvSpPr/>
          <p:nvPr/>
        </p:nvSpPr>
        <p:spPr>
          <a:xfrm rot="16200000">
            <a:off x="7399232" y="4645574"/>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243255"/>
          </a:solidFill>
          <a:ln>
            <a:solidFill>
              <a:srgbClr val="2432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35" name="Conector recto de flecha 36">
            <a:extLst>
              <a:ext uri="{FF2B5EF4-FFF2-40B4-BE49-F238E27FC236}">
                <a16:creationId xmlns:a16="http://schemas.microsoft.com/office/drawing/2014/main" id="{74A33815-3170-4404-9A53-725D15BD37C9}"/>
              </a:ext>
            </a:extLst>
          </p:cNvPr>
          <p:cNvCxnSpPr/>
          <p:nvPr/>
        </p:nvCxnSpPr>
        <p:spPr>
          <a:xfrm flipH="1" flipV="1">
            <a:off x="6117466" y="3637622"/>
            <a:ext cx="1524000" cy="1055192"/>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7">
            <a:extLst>
              <a:ext uri="{FF2B5EF4-FFF2-40B4-BE49-F238E27FC236}">
                <a16:creationId xmlns:a16="http://schemas.microsoft.com/office/drawing/2014/main" id="{9209E7AD-41D5-4CA6-92F6-B3EBA639766C}"/>
              </a:ext>
            </a:extLst>
          </p:cNvPr>
          <p:cNvCxnSpPr>
            <a:cxnSpLocks/>
          </p:cNvCxnSpPr>
          <p:nvPr/>
        </p:nvCxnSpPr>
        <p:spPr>
          <a:xfrm flipH="1">
            <a:off x="5936628" y="6607820"/>
            <a:ext cx="1704838" cy="394211"/>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9">
            <a:extLst>
              <a:ext uri="{FF2B5EF4-FFF2-40B4-BE49-F238E27FC236}">
                <a16:creationId xmlns:a16="http://schemas.microsoft.com/office/drawing/2014/main" id="{601AD9E3-765F-4FE8-B225-C5099E105C7F}"/>
              </a:ext>
            </a:extLst>
          </p:cNvPr>
          <p:cNvCxnSpPr>
            <a:cxnSpLocks/>
          </p:cNvCxnSpPr>
          <p:nvPr/>
        </p:nvCxnSpPr>
        <p:spPr>
          <a:xfrm flipH="1">
            <a:off x="5936629" y="5459124"/>
            <a:ext cx="1704837"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sp>
        <p:nvSpPr>
          <p:cNvPr id="40"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756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28"/>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36"/>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500"/>
                                  </p:stCondLst>
                                  <p:childTnLst>
                                    <p:set>
                                      <p:cBhvr>
                                        <p:cTn id="39" dur="1" fill="hold">
                                          <p:stCondLst>
                                            <p:cond delay="0"/>
                                          </p:stCondLst>
                                        </p:cTn>
                                        <p:tgtEl>
                                          <p:spTgt spid="24"/>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500"/>
                                  </p:stCondLst>
                                  <p:childTnLst>
                                    <p:set>
                                      <p:cBhvr>
                                        <p:cTn id="42" dur="1" fill="hold">
                                          <p:stCondLst>
                                            <p:cond delay="0"/>
                                          </p:stCondLst>
                                        </p:cTn>
                                        <p:tgtEl>
                                          <p:spTgt spid="1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nodeType="afterEffect">
                                  <p:stCondLst>
                                    <p:cond delay="500"/>
                                  </p:stCondLst>
                                  <p:childTnLst>
                                    <p:set>
                                      <p:cBhvr>
                                        <p:cTn id="45" dur="1" fill="hold">
                                          <p:stCondLst>
                                            <p:cond delay="0"/>
                                          </p:stCondLst>
                                        </p:cTn>
                                        <p:tgtEl>
                                          <p:spTgt spid="23"/>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50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610784"/>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r>
              <a:rPr lang="pl-PL" sz="4000" b="1" dirty="0">
                <a:solidFill>
                  <a:srgbClr val="243255"/>
                </a:solidFill>
              </a:rPr>
              <a:t>5 x </a:t>
            </a:r>
            <a:r>
              <a:rPr lang="pl-PL" sz="4000" b="1" dirty="0" err="1">
                <a:solidFill>
                  <a:srgbClr val="243255"/>
                </a:solidFill>
              </a:rPr>
              <a:t>Why</a:t>
            </a:r>
            <a:r>
              <a:rPr lang="pl-PL" sz="4000" b="1" dirty="0">
                <a:solidFill>
                  <a:srgbClr val="243255"/>
                </a:solidFill>
              </a:rPr>
              <a:t>? (</a:t>
            </a:r>
            <a:r>
              <a:rPr lang="pl-PL" sz="4000" b="1" dirty="0" err="1">
                <a:solidFill>
                  <a:srgbClr val="243255"/>
                </a:solidFill>
              </a:rPr>
              <a:t>source</a:t>
            </a:r>
            <a:r>
              <a:rPr lang="pl-PL" sz="4000" b="1" dirty="0">
                <a:solidFill>
                  <a:srgbClr val="243255"/>
                </a:solidFill>
              </a:rPr>
              <a:t> of the problem)</a:t>
            </a:r>
          </a:p>
          <a:p>
            <a:pPr marL="12700">
              <a:lnSpc>
                <a:spcPct val="100000"/>
              </a:lnSpc>
              <a:spcBef>
                <a:spcPts val="110"/>
              </a:spcBef>
              <a:spcAft>
                <a:spcPts val="600"/>
              </a:spcAft>
            </a:pPr>
            <a:endParaRPr lang="pl-PL" sz="4000" b="1" dirty="0">
              <a:solidFill>
                <a:srgbClr val="243255"/>
              </a:solidFill>
            </a:endParaRPr>
          </a:p>
          <a:p>
            <a:r>
              <a:rPr lang="pl-PL" sz="2800" dirty="0"/>
              <a:t>The </a:t>
            </a:r>
            <a:r>
              <a:rPr lang="pl-PL" sz="2800" dirty="0" err="1"/>
              <a:t>purpose</a:t>
            </a:r>
            <a:r>
              <a:rPr lang="pl-PL" sz="2800" dirty="0"/>
              <a:t> of the </a:t>
            </a:r>
            <a:r>
              <a:rPr lang="pl-PL" sz="2800" dirty="0" err="1"/>
              <a:t>methodology</a:t>
            </a:r>
            <a:r>
              <a:rPr lang="pl-PL" sz="2800" dirty="0"/>
              <a:t> </a:t>
            </a:r>
            <a:r>
              <a:rPr lang="pl-PL" sz="2800" dirty="0" err="1"/>
              <a:t>is</a:t>
            </a:r>
            <a:r>
              <a:rPr lang="pl-PL" sz="2800" dirty="0"/>
              <a:t> to </a:t>
            </a:r>
            <a:r>
              <a:rPr lang="pl-PL" sz="2800" dirty="0" err="1"/>
              <a:t>establish</a:t>
            </a:r>
            <a:r>
              <a:rPr lang="pl-PL" sz="2800" dirty="0"/>
              <a:t> the </a:t>
            </a:r>
            <a:r>
              <a:rPr lang="pl-PL" sz="2800" dirty="0" err="1"/>
              <a:t>true</a:t>
            </a:r>
            <a:r>
              <a:rPr lang="pl-PL" sz="2800" dirty="0"/>
              <a:t> </a:t>
            </a:r>
            <a:r>
              <a:rPr lang="pl-PL" sz="2800" dirty="0" err="1"/>
              <a:t>cause</a:t>
            </a:r>
            <a:r>
              <a:rPr lang="pl-PL" sz="2800" dirty="0"/>
              <a:t> of a </a:t>
            </a:r>
            <a:r>
              <a:rPr lang="pl-PL" sz="2800" dirty="0" err="1"/>
              <a:t>defect</a:t>
            </a:r>
            <a:r>
              <a:rPr lang="pl-PL" sz="2800" dirty="0"/>
              <a:t>, </a:t>
            </a:r>
            <a:r>
              <a:rPr lang="pl-PL" sz="2800" dirty="0" err="1"/>
              <a:t>beyond</a:t>
            </a:r>
            <a:r>
              <a:rPr lang="pl-PL" sz="2800" dirty="0"/>
              <a:t> </a:t>
            </a:r>
            <a:r>
              <a:rPr lang="pl-PL" sz="2800" dirty="0" err="1"/>
              <a:t>simply</a:t>
            </a:r>
            <a:r>
              <a:rPr lang="pl-PL" sz="2800" dirty="0"/>
              <a:t> </a:t>
            </a:r>
            <a:r>
              <a:rPr lang="pl-PL" sz="2800" dirty="0" err="1"/>
              <a:t>recognizing</a:t>
            </a:r>
            <a:r>
              <a:rPr lang="pl-PL" sz="2800" dirty="0"/>
              <a:t> the </a:t>
            </a:r>
            <a:r>
              <a:rPr lang="pl-PL" sz="2800" dirty="0" err="1"/>
              <a:t>symptoms</a:t>
            </a:r>
            <a:r>
              <a:rPr lang="pl-PL" sz="2800" dirty="0"/>
              <a:t>.</a:t>
            </a:r>
          </a:p>
          <a:p>
            <a:r>
              <a:rPr lang="pl-PL" sz="2800" dirty="0"/>
              <a:t>It </a:t>
            </a:r>
            <a:r>
              <a:rPr lang="pl-PL" sz="2800" dirty="0" err="1"/>
              <a:t>is</a:t>
            </a:r>
            <a:r>
              <a:rPr lang="pl-PL" sz="2800" dirty="0"/>
              <a:t> a </a:t>
            </a:r>
            <a:r>
              <a:rPr lang="pl-PL" sz="2800" dirty="0" err="1"/>
              <a:t>tool</a:t>
            </a:r>
            <a:r>
              <a:rPr lang="pl-PL" sz="2800" dirty="0"/>
              <a:t> </a:t>
            </a:r>
            <a:r>
              <a:rPr lang="pl-PL" sz="2800" dirty="0" err="1"/>
              <a:t>used</a:t>
            </a:r>
            <a:r>
              <a:rPr lang="pl-PL" sz="2800" dirty="0"/>
              <a:t> to </a:t>
            </a:r>
            <a:r>
              <a:rPr lang="pl-PL" sz="2800" dirty="0" err="1"/>
              <a:t>search</a:t>
            </a:r>
            <a:r>
              <a:rPr lang="pl-PL" sz="2800" dirty="0"/>
              <a:t> for the </a:t>
            </a:r>
            <a:r>
              <a:rPr lang="pl-PL" sz="2800" dirty="0" err="1"/>
              <a:t>causes</a:t>
            </a:r>
            <a:r>
              <a:rPr lang="pl-PL" sz="2800" dirty="0"/>
              <a:t> of the </a:t>
            </a:r>
            <a:r>
              <a:rPr lang="pl-PL" sz="2800" dirty="0" err="1"/>
              <a:t>identified</a:t>
            </a:r>
            <a:r>
              <a:rPr lang="pl-PL" sz="2800" dirty="0"/>
              <a:t> </a:t>
            </a:r>
            <a:r>
              <a:rPr lang="pl-PL" sz="2800" dirty="0" err="1"/>
              <a:t>deficiencies</a:t>
            </a:r>
            <a:r>
              <a:rPr lang="pl-PL" sz="2800" dirty="0"/>
              <a:t>, as </a:t>
            </a:r>
            <a:r>
              <a:rPr lang="pl-PL" sz="2800" dirty="0" err="1"/>
              <a:t>well</a:t>
            </a:r>
            <a:r>
              <a:rPr lang="pl-PL" sz="2800" dirty="0"/>
              <a:t> as to </a:t>
            </a:r>
            <a:r>
              <a:rPr lang="pl-PL" sz="2800" dirty="0" err="1"/>
              <a:t>detect</a:t>
            </a:r>
            <a:r>
              <a:rPr lang="pl-PL" sz="2800" dirty="0"/>
              <a:t> the </a:t>
            </a:r>
            <a:r>
              <a:rPr lang="pl-PL" sz="2800" dirty="0" err="1"/>
              <a:t>sources</a:t>
            </a:r>
            <a:r>
              <a:rPr lang="pl-PL" sz="2800" dirty="0"/>
              <a:t> of </a:t>
            </a:r>
            <a:r>
              <a:rPr lang="pl-PL" sz="2800" dirty="0" err="1"/>
              <a:t>emerging</a:t>
            </a:r>
            <a:r>
              <a:rPr lang="pl-PL" sz="2800" dirty="0"/>
              <a:t> </a:t>
            </a:r>
            <a:r>
              <a:rPr lang="pl-PL" sz="2800" dirty="0" err="1"/>
              <a:t>problems</a:t>
            </a:r>
            <a:r>
              <a:rPr lang="pl-PL" sz="2800" dirty="0"/>
              <a:t> and in a </a:t>
            </a:r>
            <a:r>
              <a:rPr lang="pl-PL" sz="2800" dirty="0" err="1"/>
              <a:t>situation</a:t>
            </a:r>
            <a:r>
              <a:rPr lang="pl-PL" sz="2800" dirty="0"/>
              <a:t> </a:t>
            </a:r>
            <a:r>
              <a:rPr lang="pl-PL" sz="2800" dirty="0" err="1"/>
              <a:t>where</a:t>
            </a:r>
            <a:r>
              <a:rPr lang="pl-PL" sz="2800" dirty="0"/>
              <a:t> </a:t>
            </a:r>
            <a:r>
              <a:rPr lang="pl-PL" sz="2800" dirty="0" err="1"/>
              <a:t>other</a:t>
            </a:r>
            <a:r>
              <a:rPr lang="pl-PL" sz="2800" dirty="0"/>
              <a:t> </a:t>
            </a:r>
            <a:r>
              <a:rPr lang="pl-PL" sz="2800" dirty="0" err="1"/>
              <a:t>analyzes</a:t>
            </a:r>
            <a:r>
              <a:rPr lang="pl-PL" sz="2800" dirty="0"/>
              <a:t> </a:t>
            </a:r>
            <a:r>
              <a:rPr lang="pl-PL" sz="2800" dirty="0" err="1"/>
              <a:t>turned</a:t>
            </a:r>
            <a:r>
              <a:rPr lang="pl-PL" sz="2800" dirty="0"/>
              <a:t> out to be </a:t>
            </a:r>
            <a:r>
              <a:rPr lang="pl-PL" sz="2800" u="sng" dirty="0" err="1"/>
              <a:t>too</a:t>
            </a:r>
            <a:r>
              <a:rPr lang="pl-PL" sz="2800" u="sng" dirty="0"/>
              <a:t> </a:t>
            </a:r>
            <a:r>
              <a:rPr lang="pl-PL" sz="2800" u="sng" dirty="0" err="1"/>
              <a:t>superficial</a:t>
            </a:r>
            <a:r>
              <a:rPr lang="pl-PL" sz="2800" u="sng" dirty="0"/>
              <a:t> and </a:t>
            </a:r>
            <a:r>
              <a:rPr lang="pl-PL" sz="2800" u="sng" dirty="0" err="1"/>
              <a:t>did</a:t>
            </a:r>
            <a:r>
              <a:rPr lang="pl-PL" sz="2800" u="sng" dirty="0"/>
              <a:t> not </a:t>
            </a:r>
            <a:r>
              <a:rPr lang="pl-PL" sz="2800" u="sng" dirty="0" err="1"/>
              <a:t>thoroughly</a:t>
            </a:r>
            <a:r>
              <a:rPr lang="pl-PL" sz="2800" u="sng" dirty="0"/>
              <a:t> </a:t>
            </a:r>
            <a:r>
              <a:rPr lang="pl-PL" sz="2800" u="sng" dirty="0" err="1"/>
              <a:t>investigate</a:t>
            </a:r>
            <a:r>
              <a:rPr lang="pl-PL" sz="2800" u="sng" dirty="0"/>
              <a:t> the problem</a:t>
            </a:r>
            <a:r>
              <a:rPr lang="pl-PL" sz="2800" dirty="0"/>
              <a:t>.</a:t>
            </a:r>
          </a:p>
          <a:p>
            <a:r>
              <a:rPr lang="pl-PL" sz="2800" dirty="0"/>
              <a:t>The "5" </a:t>
            </a:r>
            <a:r>
              <a:rPr lang="pl-PL" sz="2800" dirty="0" err="1"/>
              <a:t>is</a:t>
            </a:r>
            <a:r>
              <a:rPr lang="pl-PL" sz="2800" dirty="0"/>
              <a:t> </a:t>
            </a:r>
            <a:r>
              <a:rPr lang="pl-PL" sz="2800" dirty="0" err="1"/>
              <a:t>just</a:t>
            </a:r>
            <a:r>
              <a:rPr lang="pl-PL" sz="2800" dirty="0"/>
              <a:t> a </a:t>
            </a:r>
            <a:r>
              <a:rPr lang="pl-PL" sz="2800" dirty="0" err="1"/>
              <a:t>number</a:t>
            </a:r>
            <a:r>
              <a:rPr lang="pl-PL" sz="2800" dirty="0"/>
              <a:t>, as we </a:t>
            </a:r>
            <a:r>
              <a:rPr lang="pl-PL" sz="2800" dirty="0" err="1"/>
              <a:t>should</a:t>
            </a:r>
            <a:r>
              <a:rPr lang="pl-PL" sz="2800" dirty="0"/>
              <a:t> </a:t>
            </a:r>
            <a:r>
              <a:rPr lang="pl-PL" sz="2800" dirty="0" err="1"/>
              <a:t>ask</a:t>
            </a:r>
            <a:r>
              <a:rPr lang="pl-PL" sz="2800" dirty="0"/>
              <a:t> "</a:t>
            </a:r>
            <a:r>
              <a:rPr lang="pl-PL" sz="2800" dirty="0" err="1"/>
              <a:t>why</a:t>
            </a:r>
            <a:r>
              <a:rPr lang="pl-PL" sz="2800" dirty="0"/>
              <a:t>" as </a:t>
            </a:r>
            <a:r>
              <a:rPr lang="pl-PL" sz="2800" dirty="0" err="1"/>
              <a:t>many</a:t>
            </a:r>
            <a:r>
              <a:rPr lang="pl-PL" sz="2800" dirty="0"/>
              <a:t> </a:t>
            </a:r>
            <a:r>
              <a:rPr lang="pl-PL" sz="2800" dirty="0" err="1"/>
              <a:t>times</a:t>
            </a:r>
            <a:r>
              <a:rPr lang="pl-PL" sz="2800" dirty="0"/>
              <a:t> as </a:t>
            </a:r>
            <a:r>
              <a:rPr lang="pl-PL" sz="2800" dirty="0" err="1"/>
              <a:t>necessary</a:t>
            </a:r>
            <a:r>
              <a:rPr lang="pl-PL" sz="2800" dirty="0"/>
              <a:t> to </a:t>
            </a:r>
            <a:r>
              <a:rPr lang="pl-PL" sz="2800" dirty="0" err="1"/>
              <a:t>complete</a:t>
            </a:r>
            <a:r>
              <a:rPr lang="pl-PL" sz="2800" dirty="0"/>
              <a:t> the </a:t>
            </a:r>
            <a:r>
              <a:rPr lang="pl-PL" sz="2800" dirty="0" err="1"/>
              <a:t>process</a:t>
            </a:r>
            <a:r>
              <a:rPr lang="pl-PL" sz="2800" dirty="0"/>
              <a:t> and </a:t>
            </a:r>
            <a:r>
              <a:rPr lang="pl-PL" sz="2800" dirty="0" err="1"/>
              <a:t>take</a:t>
            </a:r>
            <a:r>
              <a:rPr lang="pl-PL" sz="2800" dirty="0"/>
              <a:t> the </a:t>
            </a:r>
            <a:r>
              <a:rPr lang="pl-PL" sz="2800" dirty="0" err="1"/>
              <a:t>appropriate</a:t>
            </a:r>
            <a:r>
              <a:rPr lang="pl-PL" sz="2800" dirty="0"/>
              <a:t> </a:t>
            </a:r>
            <a:r>
              <a:rPr lang="pl-PL" sz="2800" dirty="0" err="1"/>
              <a:t>action</a:t>
            </a:r>
            <a:r>
              <a:rPr lang="pl-PL" sz="2800" dirty="0"/>
              <a:t>.</a:t>
            </a:r>
          </a:p>
          <a:p>
            <a:endParaRPr lang="pl-PL" sz="2800" dirty="0"/>
          </a:p>
          <a:p>
            <a:r>
              <a:rPr lang="pl-PL" sz="3000" b="1" dirty="0"/>
              <a:t>5 x WHY </a:t>
            </a:r>
            <a:r>
              <a:rPr lang="pl-PL" sz="3000" b="1" dirty="0" err="1"/>
              <a:t>analysis</a:t>
            </a:r>
            <a:r>
              <a:rPr lang="pl-PL" sz="3000" b="1" dirty="0"/>
              <a:t> </a:t>
            </a:r>
            <a:r>
              <a:rPr lang="pl-PL" sz="3000" b="1" dirty="0" err="1"/>
              <a:t>consists</a:t>
            </a:r>
            <a:r>
              <a:rPr lang="pl-PL" sz="3000" b="1" dirty="0"/>
              <a:t> of </a:t>
            </a:r>
            <a:r>
              <a:rPr lang="pl-PL" sz="3000" b="1" dirty="0" err="1"/>
              <a:t>two</a:t>
            </a:r>
            <a:r>
              <a:rPr lang="pl-PL" sz="3000" b="1" dirty="0"/>
              <a:t> </a:t>
            </a:r>
            <a:r>
              <a:rPr lang="pl-PL" sz="3000" b="1" dirty="0" err="1"/>
              <a:t>aspects</a:t>
            </a:r>
            <a:r>
              <a:rPr lang="pl-PL" sz="3000" b="1" dirty="0"/>
              <a:t>:</a:t>
            </a:r>
          </a:p>
          <a:p>
            <a:pPr lvl="1"/>
            <a:r>
              <a:rPr lang="pl-PL" sz="2400" dirty="0" err="1"/>
              <a:t>Why</a:t>
            </a:r>
            <a:r>
              <a:rPr lang="pl-PL" sz="2400" dirty="0"/>
              <a:t> </a:t>
            </a:r>
            <a:r>
              <a:rPr lang="pl-PL" sz="2400" dirty="0" err="1"/>
              <a:t>did</a:t>
            </a:r>
            <a:r>
              <a:rPr lang="pl-PL" sz="2400" dirty="0"/>
              <a:t> the problem </a:t>
            </a:r>
            <a:r>
              <a:rPr lang="pl-PL" sz="2400" dirty="0" err="1"/>
              <a:t>occur</a:t>
            </a:r>
            <a:r>
              <a:rPr lang="pl-PL" sz="2400" dirty="0"/>
              <a:t>?</a:t>
            </a:r>
          </a:p>
          <a:p>
            <a:pPr lvl="1"/>
            <a:r>
              <a:rPr lang="pl-PL" sz="2400" dirty="0" err="1"/>
              <a:t>Why</a:t>
            </a:r>
            <a:r>
              <a:rPr lang="pl-PL" sz="2400" dirty="0"/>
              <a:t> </a:t>
            </a:r>
            <a:r>
              <a:rPr lang="pl-PL" sz="2400" dirty="0" err="1"/>
              <a:t>wasn’t</a:t>
            </a:r>
            <a:r>
              <a:rPr lang="pl-PL" sz="2400" dirty="0"/>
              <a:t> the problem </a:t>
            </a:r>
            <a:r>
              <a:rPr lang="pl-PL" sz="2400" dirty="0" err="1"/>
              <a:t>noticed</a:t>
            </a:r>
            <a:r>
              <a:rPr lang="pl-PL" sz="2400" dirty="0"/>
              <a:t>?</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34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424749"/>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5 x </a:t>
            </a:r>
            <a:r>
              <a:rPr lang="pl-PL" sz="4000" b="1" dirty="0" err="1">
                <a:solidFill>
                  <a:srgbClr val="243255"/>
                </a:solidFill>
              </a:rPr>
              <a:t>Why</a:t>
            </a:r>
            <a:r>
              <a:rPr lang="pl-PL" sz="4000" b="1" dirty="0">
                <a:solidFill>
                  <a:srgbClr val="243255"/>
                </a:solidFill>
              </a:rPr>
              <a:t>? (</a:t>
            </a:r>
            <a:r>
              <a:rPr lang="pl-PL" sz="4000" b="1" dirty="0" err="1">
                <a:solidFill>
                  <a:srgbClr val="243255"/>
                </a:solidFill>
              </a:rPr>
              <a:t>source</a:t>
            </a:r>
            <a:r>
              <a:rPr lang="pl-PL" sz="4000" b="1" dirty="0">
                <a:solidFill>
                  <a:srgbClr val="243255"/>
                </a:solidFill>
              </a:rPr>
              <a:t> of the problem)</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upa 1">
            <a:extLst>
              <a:ext uri="{FF2B5EF4-FFF2-40B4-BE49-F238E27FC236}">
                <a16:creationId xmlns:a16="http://schemas.microsoft.com/office/drawing/2014/main" id="{2283ACE0-1F72-4956-A1EF-27BD53E49D71}"/>
              </a:ext>
            </a:extLst>
          </p:cNvPr>
          <p:cNvGrpSpPr/>
          <p:nvPr/>
        </p:nvGrpSpPr>
        <p:grpSpPr>
          <a:xfrm>
            <a:off x="1066800" y="2552700"/>
            <a:ext cx="15680196" cy="5511803"/>
            <a:chOff x="1066800" y="2552700"/>
            <a:chExt cx="15680196" cy="5511803"/>
          </a:xfrm>
        </p:grpSpPr>
        <p:graphicFrame>
          <p:nvGraphicFramePr>
            <p:cNvPr id="10" name="Symbol zastępczy zawartości 4">
              <a:extLst>
                <a:ext uri="{FF2B5EF4-FFF2-40B4-BE49-F238E27FC236}">
                  <a16:creationId xmlns:a16="http://schemas.microsoft.com/office/drawing/2014/main" id="{9D24DB25-E460-4885-B864-79C857554AAB}"/>
                </a:ext>
              </a:extLst>
            </p:cNvPr>
            <p:cNvGraphicFramePr>
              <a:graphicFrameLocks/>
            </p:cNvGraphicFramePr>
            <p:nvPr>
              <p:extLst>
                <p:ext uri="{D42A27DB-BD31-4B8C-83A1-F6EECF244321}">
                  <p14:modId xmlns:p14="http://schemas.microsoft.com/office/powerpoint/2010/main" val="3577147066"/>
                </p:ext>
              </p:extLst>
            </p:nvPr>
          </p:nvGraphicFramePr>
          <p:xfrm>
            <a:off x="2971800" y="2555891"/>
            <a:ext cx="12344400" cy="55086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Grupa 10">
              <a:extLst>
                <a:ext uri="{FF2B5EF4-FFF2-40B4-BE49-F238E27FC236}">
                  <a16:creationId xmlns:a16="http://schemas.microsoft.com/office/drawing/2014/main" id="{BEA4B9C6-8B3E-4713-9961-86C6E1936E00}"/>
                </a:ext>
              </a:extLst>
            </p:cNvPr>
            <p:cNvGrpSpPr/>
            <p:nvPr/>
          </p:nvGrpSpPr>
          <p:grpSpPr>
            <a:xfrm>
              <a:off x="1066800" y="2552700"/>
              <a:ext cx="3899172" cy="990381"/>
              <a:chOff x="2079034" y="22709"/>
              <a:chExt cx="943264" cy="660254"/>
            </a:xfrm>
          </p:grpSpPr>
          <p:sp>
            <p:nvSpPr>
              <p:cNvPr id="12" name="Prostokąt: zaokrąglone rogi 11">
                <a:extLst>
                  <a:ext uri="{FF2B5EF4-FFF2-40B4-BE49-F238E27FC236}">
                    <a16:creationId xmlns:a16="http://schemas.microsoft.com/office/drawing/2014/main" id="{5A9B4D9D-2744-4AD6-AECE-1C14A17BCD51}"/>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rostokąt: zaokrąglone rogi 4">
                <a:extLst>
                  <a:ext uri="{FF2B5EF4-FFF2-40B4-BE49-F238E27FC236}">
                    <a16:creationId xmlns:a16="http://schemas.microsoft.com/office/drawing/2014/main" id="{65733C17-6CF3-458D-9B69-153434912611}"/>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800" b="1" dirty="0"/>
                  <a:t>Problem</a:t>
                </a:r>
              </a:p>
            </p:txBody>
          </p:sp>
        </p:grpSp>
        <p:grpSp>
          <p:nvGrpSpPr>
            <p:cNvPr id="14" name="Grupa 13">
              <a:extLst>
                <a:ext uri="{FF2B5EF4-FFF2-40B4-BE49-F238E27FC236}">
                  <a16:creationId xmlns:a16="http://schemas.microsoft.com/office/drawing/2014/main" id="{4D537EB3-B81C-408F-BDB1-F5B61E1892BF}"/>
                </a:ext>
              </a:extLst>
            </p:cNvPr>
            <p:cNvGrpSpPr/>
            <p:nvPr/>
          </p:nvGrpSpPr>
          <p:grpSpPr>
            <a:xfrm>
              <a:off x="13182600" y="7074122"/>
              <a:ext cx="3564396" cy="990381"/>
              <a:chOff x="2079034" y="22709"/>
              <a:chExt cx="943264" cy="660254"/>
            </a:xfrm>
          </p:grpSpPr>
          <p:sp>
            <p:nvSpPr>
              <p:cNvPr id="15" name="Prostokąt: zaokrąglone rogi 14">
                <a:extLst>
                  <a:ext uri="{FF2B5EF4-FFF2-40B4-BE49-F238E27FC236}">
                    <a16:creationId xmlns:a16="http://schemas.microsoft.com/office/drawing/2014/main" id="{B346E49B-613F-4E9D-91B2-A09EB9270DD1}"/>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rostokąt: zaokrąglone rogi 4">
                <a:extLst>
                  <a:ext uri="{FF2B5EF4-FFF2-40B4-BE49-F238E27FC236}">
                    <a16:creationId xmlns:a16="http://schemas.microsoft.com/office/drawing/2014/main" id="{8C449378-F3EA-4B68-A30B-673692168701}"/>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800" b="1" dirty="0" err="1"/>
                  <a:t>Couse</a:t>
                </a:r>
                <a:endParaRPr lang="pl-PL" sz="2100" b="1" dirty="0"/>
              </a:p>
            </p:txBody>
          </p:sp>
        </p:grpSp>
        <p:cxnSp>
          <p:nvCxnSpPr>
            <p:cNvPr id="17" name="Łącznik prosty ze strzałką 16">
              <a:extLst>
                <a:ext uri="{FF2B5EF4-FFF2-40B4-BE49-F238E27FC236}">
                  <a16:creationId xmlns:a16="http://schemas.microsoft.com/office/drawing/2014/main" id="{5C45CA95-D53D-4072-8146-07DB6E2459B0}"/>
                </a:ext>
              </a:extLst>
            </p:cNvPr>
            <p:cNvCxnSpPr>
              <a:cxnSpLocks/>
            </p:cNvCxnSpPr>
            <p:nvPr/>
          </p:nvCxnSpPr>
          <p:spPr>
            <a:xfrm rot="-5400000">
              <a:off x="5507400" y="2687890"/>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a16="http://schemas.microsoft.com/office/drawing/2014/main" id="{61BAE11E-6782-4724-806F-D955B533B0D9}"/>
                </a:ext>
              </a:extLst>
            </p:cNvPr>
            <p:cNvCxnSpPr>
              <a:cxnSpLocks/>
            </p:cNvCxnSpPr>
            <p:nvPr/>
          </p:nvCxnSpPr>
          <p:spPr>
            <a:xfrm rot="-5400000">
              <a:off x="12670200" y="7219917"/>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Oval 18">
            <a:extLst>
              <a:ext uri="{FF2B5EF4-FFF2-40B4-BE49-F238E27FC236}">
                <a16:creationId xmlns:a16="http://schemas.microsoft.com/office/drawing/2014/main" id="{CB5A255A-B23C-4604-BC56-9DD8D4BC7704}"/>
              </a:ext>
            </a:extLst>
          </p:cNvPr>
          <p:cNvSpPr/>
          <p:nvPr/>
        </p:nvSpPr>
        <p:spPr>
          <a:xfrm>
            <a:off x="331908" y="72009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21" name="Prostokąt 20"/>
          <p:cNvSpPr/>
          <p:nvPr/>
        </p:nvSpPr>
        <p:spPr>
          <a:xfrm>
            <a:off x="1200058" y="6819900"/>
            <a:ext cx="9144000" cy="1569660"/>
          </a:xfrm>
          <a:prstGeom prst="rect">
            <a:avLst/>
          </a:prstGeom>
        </p:spPr>
        <p:txBody>
          <a:bodyPr>
            <a:spAutoFit/>
          </a:bodyPr>
          <a:lstStyle/>
          <a:p>
            <a:r>
              <a:rPr lang="pl-PL" sz="1600" dirty="0" err="1"/>
              <a:t>What</a:t>
            </a:r>
            <a:r>
              <a:rPr lang="pl-PL" sz="1600" dirty="0"/>
              <a:t> </a:t>
            </a:r>
            <a:r>
              <a:rPr lang="pl-PL" sz="1600" dirty="0" err="1"/>
              <a:t>is</a:t>
            </a:r>
            <a:r>
              <a:rPr lang="pl-PL" sz="1600" dirty="0"/>
              <a:t> 5 </a:t>
            </a:r>
            <a:r>
              <a:rPr lang="pl-PL" sz="1600" dirty="0" err="1"/>
              <a:t>Why</a:t>
            </a:r>
            <a:r>
              <a:rPr lang="pl-PL" sz="1600" dirty="0"/>
              <a:t> - A Root </a:t>
            </a:r>
            <a:r>
              <a:rPr lang="pl-PL" sz="1600" dirty="0" err="1"/>
              <a:t>Cause</a:t>
            </a:r>
            <a:r>
              <a:rPr lang="pl-PL" sz="1600" dirty="0"/>
              <a:t> Analysis </a:t>
            </a:r>
            <a:r>
              <a:rPr lang="pl-PL" sz="1600" dirty="0" err="1"/>
              <a:t>Technique</a:t>
            </a:r>
            <a:r>
              <a:rPr lang="pl-PL" sz="1600" dirty="0"/>
              <a:t>: </a:t>
            </a:r>
          </a:p>
          <a:p>
            <a:r>
              <a:rPr lang="pl-PL" sz="1600" u="sng" dirty="0">
                <a:hlinkClick r:id="rId10"/>
              </a:rPr>
              <a:t>https://www.youtube.com/watch?v=-_nN_YTDsuk</a:t>
            </a:r>
            <a:r>
              <a:rPr lang="pl-PL" sz="1600" dirty="0"/>
              <a:t> </a:t>
            </a:r>
          </a:p>
          <a:p>
            <a:r>
              <a:rPr lang="pl-PL" sz="1600" dirty="0"/>
              <a:t>How to </a:t>
            </a:r>
            <a:r>
              <a:rPr lang="pl-PL" sz="1600" dirty="0" err="1"/>
              <a:t>Conduct</a:t>
            </a:r>
            <a:r>
              <a:rPr lang="pl-PL" sz="1600" dirty="0"/>
              <a:t> a 5-Why - </a:t>
            </a:r>
            <a:r>
              <a:rPr lang="pl-PL" sz="1600" dirty="0" err="1"/>
              <a:t>Titanic</a:t>
            </a:r>
            <a:r>
              <a:rPr lang="pl-PL" sz="1600" dirty="0"/>
              <a:t> </a:t>
            </a:r>
            <a:r>
              <a:rPr lang="pl-PL" sz="1600" dirty="0" err="1"/>
              <a:t>Example</a:t>
            </a:r>
            <a:r>
              <a:rPr lang="pl-PL" sz="1600" dirty="0"/>
              <a:t>:</a:t>
            </a:r>
          </a:p>
          <a:p>
            <a:r>
              <a:rPr lang="pl-PL" sz="1600" u="sng" dirty="0">
                <a:hlinkClick r:id="rId11"/>
              </a:rPr>
              <a:t>https://www.youtube.com/watch?v=38RlXdr4Np0</a:t>
            </a:r>
            <a:r>
              <a:rPr lang="pl-PL" sz="1600" dirty="0"/>
              <a:t> </a:t>
            </a:r>
          </a:p>
          <a:p>
            <a:r>
              <a:rPr lang="pl-PL" sz="1600" dirty="0" err="1"/>
              <a:t>Clarifying</a:t>
            </a:r>
            <a:r>
              <a:rPr lang="pl-PL" sz="1600" dirty="0"/>
              <a:t> the '5 </a:t>
            </a:r>
            <a:r>
              <a:rPr lang="pl-PL" sz="1600" dirty="0" err="1"/>
              <a:t>Whys</a:t>
            </a:r>
            <a:r>
              <a:rPr lang="pl-PL" sz="1600" dirty="0"/>
              <a:t>' Problem-</a:t>
            </a:r>
            <a:r>
              <a:rPr lang="pl-PL" sz="1600" dirty="0" err="1"/>
              <a:t>Solving</a:t>
            </a:r>
            <a:r>
              <a:rPr lang="pl-PL" sz="1600" dirty="0"/>
              <a:t> Method:</a:t>
            </a:r>
          </a:p>
          <a:p>
            <a:r>
              <a:rPr lang="pl-PL" sz="1600" u="sng" dirty="0">
                <a:hlinkClick r:id="rId12"/>
              </a:rPr>
              <a:t>https://www.youtube.com/watch?v=SrlYkx41wEE</a:t>
            </a:r>
            <a:r>
              <a:rPr lang="pl-PL" sz="1600" dirty="0"/>
              <a:t> </a:t>
            </a:r>
            <a:endParaRPr lang="en-US" sz="1600" dirty="0"/>
          </a:p>
        </p:txBody>
      </p:sp>
      <p:sp>
        <p:nvSpPr>
          <p:cNvPr id="22" name="Rectangle 36">
            <a:extLst>
              <a:ext uri="{FF2B5EF4-FFF2-40B4-BE49-F238E27FC236}">
                <a16:creationId xmlns:a16="http://schemas.microsoft.com/office/drawing/2014/main" id="{F524A302-5A70-43C5-9A42-B44CDC7F3DB0}"/>
              </a:ext>
            </a:extLst>
          </p:cNvPr>
          <p:cNvSpPr/>
          <p:nvPr/>
        </p:nvSpPr>
        <p:spPr>
          <a:xfrm>
            <a:off x="506412" y="7429500"/>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372212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636917"/>
            <a:ext cx="16587945" cy="1424749"/>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5 x </a:t>
            </a:r>
            <a:r>
              <a:rPr lang="pl-PL" sz="4000" b="1" dirty="0" err="1">
                <a:solidFill>
                  <a:srgbClr val="243255"/>
                </a:solidFill>
              </a:rPr>
              <a:t>What</a:t>
            </a:r>
            <a:r>
              <a:rPr lang="pl-PL" sz="4000" b="1" dirty="0">
                <a:solidFill>
                  <a:srgbClr val="243255"/>
                </a:solidFill>
              </a:rPr>
              <a:t>? </a:t>
            </a:r>
            <a:r>
              <a:rPr lang="pl-PL" sz="3600" b="1" dirty="0">
                <a:solidFill>
                  <a:srgbClr val="243255"/>
                </a:solidFill>
              </a:rPr>
              <a:t>(</a:t>
            </a:r>
            <a:r>
              <a:rPr lang="pl-PL" sz="3600" b="1" dirty="0" err="1">
                <a:solidFill>
                  <a:srgbClr val="243255"/>
                </a:solidFill>
              </a:rPr>
              <a:t>getting</a:t>
            </a:r>
            <a:r>
              <a:rPr lang="pl-PL" sz="3600" b="1" dirty="0">
                <a:solidFill>
                  <a:srgbClr val="243255"/>
                </a:solidFill>
              </a:rPr>
              <a:t> as much </a:t>
            </a:r>
            <a:r>
              <a:rPr lang="pl-PL" sz="3600" b="1" dirty="0" err="1">
                <a:solidFill>
                  <a:srgbClr val="243255"/>
                </a:solidFill>
              </a:rPr>
              <a:t>information</a:t>
            </a:r>
            <a:r>
              <a:rPr lang="pl-PL" sz="3600" b="1" dirty="0">
                <a:solidFill>
                  <a:srgbClr val="243255"/>
                </a:solidFill>
              </a:rPr>
              <a:t> as </a:t>
            </a:r>
            <a:r>
              <a:rPr lang="pl-PL" sz="3600" b="1" dirty="0" err="1">
                <a:solidFill>
                  <a:srgbClr val="243255"/>
                </a:solidFill>
              </a:rPr>
              <a:t>possible</a:t>
            </a:r>
            <a:r>
              <a:rPr lang="pl-PL" sz="3600" b="1" dirty="0">
                <a:solidFill>
                  <a:srgbClr val="243255"/>
                </a:solidFill>
              </a:rPr>
              <a:t> from a </a:t>
            </a:r>
            <a:r>
              <a:rPr lang="pl-PL" sz="3600" b="1" dirty="0" err="1">
                <a:solidFill>
                  <a:srgbClr val="243255"/>
                </a:solidFill>
              </a:rPr>
              <a:t>simple</a:t>
            </a:r>
            <a:r>
              <a:rPr lang="pl-PL" sz="3600" b="1" dirty="0">
                <a:solidFill>
                  <a:srgbClr val="243255"/>
                </a:solidFill>
              </a:rPr>
              <a:t> </a:t>
            </a:r>
            <a:r>
              <a:rPr lang="pl-PL" sz="3600" b="1" dirty="0" err="1">
                <a:solidFill>
                  <a:srgbClr val="243255"/>
                </a:solidFill>
              </a:rPr>
              <a:t>fact</a:t>
            </a:r>
            <a:r>
              <a:rPr lang="pl-PL" sz="3600" b="1" dirty="0">
                <a:solidFill>
                  <a:srgbClr val="243255"/>
                </a:solidFill>
              </a:rPr>
              <a:t> </a:t>
            </a:r>
            <a:r>
              <a:rPr lang="pl-PL" sz="3600" b="1" dirty="0" err="1">
                <a:solidFill>
                  <a:srgbClr val="243255"/>
                </a:solidFill>
              </a:rPr>
              <a:t>or</a:t>
            </a:r>
            <a:r>
              <a:rPr lang="pl-PL" sz="3600" b="1" dirty="0">
                <a:solidFill>
                  <a:srgbClr val="243255"/>
                </a:solidFill>
              </a:rPr>
              <a:t> </a:t>
            </a:r>
            <a:r>
              <a:rPr lang="pl-PL" sz="3600" b="1" dirty="0" err="1">
                <a:solidFill>
                  <a:srgbClr val="243255"/>
                </a:solidFill>
              </a:rPr>
              <a:t>statement</a:t>
            </a:r>
            <a:r>
              <a:rPr lang="pl-PL" sz="3600" b="1" dirty="0">
                <a:solidFill>
                  <a:srgbClr val="243255"/>
                </a:solidFill>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Symbol zastępczy zawartości 4">
            <a:extLst>
              <a:ext uri="{FF2B5EF4-FFF2-40B4-BE49-F238E27FC236}">
                <a16:creationId xmlns:a16="http://schemas.microsoft.com/office/drawing/2014/main" id="{187BFA38-D990-4E83-9527-5603AFA9CF28}"/>
              </a:ext>
            </a:extLst>
          </p:cNvPr>
          <p:cNvGraphicFramePr>
            <a:graphicFrameLocks/>
          </p:cNvGraphicFramePr>
          <p:nvPr>
            <p:extLst>
              <p:ext uri="{D42A27DB-BD31-4B8C-83A1-F6EECF244321}">
                <p14:modId xmlns:p14="http://schemas.microsoft.com/office/powerpoint/2010/main" val="2935813635"/>
              </p:ext>
            </p:extLst>
          </p:nvPr>
        </p:nvGraphicFramePr>
        <p:xfrm>
          <a:off x="2971800" y="2831877"/>
          <a:ext cx="12344400" cy="4851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2" name="Grupa 11">
            <a:extLst>
              <a:ext uri="{FF2B5EF4-FFF2-40B4-BE49-F238E27FC236}">
                <a16:creationId xmlns:a16="http://schemas.microsoft.com/office/drawing/2014/main" id="{B95F60C0-9443-4B6E-BEDC-4DD236544311}"/>
              </a:ext>
            </a:extLst>
          </p:cNvPr>
          <p:cNvGrpSpPr/>
          <p:nvPr/>
        </p:nvGrpSpPr>
        <p:grpSpPr>
          <a:xfrm>
            <a:off x="1295400" y="2781300"/>
            <a:ext cx="3899172" cy="990381"/>
            <a:chOff x="2079034" y="22709"/>
            <a:chExt cx="943264" cy="660254"/>
          </a:xfrm>
        </p:grpSpPr>
        <p:sp>
          <p:nvSpPr>
            <p:cNvPr id="13" name="Prostokąt: zaokrąglone rogi 12">
              <a:extLst>
                <a:ext uri="{FF2B5EF4-FFF2-40B4-BE49-F238E27FC236}">
                  <a16:creationId xmlns:a16="http://schemas.microsoft.com/office/drawing/2014/main" id="{EAB7C2EA-59E2-4D13-9FE1-D7FCD90A4867}"/>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rostokąt: zaokrąglone rogi 4">
              <a:extLst>
                <a:ext uri="{FF2B5EF4-FFF2-40B4-BE49-F238E27FC236}">
                  <a16:creationId xmlns:a16="http://schemas.microsoft.com/office/drawing/2014/main" id="{84A632A5-8382-47BD-A9F2-FF4BEDA31D64}"/>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800" b="1" dirty="0"/>
                <a:t>Problem</a:t>
              </a:r>
            </a:p>
          </p:txBody>
        </p:sp>
      </p:grpSp>
      <p:grpSp>
        <p:nvGrpSpPr>
          <p:cNvPr id="15" name="Grupa 14">
            <a:extLst>
              <a:ext uri="{FF2B5EF4-FFF2-40B4-BE49-F238E27FC236}">
                <a16:creationId xmlns:a16="http://schemas.microsoft.com/office/drawing/2014/main" id="{1F84EE56-BD62-4107-815C-F007C6BC841B}"/>
              </a:ext>
            </a:extLst>
          </p:cNvPr>
          <p:cNvGrpSpPr/>
          <p:nvPr/>
        </p:nvGrpSpPr>
        <p:grpSpPr>
          <a:xfrm>
            <a:off x="13064400" y="6743919"/>
            <a:ext cx="3564396" cy="990381"/>
            <a:chOff x="2079034" y="22709"/>
            <a:chExt cx="943264" cy="660254"/>
          </a:xfrm>
        </p:grpSpPr>
        <p:sp>
          <p:nvSpPr>
            <p:cNvPr id="16" name="Prostokąt: zaokrąglone rogi 15">
              <a:extLst>
                <a:ext uri="{FF2B5EF4-FFF2-40B4-BE49-F238E27FC236}">
                  <a16:creationId xmlns:a16="http://schemas.microsoft.com/office/drawing/2014/main" id="{93C13C3C-3442-4552-82C9-4AB30ECA7CF3}"/>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rostokąt: zaokrąglone rogi 4">
              <a:extLst>
                <a:ext uri="{FF2B5EF4-FFF2-40B4-BE49-F238E27FC236}">
                  <a16:creationId xmlns:a16="http://schemas.microsoft.com/office/drawing/2014/main" id="{77A8AE8D-6BCE-4814-8E08-FDE3464E15E8}"/>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800" b="1" dirty="0"/>
                <a:t>Information</a:t>
              </a:r>
            </a:p>
          </p:txBody>
        </p:sp>
      </p:grpSp>
      <p:cxnSp>
        <p:nvCxnSpPr>
          <p:cNvPr id="18" name="Łącznik prosty ze strzałką 17">
            <a:extLst>
              <a:ext uri="{FF2B5EF4-FFF2-40B4-BE49-F238E27FC236}">
                <a16:creationId xmlns:a16="http://schemas.microsoft.com/office/drawing/2014/main" id="{9FEAB65E-3DB0-42E5-8E5D-DB8E8ACBDC1C}"/>
              </a:ext>
            </a:extLst>
          </p:cNvPr>
          <p:cNvCxnSpPr>
            <a:cxnSpLocks/>
          </p:cNvCxnSpPr>
          <p:nvPr/>
        </p:nvCxnSpPr>
        <p:spPr>
          <a:xfrm rot="-5400000">
            <a:off x="5736000" y="2916490"/>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id="{D02F6F5E-3774-4834-9AB8-34613BDCBCEF}"/>
              </a:ext>
            </a:extLst>
          </p:cNvPr>
          <p:cNvCxnSpPr>
            <a:cxnSpLocks/>
          </p:cNvCxnSpPr>
          <p:nvPr/>
        </p:nvCxnSpPr>
        <p:spPr>
          <a:xfrm rot="-5400000">
            <a:off x="12552000" y="6889714"/>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1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0">
                                            <p:graphicEl>
                                              <a:dgm id="{78CD41CE-89E3-4F64-A802-ACAF470DE565}"/>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0">
                                            <p:graphicEl>
                                              <a:dgm id="{7B3C9A27-3EB7-4062-9D50-F2A04929EF7D}"/>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0">
                                            <p:graphicEl>
                                              <a:dgm id="{75BA3BAB-A33D-4ABC-A507-419C26538BCA}"/>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0">
                                            <p:graphicEl>
                                              <a:dgm id="{401A13C3-8CEF-488A-AD68-B95E5C97B52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0">
                                            <p:graphicEl>
                                              <a:dgm id="{7BEAAF77-BBC0-4A81-8F09-73E2F142451B}"/>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0">
                                            <p:graphicEl>
                                              <a:dgm id="{9A84BE14-5420-435D-A47B-F33A89F0A935}"/>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0">
                                            <p:graphicEl>
                                              <a:dgm id="{28D2110F-349A-42CD-BA20-0AD491DF9F53}"/>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0">
                                            <p:graphicEl>
                                              <a:dgm id="{BE476FA9-7A2A-4E76-BB7A-AB26EE0E95B3}"/>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0">
                                            <p:graphicEl>
                                              <a:dgm id="{0183475D-2C77-4298-AB48-266FFFF50793}"/>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10">
                                            <p:graphicEl>
                                              <a:dgm id="{C056D064-87D1-49E5-9970-44E04CBC4EEF}"/>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10">
                                            <p:graphicEl>
                                              <a:dgm id="{42E90A44-223B-4133-98AF-1B1E40770C4F}"/>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10">
                                            <p:graphicEl>
                                              <a:dgm id="{7312F63D-E48B-42E3-83E8-E986963438A9}"/>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10">
                                            <p:graphicEl>
                                              <a:dgm id="{75A65B9C-26E1-4258-9447-69801A37FD5F}"/>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nodeType="afterEffect">
                                  <p:stCondLst>
                                    <p:cond delay="5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nodeType="afterEffect">
                                  <p:stCondLst>
                                    <p:cond delay="50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654112"/>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err="1">
                <a:solidFill>
                  <a:srgbClr val="243255"/>
                </a:solidFill>
              </a:rPr>
              <a:t>Ishikawa</a:t>
            </a:r>
            <a:r>
              <a:rPr lang="pl-PL" sz="4000" b="1" dirty="0">
                <a:solidFill>
                  <a:srgbClr val="243255"/>
                </a:solidFill>
              </a:rPr>
              <a:t> diagram</a:t>
            </a:r>
          </a:p>
          <a:p>
            <a:pPr marL="12700">
              <a:lnSpc>
                <a:spcPct val="100000"/>
              </a:lnSpc>
              <a:spcBef>
                <a:spcPts val="110"/>
              </a:spcBef>
              <a:spcAft>
                <a:spcPts val="600"/>
              </a:spcAft>
            </a:pPr>
            <a:endParaRPr lang="pl-PL" sz="4000" b="1" dirty="0">
              <a:solidFill>
                <a:srgbClr val="243255"/>
              </a:solidFill>
            </a:endParaRPr>
          </a:p>
          <a:p>
            <a:r>
              <a:rPr lang="pl-PL" sz="2800" dirty="0"/>
              <a:t>The </a:t>
            </a:r>
            <a:r>
              <a:rPr lang="pl-PL" sz="2800" dirty="0" err="1"/>
              <a:t>creator</a:t>
            </a:r>
            <a:r>
              <a:rPr lang="pl-PL" sz="2800" dirty="0"/>
              <a:t> of </a:t>
            </a:r>
            <a:r>
              <a:rPr lang="pl-PL" sz="2800" dirty="0" err="1"/>
              <a:t>this</a:t>
            </a:r>
            <a:r>
              <a:rPr lang="pl-PL" sz="2800" dirty="0"/>
              <a:t> </a:t>
            </a:r>
            <a:r>
              <a:rPr lang="pl-PL" sz="2800" dirty="0" err="1"/>
              <a:t>tool</a:t>
            </a:r>
            <a:r>
              <a:rPr lang="pl-PL" sz="2800" dirty="0"/>
              <a:t> </a:t>
            </a:r>
            <a:r>
              <a:rPr lang="pl-PL" sz="2800" dirty="0" err="1"/>
              <a:t>is</a:t>
            </a:r>
            <a:r>
              <a:rPr lang="pl-PL" sz="2800" dirty="0"/>
              <a:t> a </a:t>
            </a:r>
            <a:r>
              <a:rPr lang="pl-PL" sz="2800" dirty="0" err="1"/>
              <a:t>professor</a:t>
            </a:r>
            <a:r>
              <a:rPr lang="pl-PL" sz="2800" dirty="0"/>
              <a:t> </a:t>
            </a:r>
            <a:r>
              <a:rPr lang="pl-PL" sz="2800" dirty="0" err="1"/>
              <a:t>at</a:t>
            </a:r>
            <a:r>
              <a:rPr lang="pl-PL" sz="2800" dirty="0"/>
              <a:t> the University of </a:t>
            </a:r>
            <a:r>
              <a:rPr lang="pl-PL" sz="2800" dirty="0" err="1"/>
              <a:t>Tokyo</a:t>
            </a:r>
            <a:r>
              <a:rPr lang="pl-PL" sz="2800" dirty="0"/>
              <a:t>, </a:t>
            </a:r>
            <a:r>
              <a:rPr lang="pl-PL" sz="2800" dirty="0" err="1"/>
              <a:t>Kaoru</a:t>
            </a:r>
            <a:r>
              <a:rPr lang="pl-PL" sz="2800" dirty="0"/>
              <a:t> </a:t>
            </a:r>
            <a:r>
              <a:rPr lang="pl-PL" sz="2800" dirty="0" err="1"/>
              <a:t>Ishikawa</a:t>
            </a:r>
            <a:r>
              <a:rPr lang="pl-PL" sz="2800" dirty="0"/>
              <a:t>, </a:t>
            </a:r>
            <a:r>
              <a:rPr lang="pl-PL" sz="2800" dirty="0" err="1"/>
              <a:t>whose</a:t>
            </a:r>
            <a:r>
              <a:rPr lang="pl-PL" sz="2800" dirty="0"/>
              <a:t> diagram was </a:t>
            </a:r>
            <a:r>
              <a:rPr lang="pl-PL" sz="2800" dirty="0" err="1"/>
              <a:t>first</a:t>
            </a:r>
            <a:r>
              <a:rPr lang="pl-PL" sz="2800" dirty="0"/>
              <a:t> </a:t>
            </a:r>
            <a:r>
              <a:rPr lang="pl-PL" sz="2800" dirty="0" err="1"/>
              <a:t>used</a:t>
            </a:r>
            <a:r>
              <a:rPr lang="pl-PL" sz="2800" dirty="0"/>
              <a:t> in 1962 in Japan </a:t>
            </a:r>
            <a:r>
              <a:rPr lang="pl-PL" sz="2800" dirty="0" err="1"/>
              <a:t>at</a:t>
            </a:r>
            <a:r>
              <a:rPr lang="pl-PL" sz="2800" dirty="0"/>
              <a:t> Sumitomo </a:t>
            </a:r>
            <a:r>
              <a:rPr lang="pl-PL" sz="2800" dirty="0" err="1"/>
              <a:t>Electric</a:t>
            </a:r>
            <a:r>
              <a:rPr lang="pl-PL" sz="2800" dirty="0"/>
              <a:t>.</a:t>
            </a:r>
          </a:p>
          <a:p>
            <a:endParaRPr lang="pl-PL" sz="2800" b="1" dirty="0"/>
          </a:p>
          <a:p>
            <a:r>
              <a:rPr lang="pl-PL" sz="2800" b="1" dirty="0" err="1"/>
              <a:t>Ishikawa</a:t>
            </a:r>
            <a:r>
              <a:rPr lang="pl-PL" sz="2800" b="1" dirty="0"/>
              <a:t> diagram </a:t>
            </a:r>
            <a:r>
              <a:rPr lang="pl-PL" sz="2800" dirty="0"/>
              <a:t>(</a:t>
            </a:r>
            <a:r>
              <a:rPr lang="pl-PL" sz="2800" dirty="0" err="1"/>
              <a:t>known</a:t>
            </a:r>
            <a:r>
              <a:rPr lang="pl-PL" sz="2800" dirty="0"/>
              <a:t> as the </a:t>
            </a:r>
            <a:r>
              <a:rPr lang="pl-PL" sz="2800" b="1" dirty="0" err="1"/>
              <a:t>fishbone</a:t>
            </a:r>
            <a:r>
              <a:rPr lang="pl-PL" sz="2800" b="1" dirty="0"/>
              <a:t> diagram </a:t>
            </a:r>
            <a:r>
              <a:rPr lang="pl-PL" sz="2800" dirty="0" err="1"/>
              <a:t>due</a:t>
            </a:r>
            <a:r>
              <a:rPr lang="pl-PL" sz="2800" dirty="0"/>
              <a:t> to </a:t>
            </a:r>
            <a:r>
              <a:rPr lang="pl-PL" sz="2800" dirty="0" err="1"/>
              <a:t>its</a:t>
            </a:r>
            <a:r>
              <a:rPr lang="pl-PL" sz="2800" dirty="0"/>
              <a:t> </a:t>
            </a:r>
            <a:r>
              <a:rPr lang="pl-PL" sz="2800" dirty="0" err="1"/>
              <a:t>characteristic</a:t>
            </a:r>
            <a:r>
              <a:rPr lang="pl-PL" sz="2800" dirty="0"/>
              <a:t> </a:t>
            </a:r>
            <a:r>
              <a:rPr lang="pl-PL" sz="2800" dirty="0" err="1"/>
              <a:t>appearance</a:t>
            </a:r>
            <a:r>
              <a:rPr lang="pl-PL" sz="2800" dirty="0"/>
              <a:t>) </a:t>
            </a:r>
            <a:r>
              <a:rPr lang="pl-PL" sz="2800" dirty="0" err="1"/>
              <a:t>makes</a:t>
            </a:r>
            <a:r>
              <a:rPr lang="pl-PL" sz="2800" dirty="0"/>
              <a:t> </a:t>
            </a:r>
            <a:r>
              <a:rPr lang="pl-PL" sz="2800" dirty="0" err="1"/>
              <a:t>it</a:t>
            </a:r>
            <a:r>
              <a:rPr lang="pl-PL" sz="2800" dirty="0"/>
              <a:t> </a:t>
            </a:r>
            <a:r>
              <a:rPr lang="pl-PL" sz="2800" dirty="0" err="1"/>
              <a:t>possible</a:t>
            </a:r>
            <a:r>
              <a:rPr lang="pl-PL" sz="2800" dirty="0"/>
              <a:t> to </a:t>
            </a:r>
            <a:r>
              <a:rPr lang="pl-PL" sz="2800" dirty="0" err="1"/>
              <a:t>identify</a:t>
            </a:r>
            <a:r>
              <a:rPr lang="pl-PL" sz="2800" dirty="0"/>
              <a:t> the </a:t>
            </a:r>
            <a:r>
              <a:rPr lang="pl-PL" sz="2800" dirty="0" err="1"/>
              <a:t>causes</a:t>
            </a:r>
            <a:r>
              <a:rPr lang="pl-PL" sz="2800" dirty="0"/>
              <a:t> of </a:t>
            </a:r>
            <a:r>
              <a:rPr lang="pl-PL" sz="2800" dirty="0" err="1"/>
              <a:t>actual</a:t>
            </a:r>
            <a:r>
              <a:rPr lang="pl-PL" sz="2800" dirty="0"/>
              <a:t> </a:t>
            </a:r>
            <a:r>
              <a:rPr lang="pl-PL" sz="2800" dirty="0" err="1"/>
              <a:t>or</a:t>
            </a:r>
            <a:r>
              <a:rPr lang="pl-PL" sz="2800" dirty="0"/>
              <a:t> </a:t>
            </a:r>
            <a:r>
              <a:rPr lang="pl-PL" sz="2800" dirty="0" err="1"/>
              <a:t>potential</a:t>
            </a:r>
            <a:r>
              <a:rPr lang="pl-PL" sz="2800" dirty="0"/>
              <a:t> </a:t>
            </a:r>
            <a:r>
              <a:rPr lang="pl-PL" sz="2800" dirty="0" err="1"/>
              <a:t>failures</a:t>
            </a:r>
            <a:r>
              <a:rPr lang="pl-PL" sz="2800" dirty="0"/>
              <a:t> of </a:t>
            </a:r>
            <a:r>
              <a:rPr lang="pl-PL" sz="2800" dirty="0" err="1"/>
              <a:t>various</a:t>
            </a:r>
            <a:r>
              <a:rPr lang="pl-PL" sz="2800" dirty="0"/>
              <a:t> </a:t>
            </a:r>
            <a:r>
              <a:rPr lang="pl-PL" sz="2800" dirty="0" err="1"/>
              <a:t>types</a:t>
            </a:r>
            <a:r>
              <a:rPr lang="pl-PL" sz="2800" dirty="0"/>
              <a:t> of </a:t>
            </a:r>
            <a:r>
              <a:rPr lang="pl-PL" sz="2800" dirty="0" err="1"/>
              <a:t>projects</a:t>
            </a:r>
            <a:r>
              <a:rPr lang="pl-PL" sz="2800" dirty="0"/>
              <a:t>.</a:t>
            </a:r>
          </a:p>
          <a:p>
            <a:endParaRPr lang="pl-PL" sz="2800" dirty="0"/>
          </a:p>
          <a:p>
            <a:r>
              <a:rPr lang="pl-PL" sz="2800" dirty="0"/>
              <a:t>It </a:t>
            </a:r>
            <a:r>
              <a:rPr lang="pl-PL" sz="2800" dirty="0" err="1"/>
              <a:t>is</a:t>
            </a:r>
            <a:r>
              <a:rPr lang="pl-PL" sz="2800" dirty="0"/>
              <a:t> a </a:t>
            </a:r>
            <a:r>
              <a:rPr lang="pl-PL" sz="2800" dirty="0" err="1"/>
              <a:t>cause</a:t>
            </a:r>
            <a:r>
              <a:rPr lang="pl-PL" sz="2800" dirty="0"/>
              <a:t>-and-</a:t>
            </a:r>
            <a:r>
              <a:rPr lang="pl-PL" sz="2800" dirty="0" err="1"/>
              <a:t>effect</a:t>
            </a:r>
            <a:r>
              <a:rPr lang="pl-PL" sz="2800" dirty="0"/>
              <a:t> diagram in </a:t>
            </a:r>
            <a:r>
              <a:rPr lang="pl-PL" sz="2800" dirty="0" err="1"/>
              <a:t>which</a:t>
            </a:r>
            <a:r>
              <a:rPr lang="pl-PL" sz="2800" dirty="0"/>
              <a:t> the </a:t>
            </a:r>
            <a:r>
              <a:rPr lang="pl-PL" sz="2800" dirty="0" err="1"/>
              <a:t>analysis</a:t>
            </a:r>
            <a:r>
              <a:rPr lang="pl-PL" sz="2800" dirty="0"/>
              <a:t> </a:t>
            </a:r>
            <a:r>
              <a:rPr lang="pl-PL" sz="2800" dirty="0" err="1"/>
              <a:t>begins</a:t>
            </a:r>
            <a:r>
              <a:rPr lang="pl-PL" sz="2800" dirty="0"/>
              <a:t> with the </a:t>
            </a:r>
            <a:r>
              <a:rPr lang="pl-PL" sz="2800" dirty="0" err="1"/>
              <a:t>finding</a:t>
            </a:r>
            <a:r>
              <a:rPr lang="pl-PL" sz="2800" dirty="0"/>
              <a:t> of a problem (</a:t>
            </a:r>
            <a:r>
              <a:rPr lang="pl-PL" sz="2800" dirty="0" err="1"/>
              <a:t>e.g</a:t>
            </a:r>
            <a:r>
              <a:rPr lang="pl-PL" sz="2800" dirty="0"/>
              <a:t>. missing, </a:t>
            </a:r>
            <a:r>
              <a:rPr lang="pl-PL" sz="2800" dirty="0" err="1"/>
              <a:t>failure</a:t>
            </a:r>
            <a:r>
              <a:rPr lang="pl-PL" sz="2800" dirty="0"/>
              <a:t>, </a:t>
            </a:r>
            <a:r>
              <a:rPr lang="pl-PL" sz="2800" dirty="0" err="1"/>
              <a:t>or</a:t>
            </a:r>
            <a:r>
              <a:rPr lang="pl-PL" sz="2800" dirty="0"/>
              <a:t> </a:t>
            </a:r>
            <a:r>
              <a:rPr lang="pl-PL" sz="2800" dirty="0" err="1"/>
              <a:t>some</a:t>
            </a:r>
            <a:r>
              <a:rPr lang="pl-PL" sz="2800" dirty="0"/>
              <a:t> </a:t>
            </a:r>
            <a:r>
              <a:rPr lang="pl-PL" sz="2800" dirty="0" err="1"/>
              <a:t>other</a:t>
            </a:r>
            <a:r>
              <a:rPr lang="pl-PL" sz="2800" dirty="0"/>
              <a:t> </a:t>
            </a:r>
            <a:r>
              <a:rPr lang="pl-PL" sz="2800" dirty="0" err="1"/>
              <a:t>undesirable</a:t>
            </a:r>
            <a:r>
              <a:rPr lang="pl-PL" sz="2800" dirty="0"/>
              <a:t> </a:t>
            </a:r>
            <a:r>
              <a:rPr lang="pl-PL" sz="2800" dirty="0" err="1"/>
              <a:t>condition</a:t>
            </a:r>
            <a:r>
              <a:rPr lang="pl-PL" sz="2800" dirty="0"/>
              <a:t>) and </a:t>
            </a:r>
            <a:r>
              <a:rPr lang="pl-PL" sz="2800" dirty="0" err="1"/>
              <a:t>leads</a:t>
            </a:r>
            <a:r>
              <a:rPr lang="pl-PL" sz="2800" dirty="0"/>
              <a:t> to the </a:t>
            </a:r>
            <a:r>
              <a:rPr lang="pl-PL" sz="2800" dirty="0" err="1"/>
              <a:t>identification</a:t>
            </a:r>
            <a:r>
              <a:rPr lang="pl-PL" sz="2800" dirty="0"/>
              <a:t> of </a:t>
            </a:r>
            <a:r>
              <a:rPr lang="pl-PL" sz="2800" dirty="0" err="1"/>
              <a:t>all</a:t>
            </a:r>
            <a:r>
              <a:rPr lang="pl-PL" sz="2800" dirty="0"/>
              <a:t> </a:t>
            </a:r>
            <a:r>
              <a:rPr lang="pl-PL" sz="2800" dirty="0" err="1"/>
              <a:t>possible</a:t>
            </a:r>
            <a:r>
              <a:rPr lang="pl-PL" sz="2800" dirty="0"/>
              <a:t> </a:t>
            </a:r>
            <a:r>
              <a:rPr lang="pl-PL" sz="2800" dirty="0" err="1"/>
              <a:t>causes</a:t>
            </a:r>
            <a:r>
              <a:rPr lang="pl-PL" sz="2800" dirty="0"/>
              <a:t>. </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83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8" end="8"/>
                                            </p:txEl>
                                          </p:spTgt>
                                        </p:tgtEl>
                                        <p:attrNameLst>
                                          <p:attrName>style.visibility</p:attrName>
                                        </p:attrNameLst>
                                      </p:cBhvr>
                                      <p:to>
                                        <p:strVal val="visible"/>
                                      </p:to>
                                    </p:set>
                                    <p:anim calcmode="lin" valueType="num">
                                      <p:cBhvr additive="base">
                                        <p:cTn id="2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2068515"/>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spcBef>
                <a:spcPts val="110"/>
              </a:spcBef>
              <a:spcAft>
                <a:spcPts val="600"/>
              </a:spcAft>
            </a:pPr>
            <a:r>
              <a:rPr lang="pl-PL" sz="3600" b="1" dirty="0" err="1">
                <a:solidFill>
                  <a:srgbClr val="243255"/>
                </a:solidFill>
              </a:rPr>
              <a:t>Ishikawa</a:t>
            </a:r>
            <a:r>
              <a:rPr lang="pl-PL" sz="3600" b="1" dirty="0">
                <a:solidFill>
                  <a:srgbClr val="243255"/>
                </a:solidFill>
              </a:rPr>
              <a:t> diagram - </a:t>
            </a:r>
            <a:r>
              <a:rPr lang="pl-PL" sz="3600" dirty="0">
                <a:solidFill>
                  <a:srgbClr val="243255"/>
                </a:solidFill>
              </a:rPr>
              <a:t>5M+3M, most </a:t>
            </a:r>
            <a:r>
              <a:rPr lang="pl-PL" sz="3600" dirty="0" err="1">
                <a:solidFill>
                  <a:srgbClr val="243255"/>
                </a:solidFill>
              </a:rPr>
              <a:t>commonly</a:t>
            </a:r>
            <a:r>
              <a:rPr lang="pl-PL" sz="3600" dirty="0">
                <a:solidFill>
                  <a:srgbClr val="243255"/>
                </a:solidFill>
              </a:rPr>
              <a:t> </a:t>
            </a:r>
            <a:r>
              <a:rPr lang="pl-PL" sz="3600" dirty="0" err="1">
                <a:solidFill>
                  <a:srgbClr val="243255"/>
                </a:solidFill>
              </a:rPr>
              <a:t>used</a:t>
            </a:r>
            <a:r>
              <a:rPr lang="pl-PL" sz="3600" dirty="0">
                <a:solidFill>
                  <a:srgbClr val="243255"/>
                </a:solidFill>
              </a:rPr>
              <a:t> in </a:t>
            </a:r>
            <a:r>
              <a:rPr lang="pl-PL" sz="3600" dirty="0" err="1">
                <a:solidFill>
                  <a:srgbClr val="243255"/>
                </a:solidFill>
              </a:rPr>
              <a:t>manufacturing</a:t>
            </a:r>
            <a:r>
              <a:rPr lang="pl-PL" sz="3600" dirty="0">
                <a:solidFill>
                  <a:srgbClr val="243255"/>
                </a:solidFill>
              </a:rPr>
              <a:t> </a:t>
            </a:r>
            <a:r>
              <a:rPr lang="pl-PL" sz="3600" dirty="0" err="1">
                <a:solidFill>
                  <a:srgbClr val="243255"/>
                </a:solidFill>
              </a:rPr>
              <a:t>companies</a:t>
            </a:r>
            <a:r>
              <a:rPr lang="pl-PL" sz="3600" dirty="0">
                <a:solidFill>
                  <a:srgbClr val="243255"/>
                </a:solidFill>
              </a:rPr>
              <a:t>. </a:t>
            </a:r>
          </a:p>
          <a:p>
            <a:pPr marL="12700">
              <a:lnSpc>
                <a:spcPct val="100000"/>
              </a:lnSpc>
              <a:spcBef>
                <a:spcPts val="110"/>
              </a:spcBef>
              <a:spcAft>
                <a:spcPts val="600"/>
              </a:spcAft>
            </a:pP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6F5D652A-AA70-4723-9F0F-BE859A1BFDBF}"/>
              </a:ext>
            </a:extLst>
          </p:cNvPr>
          <p:cNvSpPr/>
          <p:nvPr/>
        </p:nvSpPr>
        <p:spPr>
          <a:xfrm>
            <a:off x="10930644" y="4843127"/>
            <a:ext cx="2937756"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Description of the problem to be solved </a:t>
            </a:r>
            <a:endParaRPr lang="pl-PL" sz="2700" dirty="0"/>
          </a:p>
        </p:txBody>
      </p:sp>
      <p:sp>
        <p:nvSpPr>
          <p:cNvPr id="12" name="Prostokąt 11">
            <a:extLst>
              <a:ext uri="{FF2B5EF4-FFF2-40B4-BE49-F238E27FC236}">
                <a16:creationId xmlns:a16="http://schemas.microsoft.com/office/drawing/2014/main" id="{A64C9620-D7B1-41DC-9EF0-B39A2B288FF9}"/>
              </a:ext>
            </a:extLst>
          </p:cNvPr>
          <p:cNvSpPr/>
          <p:nvPr/>
        </p:nvSpPr>
        <p:spPr>
          <a:xfrm>
            <a:off x="453480" y="5345720"/>
            <a:ext cx="10477164"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ED4A5B5E-E63C-4A24-8A1F-1098B36ABF6C}"/>
              </a:ext>
            </a:extLst>
          </p:cNvPr>
          <p:cNvSpPr/>
          <p:nvPr/>
        </p:nvSpPr>
        <p:spPr>
          <a:xfrm>
            <a:off x="345468" y="6355319"/>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9EBE68B2-5C27-4710-BF45-DFD68F4C506A}"/>
              </a:ext>
            </a:extLst>
          </p:cNvPr>
          <p:cNvSpPr/>
          <p:nvPr/>
        </p:nvSpPr>
        <p:spPr>
          <a:xfrm>
            <a:off x="2938056" y="62761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81F45B4A-1672-4CAC-8DDB-3BE46DFA1D80}"/>
              </a:ext>
            </a:extLst>
          </p:cNvPr>
          <p:cNvSpPr/>
          <p:nvPr/>
        </p:nvSpPr>
        <p:spPr>
          <a:xfrm>
            <a:off x="5692062"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69BE7B24-A92E-45B0-BE75-BFAC50117642}"/>
              </a:ext>
            </a:extLst>
          </p:cNvPr>
          <p:cNvSpPr/>
          <p:nvPr/>
        </p:nvSpPr>
        <p:spPr>
          <a:xfrm>
            <a:off x="8014620"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8504675B-0D4D-403A-9E5B-6871BD4AD0D8}"/>
              </a:ext>
            </a:extLst>
          </p:cNvPr>
          <p:cNvSpPr/>
          <p:nvPr/>
        </p:nvSpPr>
        <p:spPr>
          <a:xfrm rot="5400000">
            <a:off x="291600" y="43572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8" name="Prostokąt 17">
            <a:extLst>
              <a:ext uri="{FF2B5EF4-FFF2-40B4-BE49-F238E27FC236}">
                <a16:creationId xmlns:a16="http://schemas.microsoft.com/office/drawing/2014/main" id="{5256BB1A-A37B-4D2E-BC7A-3EAC61909EEB}"/>
              </a:ext>
            </a:extLst>
          </p:cNvPr>
          <p:cNvSpPr/>
          <p:nvPr/>
        </p:nvSpPr>
        <p:spPr>
          <a:xfrm rot="5400000">
            <a:off x="2883912"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0" name="Prostokąt 19">
            <a:extLst>
              <a:ext uri="{FF2B5EF4-FFF2-40B4-BE49-F238E27FC236}">
                <a16:creationId xmlns:a16="http://schemas.microsoft.com/office/drawing/2014/main" id="{28A2CFDC-53E1-4DF0-9D59-9450C94993F5}"/>
              </a:ext>
            </a:extLst>
          </p:cNvPr>
          <p:cNvSpPr/>
          <p:nvPr/>
        </p:nvSpPr>
        <p:spPr>
          <a:xfrm rot="5400000">
            <a:off x="5692200"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1" name="Prostokąt 20">
            <a:extLst>
              <a:ext uri="{FF2B5EF4-FFF2-40B4-BE49-F238E27FC236}">
                <a16:creationId xmlns:a16="http://schemas.microsoft.com/office/drawing/2014/main" id="{3C545394-0671-4C98-9ADD-FDEEE28F4FFE}"/>
              </a:ext>
            </a:extLst>
          </p:cNvPr>
          <p:cNvSpPr/>
          <p:nvPr/>
        </p:nvSpPr>
        <p:spPr>
          <a:xfrm rot="5400000">
            <a:off x="7960452"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2" name="Prostokąt 21">
            <a:extLst>
              <a:ext uri="{FF2B5EF4-FFF2-40B4-BE49-F238E27FC236}">
                <a16:creationId xmlns:a16="http://schemas.microsoft.com/office/drawing/2014/main" id="{14ED64E3-D4A0-4375-8C57-61891490F562}"/>
              </a:ext>
            </a:extLst>
          </p:cNvPr>
          <p:cNvSpPr/>
          <p:nvPr/>
        </p:nvSpPr>
        <p:spPr>
          <a:xfrm>
            <a:off x="76200"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Man</a:t>
            </a:r>
          </a:p>
        </p:txBody>
      </p:sp>
      <p:sp>
        <p:nvSpPr>
          <p:cNvPr id="23" name="Prostokąt 22">
            <a:extLst>
              <a:ext uri="{FF2B5EF4-FFF2-40B4-BE49-F238E27FC236}">
                <a16:creationId xmlns:a16="http://schemas.microsoft.com/office/drawing/2014/main" id="{96BCDDD3-D8EF-41A1-B3FF-2DC2A78B9F03}"/>
              </a:ext>
            </a:extLst>
          </p:cNvPr>
          <p:cNvSpPr/>
          <p:nvPr/>
        </p:nvSpPr>
        <p:spPr>
          <a:xfrm>
            <a:off x="2505708"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Machine</a:t>
            </a:r>
          </a:p>
        </p:txBody>
      </p:sp>
      <p:sp>
        <p:nvSpPr>
          <p:cNvPr id="24" name="Prostokąt 23">
            <a:extLst>
              <a:ext uri="{FF2B5EF4-FFF2-40B4-BE49-F238E27FC236}">
                <a16:creationId xmlns:a16="http://schemas.microsoft.com/office/drawing/2014/main" id="{0659C52B-200B-4F61-BB8C-A42839E5D083}"/>
              </a:ext>
            </a:extLst>
          </p:cNvPr>
          <p:cNvSpPr/>
          <p:nvPr/>
        </p:nvSpPr>
        <p:spPr>
          <a:xfrm>
            <a:off x="5260776"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Method</a:t>
            </a:r>
          </a:p>
        </p:txBody>
      </p:sp>
      <p:sp>
        <p:nvSpPr>
          <p:cNvPr id="25" name="Prostokąt 24">
            <a:extLst>
              <a:ext uri="{FF2B5EF4-FFF2-40B4-BE49-F238E27FC236}">
                <a16:creationId xmlns:a16="http://schemas.microsoft.com/office/drawing/2014/main" id="{11D7E1EA-5B0C-4820-A8D3-321AF9CDF7D3}"/>
              </a:ext>
            </a:extLst>
          </p:cNvPr>
          <p:cNvSpPr/>
          <p:nvPr/>
        </p:nvSpPr>
        <p:spPr>
          <a:xfrm>
            <a:off x="7582272"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Material</a:t>
            </a:r>
            <a:endParaRPr lang="pl-PL" sz="2100" b="1" dirty="0"/>
          </a:p>
        </p:txBody>
      </p:sp>
      <p:sp>
        <p:nvSpPr>
          <p:cNvPr id="26" name="Prostokąt 25">
            <a:extLst>
              <a:ext uri="{FF2B5EF4-FFF2-40B4-BE49-F238E27FC236}">
                <a16:creationId xmlns:a16="http://schemas.microsoft.com/office/drawing/2014/main" id="{0CBFE146-5334-4D6F-8729-E51825BB7FF6}"/>
              </a:ext>
            </a:extLst>
          </p:cNvPr>
          <p:cNvSpPr/>
          <p:nvPr/>
        </p:nvSpPr>
        <p:spPr>
          <a:xfrm>
            <a:off x="184212" y="7505701"/>
            <a:ext cx="2025588"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i="1" dirty="0" err="1"/>
              <a:t>Measurement</a:t>
            </a:r>
            <a:endParaRPr lang="pl-PL" sz="2100" b="1" dirty="0"/>
          </a:p>
        </p:txBody>
      </p:sp>
      <p:sp>
        <p:nvSpPr>
          <p:cNvPr id="27" name="Prostokąt 26">
            <a:extLst>
              <a:ext uri="{FF2B5EF4-FFF2-40B4-BE49-F238E27FC236}">
                <a16:creationId xmlns:a16="http://schemas.microsoft.com/office/drawing/2014/main" id="{8E7D8904-ACCB-4289-9A61-655598DCC882}"/>
              </a:ext>
            </a:extLst>
          </p:cNvPr>
          <p:cNvSpPr/>
          <p:nvPr/>
        </p:nvSpPr>
        <p:spPr>
          <a:xfrm>
            <a:off x="2560476" y="7505701"/>
            <a:ext cx="2268252"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i="1" dirty="0" err="1"/>
              <a:t>Mother</a:t>
            </a:r>
            <a:r>
              <a:rPr lang="pl-PL" sz="2400" b="1" i="1" dirty="0"/>
              <a:t> </a:t>
            </a:r>
            <a:r>
              <a:rPr lang="pl-PL" sz="2400" b="1" i="1" dirty="0" err="1"/>
              <a:t>nature</a:t>
            </a:r>
            <a:endParaRPr lang="pl-PL" sz="2100" b="1" dirty="0"/>
          </a:p>
        </p:txBody>
      </p:sp>
      <p:sp>
        <p:nvSpPr>
          <p:cNvPr id="28" name="Prostokąt 27">
            <a:extLst>
              <a:ext uri="{FF2B5EF4-FFF2-40B4-BE49-F238E27FC236}">
                <a16:creationId xmlns:a16="http://schemas.microsoft.com/office/drawing/2014/main" id="{210F80B2-BF81-4C0D-B8B4-89D87DE7C701}"/>
              </a:ext>
            </a:extLst>
          </p:cNvPr>
          <p:cNvSpPr/>
          <p:nvPr/>
        </p:nvSpPr>
        <p:spPr>
          <a:xfrm>
            <a:off x="5368788" y="7505701"/>
            <a:ext cx="1946412"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i="1" dirty="0"/>
              <a:t>Management</a:t>
            </a:r>
            <a:endParaRPr lang="pl-PL" sz="2100" b="1" dirty="0"/>
          </a:p>
        </p:txBody>
      </p:sp>
      <p:sp>
        <p:nvSpPr>
          <p:cNvPr id="29" name="Prostokąt 28">
            <a:extLst>
              <a:ext uri="{FF2B5EF4-FFF2-40B4-BE49-F238E27FC236}">
                <a16:creationId xmlns:a16="http://schemas.microsoft.com/office/drawing/2014/main" id="{63C0A621-A6B4-4007-9E59-96862556613E}"/>
              </a:ext>
            </a:extLst>
          </p:cNvPr>
          <p:cNvSpPr/>
          <p:nvPr/>
        </p:nvSpPr>
        <p:spPr>
          <a:xfrm>
            <a:off x="7690284"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Maintenance</a:t>
            </a:r>
            <a:endParaRPr lang="pl-PL" sz="2100" b="1" dirty="0"/>
          </a:p>
        </p:txBody>
      </p:sp>
      <p:sp>
        <p:nvSpPr>
          <p:cNvPr id="2" name="pole tekstowe 1">
            <a:extLst>
              <a:ext uri="{FF2B5EF4-FFF2-40B4-BE49-F238E27FC236}">
                <a16:creationId xmlns:a16="http://schemas.microsoft.com/office/drawing/2014/main" id="{8109FAA9-AC9D-4877-8FC4-B756FB2AF275}"/>
              </a:ext>
            </a:extLst>
          </p:cNvPr>
          <p:cNvSpPr txBox="1"/>
          <p:nvPr/>
        </p:nvSpPr>
        <p:spPr>
          <a:xfrm>
            <a:off x="13868400" y="2552700"/>
            <a:ext cx="4419600" cy="5755422"/>
          </a:xfrm>
          <a:prstGeom prst="rect">
            <a:avLst/>
          </a:prstGeom>
          <a:noFill/>
        </p:spPr>
        <p:txBody>
          <a:bodyPr wrap="square" rtlCol="0">
            <a:spAutoFit/>
          </a:bodyPr>
          <a:lstStyle/>
          <a:p>
            <a:pPr marL="342900" lvl="0" indent="-342900">
              <a:buFont typeface="+mj-lt"/>
              <a:buAutoNum type="arabicPeriod"/>
            </a:pPr>
            <a:r>
              <a:rPr lang="pl-PL" sz="1600" b="1" i="1" dirty="0"/>
              <a:t>Man</a:t>
            </a:r>
            <a:r>
              <a:rPr lang="pl-PL" sz="1600" dirty="0"/>
              <a:t> - </a:t>
            </a:r>
            <a:r>
              <a:rPr lang="pl-PL" sz="1600" dirty="0" err="1"/>
              <a:t>routine</a:t>
            </a:r>
            <a:r>
              <a:rPr lang="pl-PL" sz="1600" dirty="0"/>
              <a:t>, </a:t>
            </a:r>
            <a:r>
              <a:rPr lang="pl-PL" sz="1600" dirty="0" err="1"/>
              <a:t>inexperience</a:t>
            </a:r>
            <a:r>
              <a:rPr lang="pl-PL" sz="1600" dirty="0"/>
              <a:t>, </a:t>
            </a:r>
            <a:r>
              <a:rPr lang="pl-PL" sz="1600" dirty="0" err="1"/>
              <a:t>monotony</a:t>
            </a:r>
            <a:r>
              <a:rPr lang="pl-PL" sz="1600" dirty="0"/>
              <a:t>, </a:t>
            </a:r>
            <a:r>
              <a:rPr lang="pl-PL" sz="1600" dirty="0" err="1"/>
              <a:t>fatigue</a:t>
            </a:r>
            <a:r>
              <a:rPr lang="pl-PL" sz="1600" dirty="0"/>
              <a:t> - </a:t>
            </a:r>
            <a:r>
              <a:rPr lang="pl-PL" sz="1600" dirty="0" err="1"/>
              <a:t>every</a:t>
            </a:r>
            <a:r>
              <a:rPr lang="pl-PL" sz="1600" dirty="0"/>
              <a:t> </a:t>
            </a:r>
            <a:r>
              <a:rPr lang="pl-PL" sz="1600" dirty="0" err="1"/>
              <a:t>aspect</a:t>
            </a:r>
            <a:r>
              <a:rPr lang="pl-PL" sz="1600" dirty="0"/>
              <a:t> </a:t>
            </a:r>
            <a:r>
              <a:rPr lang="pl-PL" sz="1600" dirty="0" err="1"/>
              <a:t>related</a:t>
            </a:r>
            <a:r>
              <a:rPr lang="pl-PL" sz="1600" dirty="0"/>
              <a:t> to </a:t>
            </a:r>
            <a:r>
              <a:rPr lang="pl-PL" sz="1600" dirty="0" err="1"/>
              <a:t>human</a:t>
            </a:r>
            <a:r>
              <a:rPr lang="pl-PL" sz="1600" dirty="0"/>
              <a:t> </a:t>
            </a:r>
            <a:r>
              <a:rPr lang="pl-PL" sz="1600" dirty="0" err="1"/>
              <a:t>work</a:t>
            </a:r>
            <a:r>
              <a:rPr lang="pl-PL" sz="1600" dirty="0"/>
              <a:t>,</a:t>
            </a:r>
          </a:p>
          <a:p>
            <a:pPr marL="342900" lvl="0" indent="-342900">
              <a:buFont typeface="+mj-lt"/>
              <a:buAutoNum type="arabicPeriod"/>
            </a:pPr>
            <a:r>
              <a:rPr lang="pl-PL" sz="1600" b="1" i="1" dirty="0"/>
              <a:t>Machine</a:t>
            </a:r>
            <a:r>
              <a:rPr lang="pl-PL" sz="1600" dirty="0"/>
              <a:t> - </a:t>
            </a:r>
            <a:r>
              <a:rPr lang="pl-PL" sz="1600" dirty="0" err="1"/>
              <a:t>is</a:t>
            </a:r>
            <a:r>
              <a:rPr lang="pl-PL" sz="1600" dirty="0"/>
              <a:t> </a:t>
            </a:r>
            <a:r>
              <a:rPr lang="pl-PL" sz="1600" dirty="0" err="1"/>
              <a:t>everything</a:t>
            </a:r>
            <a:r>
              <a:rPr lang="pl-PL" sz="1600" dirty="0"/>
              <a:t> in the </a:t>
            </a:r>
            <a:r>
              <a:rPr lang="pl-PL" sz="1600" dirty="0" err="1"/>
              <a:t>machine</a:t>
            </a:r>
            <a:r>
              <a:rPr lang="pl-PL" sz="1600" dirty="0"/>
              <a:t> </a:t>
            </a:r>
            <a:r>
              <a:rPr lang="pl-PL" sz="1600" dirty="0" err="1"/>
              <a:t>working</a:t>
            </a:r>
            <a:r>
              <a:rPr lang="pl-PL" sz="1600" dirty="0"/>
              <a:t> </a:t>
            </a:r>
            <a:r>
              <a:rPr lang="pl-PL" sz="1600" dirty="0" err="1"/>
              <a:t>at</a:t>
            </a:r>
            <a:r>
              <a:rPr lang="pl-PL" sz="1600" dirty="0"/>
              <a:t> 100% </a:t>
            </a:r>
            <a:r>
              <a:rPr lang="pl-PL" sz="1600" dirty="0" err="1"/>
              <a:t>efficiency</a:t>
            </a:r>
            <a:r>
              <a:rPr lang="pl-PL" sz="1600" dirty="0"/>
              <a:t>, </a:t>
            </a:r>
            <a:r>
              <a:rPr lang="pl-PL" sz="1600" dirty="0" err="1"/>
              <a:t>is</a:t>
            </a:r>
            <a:r>
              <a:rPr lang="pl-PL" sz="1600" dirty="0"/>
              <a:t> the </a:t>
            </a:r>
            <a:r>
              <a:rPr lang="pl-PL" sz="1600" dirty="0" err="1"/>
              <a:t>machine</a:t>
            </a:r>
            <a:r>
              <a:rPr lang="pl-PL" sz="1600" dirty="0"/>
              <a:t> </a:t>
            </a:r>
            <a:r>
              <a:rPr lang="pl-PL" sz="1600" dirty="0" err="1"/>
              <a:t>operational</a:t>
            </a:r>
            <a:r>
              <a:rPr lang="pl-PL" sz="1600" dirty="0"/>
              <a:t>, etc.</a:t>
            </a:r>
          </a:p>
          <a:p>
            <a:pPr marL="342900" lvl="0" indent="-342900">
              <a:buFont typeface="+mj-lt"/>
              <a:buAutoNum type="arabicPeriod"/>
            </a:pPr>
            <a:r>
              <a:rPr lang="pl-PL" sz="1600" b="1" i="1" dirty="0"/>
              <a:t>Method</a:t>
            </a:r>
            <a:r>
              <a:rPr lang="pl-PL" sz="1600" dirty="0"/>
              <a:t> - </a:t>
            </a:r>
            <a:r>
              <a:rPr lang="pl-PL" sz="1600" dirty="0" err="1"/>
              <a:t>is</a:t>
            </a:r>
            <a:r>
              <a:rPr lang="pl-PL" sz="1600" dirty="0"/>
              <a:t> the </a:t>
            </a:r>
            <a:r>
              <a:rPr lang="pl-PL" sz="1600" dirty="0" err="1"/>
              <a:t>process</a:t>
            </a:r>
            <a:r>
              <a:rPr lang="pl-PL" sz="1600" dirty="0"/>
              <a:t> of performing </a:t>
            </a:r>
            <a:r>
              <a:rPr lang="pl-PL" sz="1600" dirty="0" err="1"/>
              <a:t>activities</a:t>
            </a:r>
            <a:r>
              <a:rPr lang="pl-PL" sz="1600" dirty="0"/>
              <a:t> </a:t>
            </a:r>
            <a:r>
              <a:rPr lang="pl-PL" sz="1600" dirty="0" err="1"/>
              <a:t>appropriate</a:t>
            </a:r>
            <a:r>
              <a:rPr lang="pl-PL" sz="1600" dirty="0"/>
              <a:t>, </a:t>
            </a:r>
            <a:r>
              <a:rPr lang="pl-PL" sz="1600" dirty="0" err="1"/>
              <a:t>is</a:t>
            </a:r>
            <a:r>
              <a:rPr lang="pl-PL" sz="1600" dirty="0"/>
              <a:t> the </a:t>
            </a:r>
            <a:r>
              <a:rPr lang="pl-PL" sz="1600" dirty="0" err="1"/>
              <a:t>sequence</a:t>
            </a:r>
            <a:r>
              <a:rPr lang="pl-PL" sz="1600" dirty="0"/>
              <a:t> of </a:t>
            </a:r>
            <a:r>
              <a:rPr lang="pl-PL" sz="1600" dirty="0" err="1"/>
              <a:t>activities</a:t>
            </a:r>
            <a:r>
              <a:rPr lang="pl-PL" sz="1600" dirty="0"/>
              <a:t> </a:t>
            </a:r>
            <a:r>
              <a:rPr lang="pl-PL" sz="1600" dirty="0" err="1"/>
              <a:t>optimal</a:t>
            </a:r>
            <a:r>
              <a:rPr lang="pl-PL" sz="1600" dirty="0"/>
              <a:t>, etc.</a:t>
            </a:r>
          </a:p>
          <a:p>
            <a:pPr marL="342900" lvl="0" indent="-342900">
              <a:buFont typeface="+mj-lt"/>
              <a:buAutoNum type="arabicPeriod"/>
            </a:pPr>
            <a:r>
              <a:rPr lang="pl-PL" sz="1600" b="1" i="1" dirty="0" err="1"/>
              <a:t>Material</a:t>
            </a:r>
            <a:r>
              <a:rPr lang="pl-PL" sz="1600" b="1" dirty="0"/>
              <a:t> </a:t>
            </a:r>
            <a:r>
              <a:rPr lang="pl-PL" sz="1600" dirty="0"/>
              <a:t>- </a:t>
            </a:r>
            <a:r>
              <a:rPr lang="pl-PL" sz="1600" dirty="0" err="1"/>
              <a:t>hidden</a:t>
            </a:r>
            <a:r>
              <a:rPr lang="pl-PL" sz="1600" dirty="0"/>
              <a:t>, </a:t>
            </a:r>
            <a:r>
              <a:rPr lang="pl-PL" sz="1600" dirty="0" err="1"/>
              <a:t>visible</a:t>
            </a:r>
            <a:r>
              <a:rPr lang="pl-PL" sz="1600" dirty="0"/>
              <a:t> </a:t>
            </a:r>
            <a:r>
              <a:rPr lang="pl-PL" sz="1600" dirty="0" err="1"/>
              <a:t>material</a:t>
            </a:r>
            <a:r>
              <a:rPr lang="pl-PL" sz="1600" dirty="0"/>
              <a:t> </a:t>
            </a:r>
            <a:r>
              <a:rPr lang="pl-PL" sz="1600" dirty="0" err="1"/>
              <a:t>defects</a:t>
            </a:r>
            <a:r>
              <a:rPr lang="pl-PL" sz="1600" dirty="0"/>
              <a:t>, </a:t>
            </a:r>
            <a:r>
              <a:rPr lang="pl-PL" sz="1600" dirty="0" err="1"/>
              <a:t>product</a:t>
            </a:r>
            <a:r>
              <a:rPr lang="pl-PL" sz="1600" dirty="0"/>
              <a:t> </a:t>
            </a:r>
            <a:r>
              <a:rPr lang="pl-PL" sz="1600" dirty="0" err="1"/>
              <a:t>dimensions</a:t>
            </a:r>
            <a:r>
              <a:rPr lang="pl-PL" sz="1600" dirty="0"/>
              <a:t>, no </a:t>
            </a:r>
            <a:r>
              <a:rPr lang="pl-PL" sz="1600" dirty="0" err="1"/>
              <a:t>holes</a:t>
            </a:r>
            <a:r>
              <a:rPr lang="pl-PL" sz="1600" dirty="0"/>
              <a:t>, </a:t>
            </a:r>
            <a:r>
              <a:rPr lang="pl-PL" sz="1600" dirty="0" err="1"/>
              <a:t>problems</a:t>
            </a:r>
            <a:r>
              <a:rPr lang="pl-PL" sz="1600" dirty="0"/>
              <a:t> with the </a:t>
            </a:r>
            <a:r>
              <a:rPr lang="pl-PL" sz="1600" dirty="0" err="1"/>
              <a:t>supplier</a:t>
            </a:r>
            <a:r>
              <a:rPr lang="pl-PL" sz="1600" dirty="0"/>
              <a:t>, etc.</a:t>
            </a:r>
          </a:p>
          <a:p>
            <a:pPr marL="342900" lvl="0" indent="-342900">
              <a:buFont typeface="+mj-lt"/>
              <a:buAutoNum type="arabicPeriod"/>
            </a:pPr>
            <a:r>
              <a:rPr lang="pl-PL" sz="1600" b="1" i="1" dirty="0" err="1"/>
              <a:t>Measurement</a:t>
            </a:r>
            <a:r>
              <a:rPr lang="pl-PL" sz="1600" b="1" i="1" dirty="0"/>
              <a:t> </a:t>
            </a:r>
            <a:r>
              <a:rPr lang="pl-PL" sz="1600" dirty="0"/>
              <a:t>- </a:t>
            </a:r>
            <a:r>
              <a:rPr lang="pl-PL" sz="1600" dirty="0" err="1"/>
              <a:t>whether</a:t>
            </a:r>
            <a:r>
              <a:rPr lang="pl-PL" sz="1600" dirty="0"/>
              <a:t> the </a:t>
            </a:r>
            <a:r>
              <a:rPr lang="pl-PL" sz="1600" dirty="0" err="1"/>
              <a:t>measurements</a:t>
            </a:r>
            <a:r>
              <a:rPr lang="pl-PL" sz="1600" dirty="0"/>
              <a:t> </a:t>
            </a:r>
            <a:r>
              <a:rPr lang="pl-PL" sz="1600" dirty="0" err="1"/>
              <a:t>were</a:t>
            </a:r>
            <a:r>
              <a:rPr lang="pl-PL" sz="1600" dirty="0"/>
              <a:t> </a:t>
            </a:r>
            <a:r>
              <a:rPr lang="pl-PL" sz="1600" dirty="0" err="1"/>
              <a:t>made</a:t>
            </a:r>
            <a:r>
              <a:rPr lang="pl-PL" sz="1600" dirty="0"/>
              <a:t> </a:t>
            </a:r>
            <a:r>
              <a:rPr lang="pl-PL" sz="1600" dirty="0" err="1"/>
              <a:t>appropriately</a:t>
            </a:r>
            <a:r>
              <a:rPr lang="pl-PL" sz="1600" dirty="0"/>
              <a:t>, </a:t>
            </a:r>
            <a:r>
              <a:rPr lang="pl-PL" sz="1600" dirty="0" err="1"/>
              <a:t>whether</a:t>
            </a:r>
            <a:r>
              <a:rPr lang="pl-PL" sz="1600" dirty="0"/>
              <a:t>, for </a:t>
            </a:r>
            <a:r>
              <a:rPr lang="pl-PL" sz="1600" dirty="0" err="1"/>
              <a:t>example</a:t>
            </a:r>
            <a:r>
              <a:rPr lang="pl-PL" sz="1600" dirty="0"/>
              <a:t>, </a:t>
            </a:r>
            <a:r>
              <a:rPr lang="pl-PL" sz="1600" dirty="0" err="1"/>
              <a:t>everything</a:t>
            </a:r>
            <a:r>
              <a:rPr lang="pl-PL" sz="1600" dirty="0"/>
              <a:t> </a:t>
            </a:r>
            <a:r>
              <a:rPr lang="pl-PL" sz="1600" dirty="0" err="1"/>
              <a:t>is</a:t>
            </a:r>
            <a:r>
              <a:rPr lang="pl-PL" sz="1600" dirty="0"/>
              <a:t> </a:t>
            </a:r>
            <a:r>
              <a:rPr lang="pl-PL" sz="1600" dirty="0" err="1"/>
              <a:t>good</a:t>
            </a:r>
            <a:r>
              <a:rPr lang="pl-PL" sz="1600" dirty="0"/>
              <a:t> and the </a:t>
            </a:r>
            <a:r>
              <a:rPr lang="pl-PL" sz="1600" dirty="0" err="1"/>
              <a:t>measurement</a:t>
            </a:r>
            <a:r>
              <a:rPr lang="pl-PL" sz="1600" dirty="0"/>
              <a:t> system </a:t>
            </a:r>
            <a:r>
              <a:rPr lang="pl-PL" sz="1600" dirty="0" err="1"/>
              <a:t>shows</a:t>
            </a:r>
            <a:r>
              <a:rPr lang="pl-PL" sz="1600" dirty="0"/>
              <a:t> </a:t>
            </a:r>
            <a:r>
              <a:rPr lang="pl-PL" sz="1600" dirty="0" err="1"/>
              <a:t>any</a:t>
            </a:r>
            <a:r>
              <a:rPr lang="pl-PL" sz="1600" dirty="0"/>
              <a:t> error,</a:t>
            </a:r>
          </a:p>
          <a:p>
            <a:pPr marL="342900" lvl="0" indent="-342900">
              <a:buFont typeface="+mj-lt"/>
              <a:buAutoNum type="arabicPeriod"/>
            </a:pPr>
            <a:r>
              <a:rPr lang="pl-PL" sz="1600" b="1" i="1" dirty="0" err="1"/>
              <a:t>Mother</a:t>
            </a:r>
            <a:r>
              <a:rPr lang="pl-PL" sz="1600" b="1" i="1" dirty="0"/>
              <a:t> </a:t>
            </a:r>
            <a:r>
              <a:rPr lang="pl-PL" sz="1600" b="1" i="1" dirty="0" err="1"/>
              <a:t>nature</a:t>
            </a:r>
            <a:r>
              <a:rPr lang="pl-PL" sz="1600" i="1" dirty="0"/>
              <a:t> </a:t>
            </a:r>
            <a:r>
              <a:rPr lang="pl-PL" sz="1600" dirty="0"/>
              <a:t>- </a:t>
            </a:r>
            <a:r>
              <a:rPr lang="pl-PL" sz="1600" dirty="0" err="1"/>
              <a:t>what</a:t>
            </a:r>
            <a:r>
              <a:rPr lang="pl-PL" sz="1600" dirty="0"/>
              <a:t> </a:t>
            </a:r>
            <a:r>
              <a:rPr lang="pl-PL" sz="1600" dirty="0" err="1"/>
              <a:t>is</a:t>
            </a:r>
            <a:r>
              <a:rPr lang="pl-PL" sz="1600" dirty="0"/>
              <a:t> the </a:t>
            </a:r>
            <a:r>
              <a:rPr lang="pl-PL" sz="1600" dirty="0" err="1"/>
              <a:t>impact</a:t>
            </a:r>
            <a:r>
              <a:rPr lang="pl-PL" sz="1600" dirty="0"/>
              <a:t> of the environment on the </a:t>
            </a:r>
            <a:r>
              <a:rPr lang="pl-PL" sz="1600" dirty="0" err="1"/>
              <a:t>process</a:t>
            </a:r>
            <a:r>
              <a:rPr lang="pl-PL" sz="1600" dirty="0"/>
              <a:t>, i.e. </a:t>
            </a:r>
            <a:r>
              <a:rPr lang="pl-PL" sz="1600" dirty="0" err="1"/>
              <a:t>humidity</a:t>
            </a:r>
            <a:r>
              <a:rPr lang="pl-PL" sz="1600" dirty="0"/>
              <a:t>, </a:t>
            </a:r>
            <a:r>
              <a:rPr lang="pl-PL" sz="1600" dirty="0" err="1"/>
              <a:t>temperature</a:t>
            </a:r>
            <a:r>
              <a:rPr lang="pl-PL" sz="1600" dirty="0"/>
              <a:t>, but </a:t>
            </a:r>
            <a:r>
              <a:rPr lang="pl-PL" sz="1600" dirty="0" err="1"/>
              <a:t>also</a:t>
            </a:r>
            <a:r>
              <a:rPr lang="pl-PL" sz="1600" dirty="0"/>
              <a:t> </a:t>
            </a:r>
            <a:r>
              <a:rPr lang="pl-PL" sz="1600" dirty="0" err="1"/>
              <a:t>e.g</a:t>
            </a:r>
            <a:r>
              <a:rPr lang="pl-PL" sz="1600" dirty="0"/>
              <a:t>. </a:t>
            </a:r>
            <a:r>
              <a:rPr lang="pl-PL" sz="1600" dirty="0" err="1"/>
              <a:t>noise</a:t>
            </a:r>
            <a:r>
              <a:rPr lang="pl-PL" sz="1600" dirty="0"/>
              <a:t>,</a:t>
            </a:r>
          </a:p>
          <a:p>
            <a:pPr marL="342900" lvl="0" indent="-342900">
              <a:buFont typeface="+mj-lt"/>
              <a:buAutoNum type="arabicPeriod"/>
            </a:pPr>
            <a:r>
              <a:rPr lang="pl-PL" sz="1600" b="1" i="1" dirty="0"/>
              <a:t>Management</a:t>
            </a:r>
            <a:r>
              <a:rPr lang="pl-PL" sz="1600" b="1" dirty="0"/>
              <a:t> </a:t>
            </a:r>
            <a:r>
              <a:rPr lang="pl-PL" sz="1600" dirty="0"/>
              <a:t>- </a:t>
            </a:r>
            <a:r>
              <a:rPr lang="pl-PL" sz="1600" dirty="0" err="1"/>
              <a:t>is</a:t>
            </a:r>
            <a:r>
              <a:rPr lang="pl-PL" sz="1600" dirty="0"/>
              <a:t> the management </a:t>
            </a:r>
            <a:r>
              <a:rPr lang="pl-PL" sz="1600" dirty="0" err="1"/>
              <a:t>adequate</a:t>
            </a:r>
            <a:r>
              <a:rPr lang="pl-PL" sz="1600" dirty="0"/>
              <a:t>, </a:t>
            </a:r>
            <a:r>
              <a:rPr lang="pl-PL" sz="1600" dirty="0" err="1"/>
              <a:t>are</a:t>
            </a:r>
            <a:r>
              <a:rPr lang="pl-PL" sz="1600" dirty="0"/>
              <a:t> the </a:t>
            </a:r>
            <a:r>
              <a:rPr lang="pl-PL" sz="1600" dirty="0" err="1"/>
              <a:t>employees</a:t>
            </a:r>
            <a:r>
              <a:rPr lang="pl-PL" sz="1600" dirty="0"/>
              <a:t> </a:t>
            </a:r>
            <a:r>
              <a:rPr lang="pl-PL" sz="1600" dirty="0" err="1"/>
              <a:t>given</a:t>
            </a:r>
            <a:r>
              <a:rPr lang="pl-PL" sz="1600" dirty="0"/>
              <a:t> </a:t>
            </a:r>
            <a:r>
              <a:rPr lang="pl-PL" sz="1600" dirty="0" err="1"/>
              <a:t>precise</a:t>
            </a:r>
            <a:r>
              <a:rPr lang="pl-PL" sz="1600" dirty="0"/>
              <a:t> </a:t>
            </a:r>
            <a:r>
              <a:rPr lang="pl-PL" sz="1600" dirty="0" err="1"/>
              <a:t>guidelines</a:t>
            </a:r>
            <a:r>
              <a:rPr lang="pl-PL" sz="1600" dirty="0"/>
              <a:t>, etc.</a:t>
            </a:r>
          </a:p>
          <a:p>
            <a:pPr marL="342900" lvl="0" indent="-342900">
              <a:buFont typeface="+mj-lt"/>
              <a:buAutoNum type="arabicPeriod"/>
            </a:pPr>
            <a:r>
              <a:rPr lang="pl-PL" sz="1600" b="1" i="1" dirty="0" err="1"/>
              <a:t>Maintenance</a:t>
            </a:r>
            <a:r>
              <a:rPr lang="pl-PL" sz="1600" dirty="0"/>
              <a:t> - </a:t>
            </a:r>
            <a:r>
              <a:rPr lang="pl-PL" sz="1600" dirty="0" err="1"/>
              <a:t>whether</a:t>
            </a:r>
            <a:r>
              <a:rPr lang="pl-PL" sz="1600" dirty="0"/>
              <a:t> the </a:t>
            </a:r>
            <a:r>
              <a:rPr lang="pl-PL" sz="1600" dirty="0" err="1"/>
              <a:t>maintenance</a:t>
            </a:r>
            <a:r>
              <a:rPr lang="pl-PL" sz="1600" dirty="0"/>
              <a:t> of the </a:t>
            </a:r>
            <a:r>
              <a:rPr lang="pl-PL" sz="1600" dirty="0" err="1"/>
              <a:t>machine</a:t>
            </a:r>
            <a:r>
              <a:rPr lang="pl-PL" sz="1600" dirty="0"/>
              <a:t>, </a:t>
            </a:r>
            <a:r>
              <a:rPr lang="pl-PL" sz="1600" dirty="0" err="1"/>
              <a:t>facility</a:t>
            </a:r>
            <a:r>
              <a:rPr lang="pl-PL" sz="1600" dirty="0"/>
              <a:t>, </a:t>
            </a:r>
            <a:r>
              <a:rPr lang="pl-PL" sz="1600" dirty="0" err="1"/>
              <a:t>tools</a:t>
            </a:r>
            <a:r>
              <a:rPr lang="pl-PL" sz="1600" dirty="0"/>
              <a:t>, etc. </a:t>
            </a:r>
            <a:r>
              <a:rPr lang="pl-PL" sz="1600" dirty="0" err="1"/>
              <a:t>is</a:t>
            </a:r>
            <a:r>
              <a:rPr lang="pl-PL" sz="1600" dirty="0"/>
              <a:t> </a:t>
            </a:r>
            <a:r>
              <a:rPr lang="pl-PL" sz="1600" dirty="0" err="1"/>
              <a:t>neglected</a:t>
            </a:r>
            <a:r>
              <a:rPr lang="pl-PL" sz="1600" dirty="0"/>
              <a:t>.</a:t>
            </a:r>
          </a:p>
        </p:txBody>
      </p:sp>
    </p:spTree>
    <p:extLst>
      <p:ext uri="{BB962C8B-B14F-4D97-AF65-F5344CB8AC3E}">
        <p14:creationId xmlns:p14="http://schemas.microsoft.com/office/powerpoint/2010/main" val="298927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1"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500"/>
                                  </p:stCondLst>
                                  <p:childTnLst>
                                    <p:set>
                                      <p:cBhvr>
                                        <p:cTn id="6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424749"/>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spcBef>
                <a:spcPts val="110"/>
              </a:spcBef>
              <a:spcAft>
                <a:spcPts val="600"/>
              </a:spcAft>
            </a:pPr>
            <a:r>
              <a:rPr lang="pl-PL" sz="4000" b="1" dirty="0">
                <a:solidFill>
                  <a:srgbClr val="243255"/>
                </a:solidFill>
              </a:rPr>
              <a:t>Schemat </a:t>
            </a:r>
            <a:r>
              <a:rPr lang="pl-PL" sz="4000" b="1" dirty="0" err="1">
                <a:solidFill>
                  <a:srgbClr val="243255"/>
                </a:solidFill>
              </a:rPr>
              <a:t>Ishikawy</a:t>
            </a:r>
            <a:r>
              <a:rPr lang="pl-PL" sz="4000" b="1" dirty="0">
                <a:solidFill>
                  <a:srgbClr val="243255"/>
                </a:solidFill>
              </a:rPr>
              <a:t> </a:t>
            </a:r>
            <a:r>
              <a:rPr lang="pl-PL" sz="4000" dirty="0">
                <a:solidFill>
                  <a:srgbClr val="243255"/>
                </a:solidFill>
              </a:rPr>
              <a:t>– 8P </a:t>
            </a:r>
            <a:r>
              <a:rPr lang="pl-PL" sz="4000" dirty="0" err="1">
                <a:solidFill>
                  <a:srgbClr val="243255"/>
                </a:solidFill>
              </a:rPr>
              <a:t>modification</a:t>
            </a:r>
            <a:r>
              <a:rPr lang="pl-PL" sz="4000" dirty="0">
                <a:solidFill>
                  <a:srgbClr val="243255"/>
                </a:solidFill>
              </a:rPr>
              <a:t>, most </a:t>
            </a:r>
            <a:r>
              <a:rPr lang="pl-PL" sz="4000" dirty="0" err="1">
                <a:solidFill>
                  <a:srgbClr val="243255"/>
                </a:solidFill>
              </a:rPr>
              <a:t>commonly</a:t>
            </a:r>
            <a:r>
              <a:rPr lang="pl-PL" sz="4000" dirty="0">
                <a:solidFill>
                  <a:srgbClr val="243255"/>
                </a:solidFill>
              </a:rPr>
              <a:t> </a:t>
            </a:r>
            <a:r>
              <a:rPr lang="pl-PL" sz="4000" dirty="0" err="1">
                <a:solidFill>
                  <a:srgbClr val="243255"/>
                </a:solidFill>
              </a:rPr>
              <a:t>used</a:t>
            </a:r>
            <a:r>
              <a:rPr lang="pl-PL" sz="4000" dirty="0">
                <a:solidFill>
                  <a:srgbClr val="243255"/>
                </a:solidFill>
              </a:rPr>
              <a:t> in marketing.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DB3D1EA6-457A-4A15-B801-D39A9B63259D}"/>
              </a:ext>
            </a:extLst>
          </p:cNvPr>
          <p:cNvSpPr/>
          <p:nvPr/>
        </p:nvSpPr>
        <p:spPr>
          <a:xfrm>
            <a:off x="11015700" y="4843127"/>
            <a:ext cx="2700300"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Description of the problem to be solved </a:t>
            </a:r>
            <a:endParaRPr lang="pl-PL" sz="2400" b="1" dirty="0"/>
          </a:p>
        </p:txBody>
      </p:sp>
      <p:sp>
        <p:nvSpPr>
          <p:cNvPr id="12" name="Prostokąt 11">
            <a:extLst>
              <a:ext uri="{FF2B5EF4-FFF2-40B4-BE49-F238E27FC236}">
                <a16:creationId xmlns:a16="http://schemas.microsoft.com/office/drawing/2014/main" id="{B57C005E-AC52-4EA5-94BA-F284CEB1FFED}"/>
              </a:ext>
            </a:extLst>
          </p:cNvPr>
          <p:cNvSpPr/>
          <p:nvPr/>
        </p:nvSpPr>
        <p:spPr>
          <a:xfrm>
            <a:off x="538536" y="5345720"/>
            <a:ext cx="10477164"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17E75742-4BB2-47D5-8002-7D983A78341B}"/>
              </a:ext>
            </a:extLst>
          </p:cNvPr>
          <p:cNvSpPr/>
          <p:nvPr/>
        </p:nvSpPr>
        <p:spPr>
          <a:xfrm>
            <a:off x="430524" y="6355319"/>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ED57DE08-F016-49F6-840E-96F69F4B46DC}"/>
              </a:ext>
            </a:extLst>
          </p:cNvPr>
          <p:cNvSpPr/>
          <p:nvPr/>
        </p:nvSpPr>
        <p:spPr>
          <a:xfrm>
            <a:off x="3023112" y="62761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ECF2F539-774E-46C1-83AF-C53B9731AEF0}"/>
              </a:ext>
            </a:extLst>
          </p:cNvPr>
          <p:cNvSpPr/>
          <p:nvPr/>
        </p:nvSpPr>
        <p:spPr>
          <a:xfrm>
            <a:off x="5777118"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F028AE5C-580B-4D4E-A514-54206357B83C}"/>
              </a:ext>
            </a:extLst>
          </p:cNvPr>
          <p:cNvSpPr/>
          <p:nvPr/>
        </p:nvSpPr>
        <p:spPr>
          <a:xfrm>
            <a:off x="8099676"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4589C62F-E711-4B2B-9911-454AD669FEDD}"/>
              </a:ext>
            </a:extLst>
          </p:cNvPr>
          <p:cNvSpPr/>
          <p:nvPr/>
        </p:nvSpPr>
        <p:spPr>
          <a:xfrm rot="5400000">
            <a:off x="376656" y="43572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8" name="Prostokąt 17">
            <a:extLst>
              <a:ext uri="{FF2B5EF4-FFF2-40B4-BE49-F238E27FC236}">
                <a16:creationId xmlns:a16="http://schemas.microsoft.com/office/drawing/2014/main" id="{60AB533D-C102-426E-B8EF-D6037ABC7A07}"/>
              </a:ext>
            </a:extLst>
          </p:cNvPr>
          <p:cNvSpPr/>
          <p:nvPr/>
        </p:nvSpPr>
        <p:spPr>
          <a:xfrm rot="5400000">
            <a:off x="2968968"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0" name="Prostokąt 19">
            <a:extLst>
              <a:ext uri="{FF2B5EF4-FFF2-40B4-BE49-F238E27FC236}">
                <a16:creationId xmlns:a16="http://schemas.microsoft.com/office/drawing/2014/main" id="{D184D730-48D1-4D3E-9610-982AC2E0C811}"/>
              </a:ext>
            </a:extLst>
          </p:cNvPr>
          <p:cNvSpPr/>
          <p:nvPr/>
        </p:nvSpPr>
        <p:spPr>
          <a:xfrm rot="5400000">
            <a:off x="5777256"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1" name="Prostokąt 20">
            <a:extLst>
              <a:ext uri="{FF2B5EF4-FFF2-40B4-BE49-F238E27FC236}">
                <a16:creationId xmlns:a16="http://schemas.microsoft.com/office/drawing/2014/main" id="{9689BF10-7AA3-48D2-9477-28599407F38D}"/>
              </a:ext>
            </a:extLst>
          </p:cNvPr>
          <p:cNvSpPr/>
          <p:nvPr/>
        </p:nvSpPr>
        <p:spPr>
          <a:xfrm rot="5400000">
            <a:off x="8045508"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2" name="Prostokąt 21">
            <a:extLst>
              <a:ext uri="{FF2B5EF4-FFF2-40B4-BE49-F238E27FC236}">
                <a16:creationId xmlns:a16="http://schemas.microsoft.com/office/drawing/2014/main" id="{DE1644C1-70FA-4BA4-8B71-9EEE08326732}"/>
              </a:ext>
            </a:extLst>
          </p:cNvPr>
          <p:cNvSpPr/>
          <p:nvPr/>
        </p:nvSpPr>
        <p:spPr>
          <a:xfrm>
            <a:off x="161256"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Product</a:t>
            </a:r>
          </a:p>
        </p:txBody>
      </p:sp>
      <p:sp>
        <p:nvSpPr>
          <p:cNvPr id="23" name="Prostokąt 22">
            <a:extLst>
              <a:ext uri="{FF2B5EF4-FFF2-40B4-BE49-F238E27FC236}">
                <a16:creationId xmlns:a16="http://schemas.microsoft.com/office/drawing/2014/main" id="{E4BA112A-ACB4-4465-B916-DD900C35D57E}"/>
              </a:ext>
            </a:extLst>
          </p:cNvPr>
          <p:cNvSpPr/>
          <p:nvPr/>
        </p:nvSpPr>
        <p:spPr>
          <a:xfrm>
            <a:off x="2590764"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Price</a:t>
            </a:r>
            <a:endParaRPr lang="pl-PL" sz="2100" b="1" dirty="0"/>
          </a:p>
        </p:txBody>
      </p:sp>
      <p:sp>
        <p:nvSpPr>
          <p:cNvPr id="24" name="Prostokąt 23">
            <a:extLst>
              <a:ext uri="{FF2B5EF4-FFF2-40B4-BE49-F238E27FC236}">
                <a16:creationId xmlns:a16="http://schemas.microsoft.com/office/drawing/2014/main" id="{C211568C-AF86-4ADC-B895-1719033342F3}"/>
              </a:ext>
            </a:extLst>
          </p:cNvPr>
          <p:cNvSpPr/>
          <p:nvPr/>
        </p:nvSpPr>
        <p:spPr>
          <a:xfrm>
            <a:off x="5345832"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Promotion</a:t>
            </a:r>
            <a:endParaRPr lang="pl-PL" sz="2100" b="1" dirty="0"/>
          </a:p>
        </p:txBody>
      </p:sp>
      <p:sp>
        <p:nvSpPr>
          <p:cNvPr id="25" name="Prostokąt 24">
            <a:extLst>
              <a:ext uri="{FF2B5EF4-FFF2-40B4-BE49-F238E27FC236}">
                <a16:creationId xmlns:a16="http://schemas.microsoft.com/office/drawing/2014/main" id="{D73D5B3B-B06E-43D4-A7E0-84725DBF6693}"/>
              </a:ext>
            </a:extLst>
          </p:cNvPr>
          <p:cNvSpPr/>
          <p:nvPr/>
        </p:nvSpPr>
        <p:spPr>
          <a:xfrm>
            <a:off x="7667328"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Place</a:t>
            </a:r>
          </a:p>
        </p:txBody>
      </p:sp>
      <p:sp>
        <p:nvSpPr>
          <p:cNvPr id="26" name="Prostokąt 25">
            <a:extLst>
              <a:ext uri="{FF2B5EF4-FFF2-40B4-BE49-F238E27FC236}">
                <a16:creationId xmlns:a16="http://schemas.microsoft.com/office/drawing/2014/main" id="{D69609D1-C8FA-4D64-89F5-8CA9A6F836AD}"/>
              </a:ext>
            </a:extLst>
          </p:cNvPr>
          <p:cNvSpPr/>
          <p:nvPr/>
        </p:nvSpPr>
        <p:spPr>
          <a:xfrm>
            <a:off x="269268"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Process</a:t>
            </a:r>
            <a:endParaRPr lang="pl-PL" sz="2100" b="1" dirty="0"/>
          </a:p>
        </p:txBody>
      </p:sp>
      <p:sp>
        <p:nvSpPr>
          <p:cNvPr id="27" name="Prostokąt 26">
            <a:extLst>
              <a:ext uri="{FF2B5EF4-FFF2-40B4-BE49-F238E27FC236}">
                <a16:creationId xmlns:a16="http://schemas.microsoft.com/office/drawing/2014/main" id="{8D51F54E-2E4A-4871-9C88-3F06C612BCB2}"/>
              </a:ext>
            </a:extLst>
          </p:cNvPr>
          <p:cNvSpPr/>
          <p:nvPr/>
        </p:nvSpPr>
        <p:spPr>
          <a:xfrm>
            <a:off x="2645532"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People</a:t>
            </a:r>
          </a:p>
        </p:txBody>
      </p:sp>
      <p:sp>
        <p:nvSpPr>
          <p:cNvPr id="28" name="Prostokąt 27">
            <a:extLst>
              <a:ext uri="{FF2B5EF4-FFF2-40B4-BE49-F238E27FC236}">
                <a16:creationId xmlns:a16="http://schemas.microsoft.com/office/drawing/2014/main" id="{D1F21ABA-BDCB-4707-A143-818FDB387A79}"/>
              </a:ext>
            </a:extLst>
          </p:cNvPr>
          <p:cNvSpPr/>
          <p:nvPr/>
        </p:nvSpPr>
        <p:spPr>
          <a:xfrm>
            <a:off x="5453844"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Psychical</a:t>
            </a:r>
            <a:r>
              <a:rPr lang="pl-PL" sz="2100" b="1" dirty="0"/>
              <a:t> </a:t>
            </a:r>
            <a:r>
              <a:rPr lang="pl-PL" sz="2100" b="1" dirty="0" err="1"/>
              <a:t>evidence</a:t>
            </a:r>
            <a:endParaRPr lang="pl-PL" sz="2100" b="1" dirty="0"/>
          </a:p>
        </p:txBody>
      </p:sp>
      <p:sp>
        <p:nvSpPr>
          <p:cNvPr id="29" name="Prostokąt 28">
            <a:extLst>
              <a:ext uri="{FF2B5EF4-FFF2-40B4-BE49-F238E27FC236}">
                <a16:creationId xmlns:a16="http://schemas.microsoft.com/office/drawing/2014/main" id="{70889F51-3389-49EB-9058-6A4D0BC84C2D}"/>
              </a:ext>
            </a:extLst>
          </p:cNvPr>
          <p:cNvSpPr/>
          <p:nvPr/>
        </p:nvSpPr>
        <p:spPr>
          <a:xfrm>
            <a:off x="7775340"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Performance</a:t>
            </a:r>
          </a:p>
        </p:txBody>
      </p:sp>
      <p:sp>
        <p:nvSpPr>
          <p:cNvPr id="30" name="pole tekstowe 29">
            <a:extLst>
              <a:ext uri="{FF2B5EF4-FFF2-40B4-BE49-F238E27FC236}">
                <a16:creationId xmlns:a16="http://schemas.microsoft.com/office/drawing/2014/main" id="{BDB3AA2F-8ABB-4546-A298-DD17626C8B88}"/>
              </a:ext>
            </a:extLst>
          </p:cNvPr>
          <p:cNvSpPr txBox="1"/>
          <p:nvPr/>
        </p:nvSpPr>
        <p:spPr>
          <a:xfrm>
            <a:off x="13868400" y="4189155"/>
            <a:ext cx="4419600" cy="2554545"/>
          </a:xfrm>
          <a:prstGeom prst="rect">
            <a:avLst/>
          </a:prstGeom>
          <a:noFill/>
        </p:spPr>
        <p:txBody>
          <a:bodyPr wrap="square" rtlCol="0">
            <a:spAutoFit/>
          </a:bodyPr>
          <a:lstStyle/>
          <a:p>
            <a:pPr marL="342900" indent="-342900">
              <a:buFont typeface="+mj-lt"/>
              <a:buAutoNum type="arabicPeriod"/>
            </a:pPr>
            <a:r>
              <a:rPr lang="pl-PL" sz="1600" b="1" dirty="0"/>
              <a:t>Product - </a:t>
            </a:r>
            <a:r>
              <a:rPr lang="pl-PL" sz="1600" dirty="0"/>
              <a:t>the </a:t>
            </a:r>
            <a:r>
              <a:rPr lang="pl-PL" sz="1600" dirty="0" err="1"/>
              <a:t>physical</a:t>
            </a:r>
            <a:r>
              <a:rPr lang="pl-PL" sz="1600" dirty="0"/>
              <a:t> </a:t>
            </a:r>
            <a:r>
              <a:rPr lang="pl-PL" sz="1600" dirty="0" err="1"/>
              <a:t>aspects</a:t>
            </a:r>
            <a:r>
              <a:rPr lang="pl-PL" sz="1600" dirty="0"/>
              <a:t> of the </a:t>
            </a:r>
            <a:r>
              <a:rPr lang="pl-PL" sz="1600" dirty="0" err="1"/>
              <a:t>product</a:t>
            </a:r>
            <a:r>
              <a:rPr lang="pl-PL" sz="1600" b="1" dirty="0"/>
              <a:t>,</a:t>
            </a:r>
          </a:p>
          <a:p>
            <a:pPr marL="342900" indent="-342900">
              <a:buFont typeface="+mj-lt"/>
              <a:buAutoNum type="arabicPeriod"/>
            </a:pPr>
            <a:r>
              <a:rPr lang="pl-PL" sz="1600" b="1" dirty="0" err="1"/>
              <a:t>Price</a:t>
            </a:r>
            <a:r>
              <a:rPr lang="pl-PL" sz="1600" b="1" dirty="0"/>
              <a:t>,</a:t>
            </a:r>
          </a:p>
          <a:p>
            <a:pPr marL="342900" indent="-342900">
              <a:buFont typeface="+mj-lt"/>
              <a:buAutoNum type="arabicPeriod"/>
            </a:pPr>
            <a:r>
              <a:rPr lang="pl-PL" sz="1600" b="1" dirty="0" err="1"/>
              <a:t>Promotion</a:t>
            </a:r>
            <a:r>
              <a:rPr lang="pl-PL" sz="1600" b="1" dirty="0"/>
              <a:t> - </a:t>
            </a:r>
            <a:r>
              <a:rPr lang="pl-PL" sz="1600" dirty="0" err="1"/>
              <a:t>type</a:t>
            </a:r>
            <a:r>
              <a:rPr lang="pl-PL" sz="1600" dirty="0"/>
              <a:t> of </a:t>
            </a:r>
            <a:r>
              <a:rPr lang="pl-PL" sz="1600" dirty="0" err="1"/>
              <a:t>advertisement</a:t>
            </a:r>
            <a:r>
              <a:rPr lang="pl-PL" sz="1600" dirty="0"/>
              <a:t>,</a:t>
            </a:r>
          </a:p>
          <a:p>
            <a:pPr marL="342900" indent="-342900">
              <a:buFont typeface="+mj-lt"/>
              <a:buAutoNum type="arabicPeriod"/>
            </a:pPr>
            <a:r>
              <a:rPr lang="pl-PL" sz="1600" b="1" dirty="0"/>
              <a:t>Place - </a:t>
            </a:r>
            <a:r>
              <a:rPr lang="pl-PL" sz="1600" dirty="0" err="1"/>
              <a:t>location</a:t>
            </a:r>
            <a:r>
              <a:rPr lang="pl-PL" sz="1600" dirty="0"/>
              <a:t> / environment,</a:t>
            </a:r>
          </a:p>
          <a:p>
            <a:pPr marL="342900" indent="-342900">
              <a:buFont typeface="+mj-lt"/>
              <a:buAutoNum type="arabicPeriod"/>
            </a:pPr>
            <a:r>
              <a:rPr lang="pl-PL" sz="1600" b="1" dirty="0" err="1"/>
              <a:t>Process</a:t>
            </a:r>
            <a:r>
              <a:rPr lang="pl-PL" sz="1600" b="1" dirty="0"/>
              <a:t>,</a:t>
            </a:r>
          </a:p>
          <a:p>
            <a:pPr marL="342900" indent="-342900">
              <a:buFont typeface="+mj-lt"/>
              <a:buAutoNum type="arabicPeriod"/>
            </a:pPr>
            <a:r>
              <a:rPr lang="pl-PL" sz="1600" b="1" dirty="0"/>
              <a:t>People,</a:t>
            </a:r>
          </a:p>
          <a:p>
            <a:pPr marL="342900" indent="-342900">
              <a:buFont typeface="+mj-lt"/>
              <a:buAutoNum type="arabicPeriod"/>
            </a:pPr>
            <a:r>
              <a:rPr lang="pl-PL" sz="1600" b="1" dirty="0" err="1"/>
              <a:t>Psychical</a:t>
            </a:r>
            <a:r>
              <a:rPr lang="pl-PL" sz="1600" b="1" dirty="0"/>
              <a:t> </a:t>
            </a:r>
            <a:r>
              <a:rPr lang="pl-PL" sz="1600" b="1" dirty="0" err="1"/>
              <a:t>evidence</a:t>
            </a:r>
            <a:r>
              <a:rPr lang="pl-PL" sz="1600" b="1" dirty="0"/>
              <a:t> - </a:t>
            </a:r>
            <a:r>
              <a:rPr lang="pl-PL" sz="1600" dirty="0" err="1"/>
              <a:t>physical</a:t>
            </a:r>
            <a:r>
              <a:rPr lang="pl-PL" sz="1600" dirty="0"/>
              <a:t> </a:t>
            </a:r>
            <a:r>
              <a:rPr lang="pl-PL" sz="1600" dirty="0" err="1"/>
              <a:t>aspects</a:t>
            </a:r>
            <a:r>
              <a:rPr lang="pl-PL" sz="1600" dirty="0"/>
              <a:t> of the </a:t>
            </a:r>
            <a:r>
              <a:rPr lang="pl-PL" sz="1600" dirty="0" err="1"/>
              <a:t>places</a:t>
            </a:r>
            <a:r>
              <a:rPr lang="pl-PL" sz="1600" dirty="0"/>
              <a:t> of </a:t>
            </a:r>
            <a:r>
              <a:rPr lang="pl-PL" sz="1600" dirty="0" err="1"/>
              <a:t>interaction</a:t>
            </a:r>
            <a:r>
              <a:rPr lang="pl-PL" sz="1600" dirty="0"/>
              <a:t> with the </a:t>
            </a:r>
            <a:r>
              <a:rPr lang="pl-PL" sz="1600" dirty="0" err="1"/>
              <a:t>client</a:t>
            </a:r>
            <a:r>
              <a:rPr lang="pl-PL" sz="1600" dirty="0"/>
              <a:t>,</a:t>
            </a:r>
          </a:p>
          <a:p>
            <a:pPr marL="342900" indent="-342900">
              <a:buFont typeface="+mj-lt"/>
              <a:buAutoNum type="arabicPeriod"/>
            </a:pPr>
            <a:r>
              <a:rPr lang="pl-PL" sz="1600" b="1" dirty="0"/>
              <a:t>Performance - </a:t>
            </a:r>
            <a:r>
              <a:rPr lang="pl-PL" sz="1600" dirty="0" err="1"/>
              <a:t>results</a:t>
            </a:r>
            <a:r>
              <a:rPr lang="pl-PL" sz="1600" dirty="0"/>
              <a:t> </a:t>
            </a:r>
            <a:r>
              <a:rPr lang="pl-PL" sz="1600" dirty="0" err="1"/>
              <a:t>compared</a:t>
            </a:r>
            <a:r>
              <a:rPr lang="pl-PL" sz="1600" dirty="0"/>
              <a:t> to the </a:t>
            </a:r>
            <a:r>
              <a:rPr lang="pl-PL" sz="1600" dirty="0" err="1"/>
              <a:t>competition</a:t>
            </a:r>
            <a:r>
              <a:rPr lang="pl-PL" sz="1600" dirty="0"/>
              <a:t>.</a:t>
            </a:r>
          </a:p>
        </p:txBody>
      </p:sp>
    </p:spTree>
    <p:extLst>
      <p:ext uri="{BB962C8B-B14F-4D97-AF65-F5344CB8AC3E}">
        <p14:creationId xmlns:p14="http://schemas.microsoft.com/office/powerpoint/2010/main" val="25503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1"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424749"/>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spcBef>
                <a:spcPts val="110"/>
              </a:spcBef>
              <a:spcAft>
                <a:spcPts val="600"/>
              </a:spcAft>
            </a:pPr>
            <a:r>
              <a:rPr lang="pl-PL" sz="4000" b="1" dirty="0">
                <a:solidFill>
                  <a:srgbClr val="243255"/>
                </a:solidFill>
              </a:rPr>
              <a:t>Schemat </a:t>
            </a:r>
            <a:r>
              <a:rPr lang="pl-PL" sz="4000" b="1" dirty="0" err="1">
                <a:solidFill>
                  <a:srgbClr val="243255"/>
                </a:solidFill>
              </a:rPr>
              <a:t>Ishikawy</a:t>
            </a:r>
            <a:r>
              <a:rPr lang="pl-PL" sz="4000" b="1" dirty="0">
                <a:solidFill>
                  <a:srgbClr val="243255"/>
                </a:solidFill>
              </a:rPr>
              <a:t> </a:t>
            </a:r>
            <a:r>
              <a:rPr lang="pl-PL" sz="4000" dirty="0">
                <a:solidFill>
                  <a:srgbClr val="243255"/>
                </a:solidFill>
              </a:rPr>
              <a:t>– 4S, most </a:t>
            </a:r>
            <a:r>
              <a:rPr lang="pl-PL" sz="4000" dirty="0" err="1">
                <a:solidFill>
                  <a:srgbClr val="243255"/>
                </a:solidFill>
              </a:rPr>
              <a:t>commonly</a:t>
            </a:r>
            <a:r>
              <a:rPr lang="pl-PL" sz="4000" dirty="0">
                <a:solidFill>
                  <a:srgbClr val="243255"/>
                </a:solidFill>
              </a:rPr>
              <a:t> </a:t>
            </a:r>
            <a:r>
              <a:rPr lang="pl-PL" sz="4000" dirty="0" err="1">
                <a:solidFill>
                  <a:srgbClr val="243255"/>
                </a:solidFill>
              </a:rPr>
              <a:t>used</a:t>
            </a:r>
            <a:r>
              <a:rPr lang="pl-PL" sz="4000" dirty="0">
                <a:solidFill>
                  <a:srgbClr val="243255"/>
                </a:solidFill>
              </a:rPr>
              <a:t> in </a:t>
            </a:r>
            <a:r>
              <a:rPr lang="pl-PL" sz="4000" dirty="0" err="1">
                <a:solidFill>
                  <a:srgbClr val="243255"/>
                </a:solidFill>
              </a:rPr>
              <a:t>manufacturing</a:t>
            </a:r>
            <a:r>
              <a:rPr lang="pl-PL" sz="4000" dirty="0">
                <a:solidFill>
                  <a:srgbClr val="243255"/>
                </a:solidFill>
              </a:rPr>
              <a:t> </a:t>
            </a:r>
            <a:r>
              <a:rPr lang="pl-PL" sz="4000" dirty="0" err="1">
                <a:solidFill>
                  <a:srgbClr val="243255"/>
                </a:solidFill>
              </a:rPr>
              <a:t>companies</a:t>
            </a:r>
            <a:r>
              <a:rPr lang="pl-PL" sz="4000" dirty="0">
                <a:solidFill>
                  <a:srgbClr val="243255"/>
                </a:solidFill>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312DA7BD-D0DA-4F22-B4DB-286AC55A97AF}"/>
              </a:ext>
            </a:extLst>
          </p:cNvPr>
          <p:cNvSpPr/>
          <p:nvPr/>
        </p:nvSpPr>
        <p:spPr>
          <a:xfrm>
            <a:off x="8653536" y="4919327"/>
            <a:ext cx="2700300"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Description of the problem to be solved </a:t>
            </a:r>
            <a:endParaRPr lang="pl-PL" sz="2800" b="1" dirty="0"/>
          </a:p>
        </p:txBody>
      </p:sp>
      <p:sp>
        <p:nvSpPr>
          <p:cNvPr id="12" name="Prostokąt 11">
            <a:extLst>
              <a:ext uri="{FF2B5EF4-FFF2-40B4-BE49-F238E27FC236}">
                <a16:creationId xmlns:a16="http://schemas.microsoft.com/office/drawing/2014/main" id="{B690AC5F-B209-4CCD-984F-71E7C5276063}"/>
              </a:ext>
            </a:extLst>
          </p:cNvPr>
          <p:cNvSpPr/>
          <p:nvPr/>
        </p:nvSpPr>
        <p:spPr>
          <a:xfrm>
            <a:off x="1147536" y="5421920"/>
            <a:ext cx="7506000"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0EFD7FEA-AB2A-4907-97EA-03D57921809D}"/>
              </a:ext>
            </a:extLst>
          </p:cNvPr>
          <p:cNvSpPr/>
          <p:nvPr/>
        </p:nvSpPr>
        <p:spPr>
          <a:xfrm>
            <a:off x="660948" y="63523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C1E9B24F-80F8-4D23-872A-1BF61906508E}"/>
              </a:ext>
            </a:extLst>
          </p:cNvPr>
          <p:cNvSpPr/>
          <p:nvPr/>
        </p:nvSpPr>
        <p:spPr>
          <a:xfrm>
            <a:off x="5737512" y="64109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F0F53E22-CB26-45E5-A78B-C278CB26E1CA}"/>
              </a:ext>
            </a:extLst>
          </p:cNvPr>
          <p:cNvSpPr/>
          <p:nvPr/>
        </p:nvSpPr>
        <p:spPr>
          <a:xfrm rot="5400000">
            <a:off x="606804" y="44331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CFAA4F6F-80F4-41F3-B49F-09F95929EF8B}"/>
              </a:ext>
            </a:extLst>
          </p:cNvPr>
          <p:cNvSpPr/>
          <p:nvPr/>
        </p:nvSpPr>
        <p:spPr>
          <a:xfrm rot="5400000">
            <a:off x="5683344" y="44331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D38763A0-D4F9-44AE-A4E2-C29CA4C7A080}"/>
              </a:ext>
            </a:extLst>
          </p:cNvPr>
          <p:cNvSpPr/>
          <p:nvPr/>
        </p:nvSpPr>
        <p:spPr>
          <a:xfrm>
            <a:off x="228600" y="27590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err="1"/>
              <a:t>Surroundings</a:t>
            </a:r>
            <a:endParaRPr lang="pl-PL" sz="2200" b="1" dirty="0"/>
          </a:p>
        </p:txBody>
      </p:sp>
      <p:sp>
        <p:nvSpPr>
          <p:cNvPr id="18" name="Prostokąt 17">
            <a:extLst>
              <a:ext uri="{FF2B5EF4-FFF2-40B4-BE49-F238E27FC236}">
                <a16:creationId xmlns:a16="http://schemas.microsoft.com/office/drawing/2014/main" id="{36AE17A6-2781-4DB2-811E-722B4A90A450}"/>
              </a:ext>
            </a:extLst>
          </p:cNvPr>
          <p:cNvSpPr/>
          <p:nvPr/>
        </p:nvSpPr>
        <p:spPr>
          <a:xfrm>
            <a:off x="5305164" y="27590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Suppliers</a:t>
            </a:r>
            <a:endParaRPr lang="pl-PL" sz="2100" b="1" dirty="0"/>
          </a:p>
        </p:txBody>
      </p:sp>
      <p:sp>
        <p:nvSpPr>
          <p:cNvPr id="20" name="Prostokąt 19">
            <a:extLst>
              <a:ext uri="{FF2B5EF4-FFF2-40B4-BE49-F238E27FC236}">
                <a16:creationId xmlns:a16="http://schemas.microsoft.com/office/drawing/2014/main" id="{535F73DA-6057-42EF-BC48-423DA4E908EB}"/>
              </a:ext>
            </a:extLst>
          </p:cNvPr>
          <p:cNvSpPr/>
          <p:nvPr/>
        </p:nvSpPr>
        <p:spPr>
          <a:xfrm>
            <a:off x="283368" y="75819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System</a:t>
            </a:r>
            <a:endParaRPr lang="pl-PL" sz="2100" b="1" dirty="0"/>
          </a:p>
        </p:txBody>
      </p:sp>
      <p:sp>
        <p:nvSpPr>
          <p:cNvPr id="21" name="Prostokąt 20">
            <a:extLst>
              <a:ext uri="{FF2B5EF4-FFF2-40B4-BE49-F238E27FC236}">
                <a16:creationId xmlns:a16="http://schemas.microsoft.com/office/drawing/2014/main" id="{6568137F-9B09-49C0-815F-6CD94C779DE0}"/>
              </a:ext>
            </a:extLst>
          </p:cNvPr>
          <p:cNvSpPr/>
          <p:nvPr/>
        </p:nvSpPr>
        <p:spPr>
          <a:xfrm>
            <a:off x="5413176" y="75819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t>Staff </a:t>
            </a:r>
            <a:r>
              <a:rPr lang="pl-PL" sz="2400" dirty="0" err="1"/>
              <a:t>skills</a:t>
            </a:r>
            <a:endParaRPr lang="pl-PL" sz="2100" b="1" dirty="0"/>
          </a:p>
        </p:txBody>
      </p:sp>
      <p:sp>
        <p:nvSpPr>
          <p:cNvPr id="22" name="pole tekstowe 21">
            <a:extLst>
              <a:ext uri="{FF2B5EF4-FFF2-40B4-BE49-F238E27FC236}">
                <a16:creationId xmlns:a16="http://schemas.microsoft.com/office/drawing/2014/main" id="{21601F32-01DC-490A-8C62-9A25DE40EB01}"/>
              </a:ext>
            </a:extLst>
          </p:cNvPr>
          <p:cNvSpPr txBox="1"/>
          <p:nvPr/>
        </p:nvSpPr>
        <p:spPr>
          <a:xfrm>
            <a:off x="13868400" y="4189155"/>
            <a:ext cx="4419600" cy="1077218"/>
          </a:xfrm>
          <a:prstGeom prst="rect">
            <a:avLst/>
          </a:prstGeom>
          <a:noFill/>
        </p:spPr>
        <p:txBody>
          <a:bodyPr wrap="square" rtlCol="0">
            <a:spAutoFit/>
          </a:bodyPr>
          <a:lstStyle/>
          <a:p>
            <a:pPr marL="342900" indent="-342900">
              <a:buFont typeface="+mj-lt"/>
              <a:buAutoNum type="arabicPeriod"/>
            </a:pPr>
            <a:r>
              <a:rPr lang="pl-PL" sz="1600" b="1" dirty="0" err="1"/>
              <a:t>Surroundings</a:t>
            </a:r>
            <a:r>
              <a:rPr lang="pl-PL" sz="1600" b="1" dirty="0"/>
              <a:t> – </a:t>
            </a:r>
            <a:r>
              <a:rPr lang="pl-PL" sz="1600" dirty="0"/>
              <a:t>the environment,</a:t>
            </a:r>
          </a:p>
          <a:p>
            <a:pPr marL="342900" indent="-342900">
              <a:buFont typeface="+mj-lt"/>
              <a:buAutoNum type="arabicPeriod"/>
            </a:pPr>
            <a:r>
              <a:rPr lang="pl-PL" sz="1600" b="1" dirty="0"/>
              <a:t>Suppliers – </a:t>
            </a:r>
            <a:r>
              <a:rPr lang="pl-PL" sz="1600" dirty="0" err="1"/>
              <a:t>or</a:t>
            </a:r>
            <a:r>
              <a:rPr lang="pl-PL" sz="1600" dirty="0"/>
              <a:t> </a:t>
            </a:r>
            <a:r>
              <a:rPr lang="pl-PL" sz="1600" dirty="0" err="1"/>
              <a:t>sub-suppliers</a:t>
            </a:r>
            <a:r>
              <a:rPr lang="pl-PL" sz="1600" dirty="0"/>
              <a:t>,</a:t>
            </a:r>
          </a:p>
          <a:p>
            <a:pPr marL="342900" indent="-342900">
              <a:buFont typeface="+mj-lt"/>
              <a:buAutoNum type="arabicPeriod"/>
            </a:pPr>
            <a:r>
              <a:rPr lang="pl-PL" sz="1600" b="1" dirty="0"/>
              <a:t>System – </a:t>
            </a:r>
            <a:r>
              <a:rPr lang="pl-PL" sz="1600" dirty="0" err="1"/>
              <a:t>otherwise</a:t>
            </a:r>
            <a:r>
              <a:rPr lang="pl-PL" sz="1600" dirty="0"/>
              <a:t>, a </a:t>
            </a:r>
            <a:r>
              <a:rPr lang="pl-PL" sz="1600" dirty="0" err="1"/>
              <a:t>process</a:t>
            </a:r>
            <a:r>
              <a:rPr lang="pl-PL" sz="1600" dirty="0"/>
              <a:t>,</a:t>
            </a:r>
          </a:p>
          <a:p>
            <a:pPr marL="342900" indent="-342900">
              <a:buFont typeface="+mj-lt"/>
              <a:buAutoNum type="arabicPeriod"/>
            </a:pPr>
            <a:r>
              <a:rPr lang="pl-PL" sz="1600" b="1" dirty="0" err="1"/>
              <a:t>Skills</a:t>
            </a:r>
            <a:r>
              <a:rPr lang="pl-PL" sz="1600" b="1" dirty="0"/>
              <a:t> - </a:t>
            </a:r>
            <a:r>
              <a:rPr lang="pl-PL" sz="1600" dirty="0" err="1"/>
              <a:t>staff</a:t>
            </a:r>
            <a:r>
              <a:rPr lang="pl-PL" sz="1600" dirty="0"/>
              <a:t> </a:t>
            </a:r>
            <a:r>
              <a:rPr lang="pl-PL" sz="1600" dirty="0" err="1"/>
              <a:t>skills</a:t>
            </a:r>
            <a:r>
              <a:rPr lang="pl-PL" sz="1600" dirty="0"/>
              <a:t>.</a:t>
            </a:r>
          </a:p>
        </p:txBody>
      </p:sp>
      <p:sp>
        <p:nvSpPr>
          <p:cNvPr id="23" name="Oval 18">
            <a:extLst>
              <a:ext uri="{FF2B5EF4-FFF2-40B4-BE49-F238E27FC236}">
                <a16:creationId xmlns:a16="http://schemas.microsoft.com/office/drawing/2014/main" id="{CB5A255A-B23C-4604-BC56-9DD8D4BC7704}"/>
              </a:ext>
            </a:extLst>
          </p:cNvPr>
          <p:cNvSpPr/>
          <p:nvPr/>
        </p:nvSpPr>
        <p:spPr>
          <a:xfrm>
            <a:off x="11666207" y="73533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24" name="Prostokąt 23"/>
          <p:cNvSpPr/>
          <p:nvPr/>
        </p:nvSpPr>
        <p:spPr>
          <a:xfrm>
            <a:off x="12496800" y="7228114"/>
            <a:ext cx="5029200" cy="1077218"/>
          </a:xfrm>
          <a:prstGeom prst="rect">
            <a:avLst/>
          </a:prstGeom>
        </p:spPr>
        <p:txBody>
          <a:bodyPr wrap="square">
            <a:spAutoFit/>
          </a:bodyPr>
          <a:lstStyle/>
          <a:p>
            <a:r>
              <a:rPr lang="en-US" sz="1600" dirty="0"/>
              <a:t>Fishbone Diagram Explained with Example: </a:t>
            </a:r>
            <a:endParaRPr lang="pl-PL" sz="1600" dirty="0"/>
          </a:p>
          <a:p>
            <a:r>
              <a:rPr lang="en-US" sz="1600" u="sng" dirty="0">
                <a:hlinkClick r:id="rId5"/>
              </a:rPr>
              <a:t>https://www.youtube.com/watch?v=JbRx5pw-efg</a:t>
            </a:r>
            <a:r>
              <a:rPr lang="en-US" sz="1600" dirty="0"/>
              <a:t> </a:t>
            </a:r>
          </a:p>
          <a:p>
            <a:r>
              <a:rPr lang="en-US" sz="1600" dirty="0"/>
              <a:t>Fish bone diagram (cause and effect):</a:t>
            </a:r>
          </a:p>
          <a:p>
            <a:r>
              <a:rPr lang="en-US" sz="1600" u="sng" dirty="0">
                <a:hlinkClick r:id="rId6"/>
              </a:rPr>
              <a:t>https://www.youtube.com/watch?v=r_HWzOnvNnU</a:t>
            </a:r>
            <a:endParaRPr lang="en-US" sz="1600" dirty="0"/>
          </a:p>
        </p:txBody>
      </p:sp>
      <p:sp>
        <p:nvSpPr>
          <p:cNvPr id="25" name="Rectangle 36">
            <a:extLst>
              <a:ext uri="{FF2B5EF4-FFF2-40B4-BE49-F238E27FC236}">
                <a16:creationId xmlns:a16="http://schemas.microsoft.com/office/drawing/2014/main" id="{F524A302-5A70-43C5-9A42-B44CDC7F3DB0}"/>
              </a:ext>
            </a:extLst>
          </p:cNvPr>
          <p:cNvSpPr/>
          <p:nvPr/>
        </p:nvSpPr>
        <p:spPr>
          <a:xfrm>
            <a:off x="11840711" y="7581900"/>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16905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1" nodeType="afterEffect">
                                  <p:stCondLst>
                                    <p:cond delay="25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5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25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25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25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25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0" nodeType="afterEffect">
                                  <p:stCondLst>
                                    <p:cond delay="500"/>
                                  </p:stCondLst>
                                  <p:childTnLst>
                                    <p:set>
                                      <p:cBhvr>
                                        <p:cTn id="39" dur="1" fill="hold">
                                          <p:stCondLst>
                                            <p:cond delay="0"/>
                                          </p:stCondLst>
                                        </p:cTn>
                                        <p:tgtEl>
                                          <p:spTgt spid="23"/>
                                        </p:tgtEl>
                                        <p:attrNameLst>
                                          <p:attrName>style.visibility</p:attrName>
                                        </p:attrNameLst>
                                      </p:cBhvr>
                                      <p:to>
                                        <p:strVal val="visible"/>
                                      </p:to>
                                    </p:set>
                                  </p:childTnLst>
                                </p:cTn>
                              </p:par>
                            </p:childTnLst>
                          </p:cTn>
                        </p:par>
                        <p:par>
                          <p:cTn id="40" fill="hold">
                            <p:stCondLst>
                              <p:cond delay="3250"/>
                            </p:stCondLst>
                            <p:childTnLst>
                              <p:par>
                                <p:cTn id="41" presetID="1" presetClass="entr" presetSubtype="0" fill="hold" grpId="0" nodeType="afterEffect">
                                  <p:stCondLst>
                                    <p:cond delay="50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p:stCondLst>
                              <p:cond delay="3750"/>
                            </p:stCondLst>
                            <p:childTnLst>
                              <p:par>
                                <p:cTn id="44" presetID="1" presetClass="entr" presetSubtype="0" fill="hold" grpId="0" nodeType="afterEffect">
                                  <p:stCondLst>
                                    <p:cond delay="50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3" grpId="0" animBg="1"/>
      <p:bldP spid="24" grpId="0"/>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379678"/>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Raport G8D</a:t>
            </a:r>
          </a:p>
          <a:p>
            <a:r>
              <a:rPr lang="pl-PL" sz="2800" b="1" dirty="0"/>
              <a:t>Global 8 </a:t>
            </a:r>
            <a:r>
              <a:rPr lang="pl-PL" sz="2800" b="1" dirty="0" err="1"/>
              <a:t>Disciplines</a:t>
            </a:r>
            <a:r>
              <a:rPr lang="pl-PL" sz="2800" b="1" dirty="0"/>
              <a:t> - G8D - </a:t>
            </a:r>
            <a:r>
              <a:rPr lang="pl-PL" sz="2800" dirty="0"/>
              <a:t>(</a:t>
            </a:r>
            <a:r>
              <a:rPr lang="pl-PL" sz="2800" dirty="0" err="1"/>
              <a:t>comprehensive</a:t>
            </a:r>
            <a:r>
              <a:rPr lang="pl-PL" sz="2800" dirty="0"/>
              <a:t> 8 </a:t>
            </a:r>
            <a:r>
              <a:rPr lang="pl-PL" sz="2800" dirty="0" err="1"/>
              <a:t>disciplines</a:t>
            </a:r>
            <a:r>
              <a:rPr lang="pl-PL" sz="2800" dirty="0"/>
              <a:t>) - </a:t>
            </a:r>
            <a:r>
              <a:rPr lang="pl-PL" sz="2800" dirty="0" err="1"/>
              <a:t>is</a:t>
            </a:r>
            <a:r>
              <a:rPr lang="pl-PL" sz="2800" dirty="0"/>
              <a:t> a </a:t>
            </a:r>
            <a:r>
              <a:rPr lang="pl-PL" sz="2800" dirty="0" err="1"/>
              <a:t>method</a:t>
            </a:r>
            <a:r>
              <a:rPr lang="pl-PL" sz="2800" dirty="0"/>
              <a:t> of </a:t>
            </a:r>
            <a:r>
              <a:rPr lang="pl-PL" sz="2800" dirty="0" err="1"/>
              <a:t>creative</a:t>
            </a:r>
            <a:r>
              <a:rPr lang="pl-PL" sz="2800" dirty="0"/>
              <a:t> problem </a:t>
            </a:r>
            <a:r>
              <a:rPr lang="pl-PL" sz="2800" dirty="0" err="1"/>
              <a:t>solving</a:t>
            </a:r>
            <a:r>
              <a:rPr lang="pl-PL" sz="2800" dirty="0"/>
              <a:t> of a </a:t>
            </a:r>
            <a:r>
              <a:rPr lang="pl-PL" sz="2800" dirty="0" err="1"/>
              <a:t>technical</a:t>
            </a:r>
            <a:r>
              <a:rPr lang="pl-PL" sz="2800" dirty="0"/>
              <a:t> </a:t>
            </a:r>
            <a:r>
              <a:rPr lang="pl-PL" sz="2800" dirty="0" err="1"/>
              <a:t>nature</a:t>
            </a:r>
            <a:r>
              <a:rPr lang="pl-PL" sz="2800" dirty="0"/>
              <a:t>.</a:t>
            </a:r>
          </a:p>
          <a:p>
            <a:endParaRPr lang="pl-PL" sz="2800" dirty="0"/>
          </a:p>
          <a:p>
            <a:r>
              <a:rPr lang="pl-PL" sz="2800" dirty="0" err="1"/>
              <a:t>Early</a:t>
            </a:r>
            <a:r>
              <a:rPr lang="pl-PL" sz="2800" dirty="0"/>
              <a:t> 1972 - Mil-Std-1520 </a:t>
            </a:r>
            <a:r>
              <a:rPr lang="pl-PL" sz="2800" dirty="0" err="1"/>
              <a:t>military</a:t>
            </a:r>
            <a:r>
              <a:rPr lang="pl-PL" sz="2800" dirty="0"/>
              <a:t> standard "</a:t>
            </a:r>
            <a:r>
              <a:rPr lang="pl-PL" sz="2800" dirty="0" err="1"/>
              <a:t>Corrective</a:t>
            </a:r>
            <a:r>
              <a:rPr lang="pl-PL" sz="2800" dirty="0"/>
              <a:t> </a:t>
            </a:r>
            <a:r>
              <a:rPr lang="pl-PL" sz="2800" dirty="0" err="1"/>
              <a:t>Actions</a:t>
            </a:r>
            <a:r>
              <a:rPr lang="pl-PL" sz="2800" dirty="0"/>
              <a:t> and </a:t>
            </a:r>
            <a:r>
              <a:rPr lang="pl-PL" sz="2800" dirty="0" err="1"/>
              <a:t>Placement</a:t>
            </a:r>
            <a:r>
              <a:rPr lang="pl-PL" sz="2800" dirty="0"/>
              <a:t> Systems for </a:t>
            </a:r>
            <a:r>
              <a:rPr lang="pl-PL" sz="2800" dirty="0" err="1"/>
              <a:t>Nonconforming</a:t>
            </a:r>
            <a:r>
              <a:rPr lang="pl-PL" sz="2800" dirty="0"/>
              <a:t> Materials" </a:t>
            </a:r>
            <a:r>
              <a:rPr lang="pl-PL" sz="2800" dirty="0" err="1"/>
              <a:t>referred</a:t>
            </a:r>
            <a:r>
              <a:rPr lang="pl-PL" sz="2800" dirty="0"/>
              <a:t> to by Ford Motor Company </a:t>
            </a:r>
            <a:r>
              <a:rPr lang="pl-PL" sz="2800" dirty="0" err="1"/>
              <a:t>engineers</a:t>
            </a:r>
            <a:r>
              <a:rPr lang="pl-PL" sz="2800" dirty="0"/>
              <a:t> </a:t>
            </a:r>
            <a:r>
              <a:rPr lang="pl-PL" sz="2800" dirty="0" err="1"/>
              <a:t>when</a:t>
            </a:r>
            <a:r>
              <a:rPr lang="pl-PL" sz="2800" dirty="0"/>
              <a:t> developing and </a:t>
            </a:r>
            <a:r>
              <a:rPr lang="pl-PL" sz="2800" dirty="0" err="1"/>
              <a:t>introducing</a:t>
            </a:r>
            <a:r>
              <a:rPr lang="pl-PL" sz="2800" dirty="0"/>
              <a:t> in 1987 a </a:t>
            </a:r>
            <a:r>
              <a:rPr lang="pl-PL" sz="2800" dirty="0" err="1"/>
              <a:t>new</a:t>
            </a:r>
            <a:r>
              <a:rPr lang="pl-PL" sz="2800" dirty="0"/>
              <a:t> </a:t>
            </a:r>
            <a:r>
              <a:rPr lang="pl-PL" sz="2800" dirty="0" err="1"/>
              <a:t>approach</a:t>
            </a:r>
            <a:r>
              <a:rPr lang="pl-PL" sz="2800" dirty="0"/>
              <a:t> to problem </a:t>
            </a:r>
            <a:r>
              <a:rPr lang="pl-PL" sz="2800" dirty="0" err="1"/>
              <a:t>solving</a:t>
            </a:r>
            <a:r>
              <a:rPr lang="pl-PL" sz="2800" dirty="0"/>
              <a:t> </a:t>
            </a:r>
            <a:r>
              <a:rPr lang="pl-PL" sz="2800" dirty="0" err="1"/>
              <a:t>called</a:t>
            </a:r>
            <a:r>
              <a:rPr lang="pl-PL" sz="2800" dirty="0"/>
              <a:t> 8D - </a:t>
            </a:r>
            <a:r>
              <a:rPr lang="pl-PL" sz="2800" dirty="0" err="1"/>
              <a:t>Eight</a:t>
            </a:r>
            <a:r>
              <a:rPr lang="pl-PL" sz="2800" dirty="0"/>
              <a:t> </a:t>
            </a:r>
            <a:r>
              <a:rPr lang="pl-PL" sz="2800" dirty="0" err="1"/>
              <a:t>Disciplines</a:t>
            </a:r>
            <a:r>
              <a:rPr lang="pl-PL" sz="2800" dirty="0"/>
              <a:t> </a:t>
            </a:r>
            <a:r>
              <a:rPr lang="pl-PL" sz="2800" dirty="0" err="1"/>
              <a:t>or</a:t>
            </a:r>
            <a:r>
              <a:rPr lang="pl-PL" sz="2800" dirty="0"/>
              <a:t> TOPS Team-</a:t>
            </a:r>
            <a:r>
              <a:rPr lang="pl-PL" sz="2800" dirty="0" err="1"/>
              <a:t>Oriented</a:t>
            </a:r>
            <a:r>
              <a:rPr lang="pl-PL" sz="2800" dirty="0"/>
              <a:t> Problem </a:t>
            </a:r>
            <a:r>
              <a:rPr lang="pl-PL" sz="2800" dirty="0" err="1"/>
              <a:t>Solving</a:t>
            </a:r>
            <a:r>
              <a:rPr lang="pl-PL" sz="2800" dirty="0"/>
              <a:t>.</a:t>
            </a:r>
          </a:p>
          <a:p>
            <a:endParaRPr lang="pl-PL" sz="2800" dirty="0"/>
          </a:p>
          <a:p>
            <a:r>
              <a:rPr lang="pl-PL" sz="2800" b="1" dirty="0"/>
              <a:t>The </a:t>
            </a:r>
            <a:r>
              <a:rPr lang="pl-PL" sz="2800" b="1" dirty="0" err="1"/>
              <a:t>basic</a:t>
            </a:r>
            <a:r>
              <a:rPr lang="pl-PL" sz="2800" b="1" dirty="0"/>
              <a:t> idea of 8D </a:t>
            </a:r>
            <a:r>
              <a:rPr lang="pl-PL" sz="2800" b="1" dirty="0" err="1"/>
              <a:t>is</a:t>
            </a:r>
            <a:r>
              <a:rPr lang="pl-PL" sz="2800" b="1" dirty="0"/>
              <a:t> to </a:t>
            </a:r>
            <a:r>
              <a:rPr lang="pl-PL" sz="2800" b="1" dirty="0" err="1"/>
              <a:t>correctly</a:t>
            </a:r>
            <a:r>
              <a:rPr lang="pl-PL" sz="2800" b="1" dirty="0"/>
              <a:t> </a:t>
            </a:r>
            <a:r>
              <a:rPr lang="pl-PL" sz="2800" b="1" dirty="0" err="1"/>
              <a:t>identify</a:t>
            </a:r>
            <a:r>
              <a:rPr lang="pl-PL" sz="2800" b="1" dirty="0"/>
              <a:t> the </a:t>
            </a:r>
            <a:r>
              <a:rPr lang="pl-PL" sz="2800" b="1" dirty="0" err="1"/>
              <a:t>cause</a:t>
            </a:r>
            <a:r>
              <a:rPr lang="pl-PL" sz="2800" b="1" dirty="0"/>
              <a:t> of the problem and </a:t>
            </a:r>
            <a:r>
              <a:rPr lang="pl-PL" sz="2800" b="1" dirty="0" err="1"/>
              <a:t>apply</a:t>
            </a:r>
            <a:r>
              <a:rPr lang="pl-PL" sz="2800" b="1" dirty="0"/>
              <a:t> </a:t>
            </a:r>
            <a:r>
              <a:rPr lang="pl-PL" sz="2800" b="1" dirty="0" err="1"/>
              <a:t>such</a:t>
            </a:r>
            <a:r>
              <a:rPr lang="pl-PL" sz="2800" b="1" dirty="0"/>
              <a:t> </a:t>
            </a:r>
            <a:r>
              <a:rPr lang="pl-PL" sz="2800" b="1" dirty="0" err="1"/>
              <a:t>actions</a:t>
            </a:r>
            <a:r>
              <a:rPr lang="pl-PL" sz="2800" b="1" dirty="0"/>
              <a:t> to </a:t>
            </a:r>
            <a:r>
              <a:rPr lang="pl-PL" sz="2800" b="1" dirty="0" err="1"/>
              <a:t>prevent</a:t>
            </a:r>
            <a:r>
              <a:rPr lang="pl-PL" sz="2800" b="1" dirty="0"/>
              <a:t> the problem from </a:t>
            </a:r>
            <a:r>
              <a:rPr lang="pl-PL" sz="2800" b="1" dirty="0" err="1"/>
              <a:t>reoccurring</a:t>
            </a:r>
            <a:r>
              <a:rPr lang="pl-PL" sz="2800" b="1"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801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76300"/>
            <a:ext cx="16587945" cy="2363468"/>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r>
              <a:rPr lang="pl-PL" sz="1000" b="1" spc="50" dirty="0">
                <a:solidFill>
                  <a:srgbClr val="243255"/>
                </a:solidFill>
                <a:cs typeface="Tahoma"/>
              </a:rPr>
              <a:t>`</a:t>
            </a:r>
          </a:p>
          <a:p>
            <a:pPr marL="12700">
              <a:lnSpc>
                <a:spcPct val="100000"/>
              </a:lnSpc>
              <a:spcBef>
                <a:spcPts val="110"/>
              </a:spcBef>
              <a:spcAft>
                <a:spcPts val="600"/>
              </a:spcAft>
            </a:pPr>
            <a:r>
              <a:rPr lang="pl-PL" sz="4000" b="1" dirty="0">
                <a:solidFill>
                  <a:srgbClr val="243255"/>
                </a:solidFill>
              </a:rPr>
              <a:t>G8D report</a:t>
            </a:r>
          </a:p>
          <a:p>
            <a:r>
              <a:rPr lang="pl-PL" sz="2600" b="1" dirty="0" err="1"/>
              <a:t>Stages</a:t>
            </a:r>
            <a:r>
              <a:rPr lang="pl-PL" sz="2600" b="1" dirty="0"/>
              <a:t> of G8D </a:t>
            </a:r>
            <a:r>
              <a:rPr lang="pl-PL" sz="2600" b="1" dirty="0" err="1"/>
              <a:t>method</a:t>
            </a:r>
            <a:r>
              <a:rPr lang="pl-PL" sz="2600" b="1" dirty="0"/>
              <a:t>:</a:t>
            </a:r>
          </a:p>
          <a:p>
            <a:endParaRPr lang="pl-PL" sz="2800" b="1"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a:extLst>
              <a:ext uri="{FF2B5EF4-FFF2-40B4-BE49-F238E27FC236}">
                <a16:creationId xmlns:a16="http://schemas.microsoft.com/office/drawing/2014/main" id="{22A6FAE7-4CF1-4675-8BA1-4CDE2361D5A1}"/>
              </a:ext>
            </a:extLst>
          </p:cNvPr>
          <p:cNvGraphicFramePr/>
          <p:nvPr>
            <p:extLst>
              <p:ext uri="{D42A27DB-BD31-4B8C-83A1-F6EECF244321}">
                <p14:modId xmlns:p14="http://schemas.microsoft.com/office/powerpoint/2010/main" val="1000175505"/>
              </p:ext>
            </p:extLst>
          </p:nvPr>
        </p:nvGraphicFramePr>
        <p:xfrm>
          <a:off x="4267200" y="2019300"/>
          <a:ext cx="12192000" cy="617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6091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graphicEl>
                                              <a:dgm id="{58B4D4EC-0464-455D-B9C0-8E22D14820A7}"/>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graphicEl>
                                              <a:dgm id="{49151570-3530-463F-ADCF-21707BA653F1}"/>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
                                            <p:graphicEl>
                                              <a:dgm id="{5700E2E2-6669-4762-88A9-F1E9C3B457E6}"/>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
                                            <p:graphicEl>
                                              <a:dgm id="{C60B2886-0676-4BA9-8483-256451939D92}"/>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
                                            <p:graphicEl>
                                              <a:dgm id="{CC8434C3-A96E-450B-B76A-D096F9914F05}"/>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
                                            <p:graphicEl>
                                              <a:dgm id="{9A3F122B-A13D-4BCA-AEF9-95DB4091860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
                                            <p:graphicEl>
                                              <a:dgm id="{53B15D32-54BF-4C7F-86DD-BCAA1FA81E81}"/>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
                                            <p:graphicEl>
                                              <a:dgm id="{5277E707-EA3D-4E2A-AC12-7C95508A80A8}"/>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
                                            <p:graphicEl>
                                              <a:dgm id="{2975BE0A-0623-462E-BBD2-15AFC7E5F376}"/>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
                                            <p:graphicEl>
                                              <a:dgm id="{394BDA80-80AB-49FB-A812-717E27EF980E}"/>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
                                            <p:graphicEl>
                                              <a:dgm id="{10CE345C-1603-419B-BA16-A491FA61C128}"/>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
                                            <p:graphicEl>
                                              <a:dgm id="{6FD9EC1F-117A-4EC1-8FEA-7F217EEC01B8}"/>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
                                            <p:graphicEl>
                                              <a:dgm id="{2B24CD09-54FB-4875-9E1D-BDDA63C0FD6E}"/>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
                                            <p:graphicEl>
                                              <a:dgm id="{C765D548-8CEC-4B52-AF3F-6386AB63F5C4}"/>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
                                            <p:graphicEl>
                                              <a:dgm id="{5A19E8FF-81D8-42B0-9CDA-A8E2B57CC803}"/>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
                                            <p:graphicEl>
                                              <a:dgm id="{E98899ED-D54E-4E42-9BCC-A65FB4C7D4BB}"/>
                                            </p:graphic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
                                            <p:graphicEl>
                                              <a:dgm id="{44F41D14-C62B-4DB9-A0A0-95C734B7126F}"/>
                                            </p:graphicEl>
                                          </p:spTgt>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
                                            <p:graphicEl>
                                              <a:dgm id="{48C87E59-9FC1-4E30-B925-3F152BEC1F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INDEX</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10896600" y="28625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6248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447800" y="2875122"/>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246958" y="3371499"/>
            <a:ext cx="3962400" cy="2813591"/>
          </a:xfrm>
          <a:prstGeom prst="rect">
            <a:avLst/>
          </a:prstGeom>
          <a:noFill/>
        </p:spPr>
        <p:txBody>
          <a:bodyPr wrap="square" lIns="108000" rIns="108000" rtlCol="0">
            <a:spAutoFit/>
          </a:bodyPr>
          <a:lstStyle/>
          <a:p>
            <a:pPr marL="12700">
              <a:lnSpc>
                <a:spcPct val="100000"/>
              </a:lnSpc>
              <a:spcBef>
                <a:spcPts val="110"/>
              </a:spcBef>
            </a:pPr>
            <a:r>
              <a:rPr lang="en-US" altLang="ko-KR" sz="2400" b="1" dirty="0">
                <a:solidFill>
                  <a:srgbClr val="243255"/>
                </a:solidFill>
                <a:cs typeface="Arial" pitchFamily="34" charset="0"/>
              </a:rPr>
              <a:t>Unit 1: </a:t>
            </a:r>
            <a:endParaRPr lang="pl-PL" altLang="ko-KR" sz="2400" b="1" dirty="0">
              <a:solidFill>
                <a:srgbClr val="243255"/>
              </a:solidFill>
              <a:cs typeface="Arial" pitchFamily="34" charset="0"/>
            </a:endParaRPr>
          </a:p>
          <a:p>
            <a:pPr marL="12700">
              <a:lnSpc>
                <a:spcPct val="100000"/>
              </a:lnSpc>
              <a:spcBef>
                <a:spcPts val="110"/>
              </a:spcBef>
            </a:pPr>
            <a:r>
              <a:rPr lang="pl-PL" sz="2400" b="1" spc="50" dirty="0" err="1">
                <a:solidFill>
                  <a:srgbClr val="243255"/>
                </a:solidFill>
                <a:cs typeface="Tahoma"/>
              </a:rPr>
              <a:t>What</a:t>
            </a:r>
            <a:r>
              <a:rPr lang="pl-PL" sz="2400" b="1" spc="50" dirty="0">
                <a:solidFill>
                  <a:srgbClr val="243255"/>
                </a:solidFill>
                <a:cs typeface="Tahoma"/>
              </a:rPr>
              <a:t> </a:t>
            </a:r>
            <a:r>
              <a:rPr lang="pl-PL" sz="2400" b="1" spc="50" dirty="0" err="1">
                <a:solidFill>
                  <a:srgbClr val="243255"/>
                </a:solidFill>
                <a:cs typeface="Tahoma"/>
              </a:rPr>
              <a:t>is</a:t>
            </a:r>
            <a:r>
              <a:rPr lang="pl-PL" sz="2400" b="1" spc="50" dirty="0">
                <a:solidFill>
                  <a:srgbClr val="243255"/>
                </a:solidFill>
                <a:cs typeface="Tahoma"/>
              </a:rPr>
              <a:t> a </a:t>
            </a:r>
            <a:r>
              <a:rPr lang="pl-PL" sz="2400" b="1" spc="50" dirty="0" err="1">
                <a:solidFill>
                  <a:srgbClr val="243255"/>
                </a:solidFill>
                <a:cs typeface="Tahoma"/>
              </a:rPr>
              <a:t>complex</a:t>
            </a:r>
            <a:r>
              <a:rPr lang="pl-PL" sz="2400" b="1" spc="50" dirty="0">
                <a:solidFill>
                  <a:srgbClr val="243255"/>
                </a:solidFill>
                <a:cs typeface="Tahoma"/>
              </a:rPr>
              <a:t> problem?</a:t>
            </a:r>
            <a:endParaRPr lang="es-ES" sz="2400" b="1" spc="50" dirty="0">
              <a:solidFill>
                <a:srgbClr val="243255"/>
              </a:solidFill>
              <a:cs typeface="Tahoma"/>
            </a:endParaRPr>
          </a:p>
          <a:p>
            <a:pPr algn="just"/>
            <a:endParaRPr lang="pl-PL" altLang="ko-KR" sz="2400" b="1" dirty="0">
              <a:solidFill>
                <a:srgbClr val="243255"/>
              </a:solidFill>
              <a:cs typeface="Arial" pitchFamily="34" charset="0"/>
            </a:endParaRPr>
          </a:p>
          <a:p>
            <a:pPr marL="171450" indent="-152400">
              <a:buFont typeface="Arial" panose="020B0604020202020204" pitchFamily="34" charset="0"/>
              <a:buChar char="•"/>
            </a:pPr>
            <a:r>
              <a:rPr lang="en-US" altLang="ko-KR" sz="2000" dirty="0">
                <a:solidFill>
                  <a:srgbClr val="000000"/>
                </a:solidFill>
                <a:cs typeface="Arial" pitchFamily="34" charset="0"/>
              </a:rPr>
              <a:t>Differences between simple problems, complicated problems and complex problems.</a:t>
            </a:r>
            <a:endParaRPr lang="pl-PL" altLang="ko-KR" sz="2000" dirty="0">
              <a:solidFill>
                <a:srgbClr val="000000"/>
              </a:solidFill>
              <a:cs typeface="Arial" pitchFamily="34" charset="0"/>
            </a:endParaRPr>
          </a:p>
          <a:p>
            <a:pPr marL="171450" indent="-152400">
              <a:buFont typeface="Arial" panose="020B0604020202020204" pitchFamily="34" charset="0"/>
              <a:buChar char="•"/>
            </a:pPr>
            <a:r>
              <a:rPr lang="en-US" altLang="ko-KR" sz="2000" dirty="0">
                <a:solidFill>
                  <a:srgbClr val="000000"/>
                </a:solidFill>
                <a:cs typeface="Arial" pitchFamily="34" charset="0"/>
              </a:rPr>
              <a:t>Complication versus complexity.</a:t>
            </a:r>
          </a:p>
        </p:txBody>
      </p:sp>
      <p:sp>
        <p:nvSpPr>
          <p:cNvPr id="29" name="TextBox 34">
            <a:extLst>
              <a:ext uri="{FF2B5EF4-FFF2-40B4-BE49-F238E27FC236}">
                <a16:creationId xmlns:a16="http://schemas.microsoft.com/office/drawing/2014/main" id="{9A4BBE72-BFEB-4C72-9760-B722279C9CA7}"/>
              </a:ext>
            </a:extLst>
          </p:cNvPr>
          <p:cNvSpPr txBox="1"/>
          <p:nvPr/>
        </p:nvSpPr>
        <p:spPr>
          <a:xfrm>
            <a:off x="4209358" y="3369744"/>
            <a:ext cx="5774580" cy="4832092"/>
          </a:xfrm>
          <a:prstGeom prst="rect">
            <a:avLst/>
          </a:prstGeom>
          <a:noFill/>
        </p:spPr>
        <p:txBody>
          <a:bodyPr wrap="square" lIns="108000" rIns="108000" rtlCol="0">
            <a:spAutoFit/>
          </a:bodyPr>
          <a:lstStyle/>
          <a:p>
            <a:pPr algn="just"/>
            <a:r>
              <a:rPr lang="en-US" altLang="ko-KR" sz="2400" b="1" dirty="0">
                <a:solidFill>
                  <a:srgbClr val="243255"/>
                </a:solidFill>
                <a:cs typeface="Arial" pitchFamily="34" charset="0"/>
              </a:rPr>
              <a:t>Unit 2: </a:t>
            </a:r>
            <a:endParaRPr lang="pl-PL" altLang="ko-KR" sz="2400" b="1" dirty="0">
              <a:solidFill>
                <a:srgbClr val="243255"/>
              </a:solidFill>
              <a:cs typeface="Arial" pitchFamily="34" charset="0"/>
            </a:endParaRPr>
          </a:p>
          <a:p>
            <a:pPr algn="just"/>
            <a:r>
              <a:rPr lang="en-US" altLang="ko-KR" sz="2400" b="1" dirty="0">
                <a:solidFill>
                  <a:srgbClr val="243255"/>
                </a:solidFill>
                <a:cs typeface="Arial" pitchFamily="34" charset="0"/>
              </a:rPr>
              <a:t>Steps to solve complex problems.</a:t>
            </a:r>
            <a:endParaRPr lang="pl-PL" altLang="ko-KR" sz="2400" b="1" dirty="0">
              <a:solidFill>
                <a:srgbClr val="243255"/>
              </a:solidFill>
              <a:cs typeface="Arial" pitchFamily="34" charset="0"/>
            </a:endParaRPr>
          </a:p>
          <a:p>
            <a:pPr algn="just"/>
            <a:endParaRPr lang="pl-PL" altLang="ko-KR" sz="2400" b="1" dirty="0">
              <a:solidFill>
                <a:srgbClr val="243255"/>
              </a:solidFill>
              <a:cs typeface="Arial" pitchFamily="34" charset="0"/>
            </a:endParaRPr>
          </a:p>
          <a:p>
            <a:pPr algn="just"/>
            <a:endParaRPr lang="en-US" altLang="ko-KR" sz="2400" b="1" dirty="0">
              <a:solidFill>
                <a:srgbClr val="243255"/>
              </a:solidFill>
              <a:cs typeface="Arial" pitchFamily="34" charset="0"/>
            </a:endParaRPr>
          </a:p>
          <a:p>
            <a:pPr marL="266700" indent="-266700" algn="just">
              <a:buFont typeface="+mj-lt"/>
              <a:buAutoNum type="arabicPeriod"/>
            </a:pPr>
            <a:r>
              <a:rPr lang="en-US" altLang="ko-KR" sz="2000" dirty="0">
                <a:solidFill>
                  <a:srgbClr val="000000"/>
                </a:solidFill>
                <a:cs typeface="Arial" pitchFamily="34" charset="0"/>
              </a:rPr>
              <a:t>Identification of the problem and its causes.</a:t>
            </a:r>
          </a:p>
          <a:p>
            <a:pPr marL="266700" indent="-266700" algn="just">
              <a:buFont typeface="+mj-lt"/>
              <a:buAutoNum type="arabicPeriod"/>
            </a:pPr>
            <a:r>
              <a:rPr lang="en-US" altLang="ko-KR" sz="2000" dirty="0">
                <a:solidFill>
                  <a:srgbClr val="000000"/>
                </a:solidFill>
                <a:cs typeface="Arial" pitchFamily="34" charset="0"/>
              </a:rPr>
              <a:t>Consideration of effects of defined problem.</a:t>
            </a:r>
          </a:p>
          <a:p>
            <a:pPr marL="266700" indent="-266700" algn="just">
              <a:buFont typeface="+mj-lt"/>
              <a:buAutoNum type="arabicPeriod"/>
            </a:pPr>
            <a:r>
              <a:rPr lang="en-US" altLang="ko-KR" sz="2000" dirty="0">
                <a:solidFill>
                  <a:srgbClr val="000000"/>
                </a:solidFill>
                <a:cs typeface="Arial" pitchFamily="34" charset="0"/>
              </a:rPr>
              <a:t>Solutions based on brainstorming.</a:t>
            </a:r>
          </a:p>
          <a:p>
            <a:pPr marL="266700" indent="-266700" algn="just">
              <a:buFont typeface="+mj-lt"/>
              <a:buAutoNum type="arabicPeriod"/>
            </a:pPr>
            <a:r>
              <a:rPr lang="en-US" altLang="ko-KR" sz="2000" dirty="0">
                <a:solidFill>
                  <a:srgbClr val="000000"/>
                </a:solidFill>
                <a:cs typeface="Arial" pitchFamily="34" charset="0"/>
              </a:rPr>
              <a:t>Verification of the impact of proposed solutions.</a:t>
            </a:r>
          </a:p>
          <a:p>
            <a:pPr marL="266700" indent="-266700" algn="just">
              <a:buFont typeface="+mj-lt"/>
              <a:buAutoNum type="arabicPeriod"/>
            </a:pPr>
            <a:r>
              <a:rPr lang="en-US" altLang="ko-KR" sz="2000" dirty="0">
                <a:solidFill>
                  <a:srgbClr val="000000"/>
                </a:solidFill>
                <a:cs typeface="Arial" pitchFamily="34" charset="0"/>
              </a:rPr>
              <a:t>Choice of optimal solution to the problem.</a:t>
            </a:r>
          </a:p>
          <a:p>
            <a:pPr marL="266700" indent="-266700" algn="just">
              <a:buFont typeface="+mj-lt"/>
              <a:buAutoNum type="arabicPeriod"/>
            </a:pPr>
            <a:r>
              <a:rPr lang="en-US" altLang="ko-KR" sz="2000" dirty="0">
                <a:solidFill>
                  <a:srgbClr val="000000"/>
                </a:solidFill>
                <a:cs typeface="Arial" pitchFamily="34" charset="0"/>
              </a:rPr>
              <a:t>Plan implementation. PDCA cycle </a:t>
            </a:r>
            <a:endParaRPr lang="pl-PL" altLang="ko-KR" sz="2000" dirty="0">
              <a:solidFill>
                <a:srgbClr val="000000"/>
              </a:solidFill>
              <a:cs typeface="Arial" pitchFamily="34" charset="0"/>
            </a:endParaRPr>
          </a:p>
          <a:p>
            <a:pPr marL="266700" indent="-266700" algn="just">
              <a:buFont typeface="+mj-lt"/>
              <a:buAutoNum type="arabicPeriod"/>
            </a:pPr>
            <a:r>
              <a:rPr lang="en-US" altLang="ko-KR" sz="2000" dirty="0">
                <a:solidFill>
                  <a:srgbClr val="000000"/>
                </a:solidFill>
                <a:cs typeface="Arial" pitchFamily="34" charset="0"/>
              </a:rPr>
              <a:t>Preparation for changes.</a:t>
            </a: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14" name="TextBox 34">
            <a:extLst>
              <a:ext uri="{FF2B5EF4-FFF2-40B4-BE49-F238E27FC236}">
                <a16:creationId xmlns:a16="http://schemas.microsoft.com/office/drawing/2014/main" id="{9A4BBE72-BFEB-4C72-9760-B722279C9CA7}"/>
              </a:ext>
            </a:extLst>
          </p:cNvPr>
          <p:cNvSpPr txBox="1"/>
          <p:nvPr/>
        </p:nvSpPr>
        <p:spPr>
          <a:xfrm>
            <a:off x="9945838" y="3371499"/>
            <a:ext cx="4258890" cy="4832092"/>
          </a:xfrm>
          <a:prstGeom prst="rect">
            <a:avLst/>
          </a:prstGeom>
          <a:noFill/>
        </p:spPr>
        <p:txBody>
          <a:bodyPr wrap="square" lIns="108000" rIns="108000" rtlCol="0">
            <a:spAutoFit/>
          </a:bodyPr>
          <a:lstStyle/>
          <a:p>
            <a:pPr algn="just"/>
            <a:r>
              <a:rPr lang="en-US" altLang="ko-KR" sz="2400" b="1" dirty="0">
                <a:solidFill>
                  <a:srgbClr val="243255"/>
                </a:solidFill>
                <a:cs typeface="Arial" pitchFamily="34" charset="0"/>
              </a:rPr>
              <a:t>Unit </a:t>
            </a:r>
            <a:r>
              <a:rPr lang="pl-PL" altLang="ko-KR" sz="2400" b="1" dirty="0">
                <a:solidFill>
                  <a:srgbClr val="243255"/>
                </a:solidFill>
                <a:cs typeface="Arial" pitchFamily="34" charset="0"/>
              </a:rPr>
              <a:t>3</a:t>
            </a:r>
            <a:r>
              <a:rPr lang="en-US" altLang="ko-KR" sz="2400" b="1" dirty="0">
                <a:solidFill>
                  <a:srgbClr val="243255"/>
                </a:solidFill>
                <a:cs typeface="Arial" pitchFamily="34" charset="0"/>
              </a:rPr>
              <a:t>: </a:t>
            </a:r>
            <a:endParaRPr lang="pl-PL" altLang="ko-KR" sz="2400" b="1" dirty="0">
              <a:solidFill>
                <a:srgbClr val="243255"/>
              </a:solidFill>
              <a:cs typeface="Arial" pitchFamily="34" charset="0"/>
            </a:endParaRPr>
          </a:p>
          <a:p>
            <a:r>
              <a:rPr lang="en-US" altLang="ko-KR" sz="2400" b="1" dirty="0">
                <a:solidFill>
                  <a:srgbClr val="243255"/>
                </a:solidFill>
                <a:cs typeface="Arial" pitchFamily="34" charset="0"/>
              </a:rPr>
              <a:t>Tools to help identify </a:t>
            </a:r>
            <a:br>
              <a:rPr lang="pl-PL" altLang="ko-KR" sz="2400" b="1" dirty="0">
                <a:solidFill>
                  <a:srgbClr val="243255"/>
                </a:solidFill>
                <a:cs typeface="Arial" pitchFamily="34" charset="0"/>
              </a:rPr>
            </a:br>
            <a:r>
              <a:rPr lang="en-US" altLang="ko-KR" sz="2400" b="1" dirty="0">
                <a:solidFill>
                  <a:srgbClr val="243255"/>
                </a:solidFill>
                <a:cs typeface="Arial" pitchFamily="34" charset="0"/>
              </a:rPr>
              <a:t>the problem and its causes. </a:t>
            </a:r>
            <a:endParaRPr lang="pl-PL" altLang="ko-KR" sz="2400" b="1" dirty="0">
              <a:solidFill>
                <a:srgbClr val="243255"/>
              </a:solidFill>
              <a:cs typeface="Arial" pitchFamily="34" charset="0"/>
            </a:endParaRPr>
          </a:p>
          <a:p>
            <a:endParaRPr lang="en-US" altLang="ko-KR" sz="2400" b="1" dirty="0">
              <a:solidFill>
                <a:srgbClr val="243255"/>
              </a:solidFill>
              <a:cs typeface="Arial" pitchFamily="34" charset="0"/>
            </a:endParaRPr>
          </a:p>
          <a:p>
            <a:pPr marL="266700" indent="-266700">
              <a:buFont typeface="+mj-lt"/>
              <a:buAutoNum type="arabicPeriod"/>
            </a:pPr>
            <a:r>
              <a:rPr lang="en-US" altLang="ko-KR" sz="2000" dirty="0">
                <a:solidFill>
                  <a:srgbClr val="000000"/>
                </a:solidFill>
                <a:cs typeface="Arial" pitchFamily="34" charset="0"/>
              </a:rPr>
              <a:t>Einstein's Problem-Solving Formula</a:t>
            </a:r>
          </a:p>
          <a:p>
            <a:pPr marL="266700" indent="-266700" algn="just">
              <a:buFont typeface="+mj-lt"/>
              <a:buAutoNum type="arabicPeriod"/>
            </a:pPr>
            <a:r>
              <a:rPr lang="en-US" altLang="ko-KR" sz="2000" dirty="0">
                <a:solidFill>
                  <a:srgbClr val="000000"/>
                </a:solidFill>
                <a:cs typeface="Arial" pitchFamily="34" charset="0"/>
              </a:rPr>
              <a:t>Design thinking.</a:t>
            </a:r>
          </a:p>
          <a:p>
            <a:pPr marL="266700" indent="-266700" algn="just">
              <a:buFont typeface="+mj-lt"/>
              <a:buAutoNum type="arabicPeriod"/>
            </a:pPr>
            <a:r>
              <a:rPr lang="pl-PL" altLang="ko-KR" sz="2000" dirty="0">
                <a:solidFill>
                  <a:srgbClr val="000000"/>
                </a:solidFill>
                <a:cs typeface="Arial" pitchFamily="34" charset="0"/>
              </a:rPr>
              <a:t>5</a:t>
            </a:r>
            <a:r>
              <a:rPr lang="en-US" altLang="ko-KR" sz="2000" dirty="0">
                <a:solidFill>
                  <a:srgbClr val="000000"/>
                </a:solidFill>
                <a:cs typeface="Arial" pitchFamily="34" charset="0"/>
              </a:rPr>
              <a:t> x Why </a:t>
            </a:r>
            <a:endParaRPr lang="pl-PL" altLang="ko-KR" sz="2000" dirty="0">
              <a:solidFill>
                <a:srgbClr val="000000"/>
              </a:solidFill>
              <a:cs typeface="Arial" pitchFamily="34" charset="0"/>
            </a:endParaRPr>
          </a:p>
          <a:p>
            <a:pPr marL="266700" indent="-266700" algn="just">
              <a:buFont typeface="+mj-lt"/>
              <a:buAutoNum type="arabicPeriod"/>
            </a:pPr>
            <a:r>
              <a:rPr lang="en-US" altLang="ko-KR" sz="2000" dirty="0">
                <a:solidFill>
                  <a:srgbClr val="000000"/>
                </a:solidFill>
                <a:cs typeface="Arial" pitchFamily="34" charset="0"/>
              </a:rPr>
              <a:t>5 x What </a:t>
            </a:r>
            <a:endParaRPr lang="pl-PL" altLang="ko-KR" sz="2000" dirty="0">
              <a:solidFill>
                <a:srgbClr val="000000"/>
              </a:solidFill>
              <a:cs typeface="Arial" pitchFamily="34" charset="0"/>
            </a:endParaRPr>
          </a:p>
          <a:p>
            <a:pPr marL="266700" indent="-266700" algn="just">
              <a:buFont typeface="+mj-lt"/>
              <a:buAutoNum type="arabicPeriod"/>
            </a:pPr>
            <a:r>
              <a:rPr lang="en-US" altLang="ko-KR" sz="2000" dirty="0">
                <a:solidFill>
                  <a:srgbClr val="000000"/>
                </a:solidFill>
                <a:cs typeface="Arial" pitchFamily="34" charset="0"/>
              </a:rPr>
              <a:t>Ishikawa Diagram.</a:t>
            </a:r>
          </a:p>
          <a:p>
            <a:pPr marL="266700" indent="-266700" algn="just">
              <a:buFont typeface="+mj-lt"/>
              <a:buAutoNum type="arabicPeriod"/>
            </a:pPr>
            <a:r>
              <a:rPr lang="en-US" altLang="ko-KR" sz="2000" dirty="0">
                <a:solidFill>
                  <a:srgbClr val="000000"/>
                </a:solidFill>
                <a:cs typeface="Arial" pitchFamily="34" charset="0"/>
              </a:rPr>
              <a:t>8D Report.</a:t>
            </a:r>
          </a:p>
          <a:p>
            <a:pPr marL="266700" indent="-266700" algn="just">
              <a:buFont typeface="+mj-lt"/>
              <a:buAutoNum type="arabicPeriod"/>
            </a:pPr>
            <a:r>
              <a:rPr lang="en-US" altLang="ko-KR" sz="2000" dirty="0">
                <a:solidFill>
                  <a:srgbClr val="000000"/>
                </a:solidFill>
                <a:cs typeface="Arial" pitchFamily="34" charset="0"/>
              </a:rPr>
              <a:t>CATWOE Analysis.</a:t>
            </a: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15" name="object 6">
            <a:extLst>
              <a:ext uri="{FF2B5EF4-FFF2-40B4-BE49-F238E27FC236}">
                <a16:creationId xmlns:a16="http://schemas.microsoft.com/office/drawing/2014/main" id="{25912CAA-5A11-4529-A60A-EF64FAACD856}"/>
              </a:ext>
            </a:extLst>
          </p:cNvPr>
          <p:cNvSpPr/>
          <p:nvPr/>
        </p:nvSpPr>
        <p:spPr>
          <a:xfrm>
            <a:off x="15240000" y="28625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34">
            <a:extLst>
              <a:ext uri="{FF2B5EF4-FFF2-40B4-BE49-F238E27FC236}">
                <a16:creationId xmlns:a16="http://schemas.microsoft.com/office/drawing/2014/main" id="{9A4BBE72-BFEB-4C72-9760-B722279C9CA7}"/>
              </a:ext>
            </a:extLst>
          </p:cNvPr>
          <p:cNvSpPr txBox="1"/>
          <p:nvPr/>
        </p:nvSpPr>
        <p:spPr>
          <a:xfrm>
            <a:off x="14630400" y="3371499"/>
            <a:ext cx="3505200" cy="4524315"/>
          </a:xfrm>
          <a:prstGeom prst="rect">
            <a:avLst/>
          </a:prstGeom>
          <a:noFill/>
        </p:spPr>
        <p:txBody>
          <a:bodyPr wrap="square" lIns="108000" rIns="108000" rtlCol="0">
            <a:spAutoFit/>
          </a:bodyPr>
          <a:lstStyle/>
          <a:p>
            <a:pPr algn="just"/>
            <a:r>
              <a:rPr lang="en-US" altLang="ko-KR" sz="2400" b="1" dirty="0">
                <a:solidFill>
                  <a:srgbClr val="243255"/>
                </a:solidFill>
                <a:cs typeface="Arial" pitchFamily="34" charset="0"/>
              </a:rPr>
              <a:t>Unit </a:t>
            </a:r>
            <a:r>
              <a:rPr lang="pl-PL" altLang="ko-KR" sz="2400" b="1" dirty="0">
                <a:solidFill>
                  <a:srgbClr val="243255"/>
                </a:solidFill>
                <a:cs typeface="Arial" pitchFamily="34" charset="0"/>
              </a:rPr>
              <a:t>4</a:t>
            </a:r>
            <a:r>
              <a:rPr lang="en-US" altLang="ko-KR" sz="2400" b="1" dirty="0">
                <a:solidFill>
                  <a:srgbClr val="243255"/>
                </a:solidFill>
                <a:cs typeface="Arial" pitchFamily="34" charset="0"/>
              </a:rPr>
              <a:t>: </a:t>
            </a:r>
            <a:endParaRPr lang="pl-PL" altLang="ko-KR" sz="2400" b="1" dirty="0">
              <a:solidFill>
                <a:srgbClr val="243255"/>
              </a:solidFill>
              <a:cs typeface="Arial" pitchFamily="34" charset="0"/>
            </a:endParaRPr>
          </a:p>
          <a:p>
            <a:r>
              <a:rPr lang="en-US" altLang="ko-KR" sz="2400" b="1" dirty="0">
                <a:solidFill>
                  <a:srgbClr val="243255"/>
                </a:solidFill>
                <a:cs typeface="Arial" pitchFamily="34" charset="0"/>
              </a:rPr>
              <a:t>Tools helpful in </a:t>
            </a:r>
            <a:br>
              <a:rPr lang="pl-PL" altLang="ko-KR" sz="2400" b="1" dirty="0">
                <a:solidFill>
                  <a:srgbClr val="243255"/>
                </a:solidFill>
                <a:cs typeface="Arial" pitchFamily="34" charset="0"/>
              </a:rPr>
            </a:br>
            <a:r>
              <a:rPr lang="en-US" altLang="ko-KR" sz="2400" b="1" dirty="0">
                <a:solidFill>
                  <a:srgbClr val="243255"/>
                </a:solidFill>
                <a:cs typeface="Arial" pitchFamily="34" charset="0"/>
              </a:rPr>
              <a:t>brainstorming solutions. </a:t>
            </a:r>
            <a:endParaRPr lang="pl-PL" altLang="ko-KR" sz="2400" b="1" dirty="0">
              <a:solidFill>
                <a:srgbClr val="243255"/>
              </a:solidFill>
              <a:cs typeface="Arial" pitchFamily="34" charset="0"/>
            </a:endParaRPr>
          </a:p>
          <a:p>
            <a:endParaRPr lang="en-US" altLang="ko-KR" sz="2400" b="1" dirty="0">
              <a:solidFill>
                <a:srgbClr val="243255"/>
              </a:solidFill>
              <a:cs typeface="Arial" pitchFamily="34" charset="0"/>
            </a:endParaRPr>
          </a:p>
          <a:p>
            <a:pPr marL="266700" indent="-266700">
              <a:buFont typeface="+mj-lt"/>
              <a:buAutoNum type="arabicPeriod"/>
            </a:pPr>
            <a:r>
              <a:rPr lang="en-US" altLang="ko-KR" sz="2000" dirty="0">
                <a:solidFill>
                  <a:srgbClr val="000000"/>
                </a:solidFill>
                <a:cs typeface="Arial" pitchFamily="34" charset="0"/>
              </a:rPr>
              <a:t>Brainstorming.</a:t>
            </a:r>
          </a:p>
          <a:p>
            <a:pPr marL="266700" indent="-266700">
              <a:buFont typeface="+mj-lt"/>
              <a:buAutoNum type="arabicPeriod"/>
            </a:pPr>
            <a:r>
              <a:rPr lang="en-US" altLang="ko-KR" sz="2000" dirty="0">
                <a:solidFill>
                  <a:srgbClr val="000000"/>
                </a:solidFill>
                <a:cs typeface="Arial" pitchFamily="34" charset="0"/>
              </a:rPr>
              <a:t>Reverse brainstorming. </a:t>
            </a:r>
          </a:p>
          <a:p>
            <a:pPr marL="266700" indent="-266700">
              <a:buFont typeface="+mj-lt"/>
              <a:buAutoNum type="arabicPeriod"/>
            </a:pPr>
            <a:r>
              <a:rPr lang="en-US" altLang="ko-KR" sz="2000" dirty="0">
                <a:solidFill>
                  <a:srgbClr val="000000"/>
                </a:solidFill>
                <a:cs typeface="Arial" pitchFamily="34" charset="0"/>
              </a:rPr>
              <a:t>635 Method.</a:t>
            </a:r>
          </a:p>
          <a:p>
            <a:pPr marL="266700" indent="-266700">
              <a:buFont typeface="+mj-lt"/>
              <a:buAutoNum type="arabicPeriod"/>
            </a:pPr>
            <a:r>
              <a:rPr lang="en-US" altLang="ko-KR" sz="2000" dirty="0">
                <a:solidFill>
                  <a:srgbClr val="000000"/>
                </a:solidFill>
                <a:cs typeface="Arial" pitchFamily="34" charset="0"/>
              </a:rPr>
              <a:t>SCAMPER.</a:t>
            </a:r>
          </a:p>
          <a:p>
            <a:pPr marL="266700" indent="-266700">
              <a:buFont typeface="+mj-lt"/>
              <a:buAutoNum type="arabicPeriod"/>
            </a:pPr>
            <a:r>
              <a:rPr lang="en-US" altLang="ko-KR" sz="2000" dirty="0">
                <a:solidFill>
                  <a:srgbClr val="000000"/>
                </a:solidFill>
                <a:cs typeface="Arial" pitchFamily="34" charset="0"/>
              </a:rPr>
              <a:t>Walt Disney Method.</a:t>
            </a:r>
          </a:p>
          <a:p>
            <a:pPr marL="266700" indent="-266700">
              <a:buFont typeface="+mj-lt"/>
              <a:buAutoNum type="arabicPeriod"/>
            </a:pPr>
            <a:r>
              <a:rPr lang="en-US" altLang="ko-KR" sz="2000" dirty="0">
                <a:solidFill>
                  <a:srgbClr val="000000"/>
                </a:solidFill>
                <a:cs typeface="Arial" pitchFamily="34" charset="0"/>
              </a:rPr>
              <a:t>Pareto chart.</a:t>
            </a: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Tree>
    <p:extLst>
      <p:ext uri="{BB962C8B-B14F-4D97-AF65-F5344CB8AC3E}">
        <p14:creationId xmlns:p14="http://schemas.microsoft.com/office/powerpoint/2010/main" val="20155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7" grpId="0" animBg="1"/>
      <p:bldP spid="48" grpId="0"/>
      <p:bldP spid="29" grpId="0"/>
      <p:bldP spid="14" grpId="0"/>
      <p:bldP spid="15" grpId="0" animBg="1"/>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344044"/>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D0: </a:t>
            </a:r>
            <a:r>
              <a:rPr lang="pl-PL" sz="2800" dirty="0" err="1"/>
              <a:t>Preparation</a:t>
            </a:r>
            <a:r>
              <a:rPr lang="pl-PL" sz="2800" dirty="0"/>
              <a:t> of G8D</a:t>
            </a:r>
          </a:p>
          <a:p>
            <a:pPr marL="12700">
              <a:lnSpc>
                <a:spcPct val="100000"/>
              </a:lnSpc>
              <a:spcBef>
                <a:spcPts val="110"/>
              </a:spcBef>
              <a:spcAft>
                <a:spcPts val="600"/>
              </a:spcAft>
            </a:pPr>
            <a:endParaRPr lang="pl-PL" sz="1100" dirty="0"/>
          </a:p>
          <a:p>
            <a:pPr marL="457200" indent="-457200">
              <a:buAutoNum type="arabicPeriod"/>
            </a:pPr>
            <a:r>
              <a:rPr lang="pl-PL" sz="2400" b="1" dirty="0" err="1"/>
              <a:t>Identification</a:t>
            </a:r>
            <a:r>
              <a:rPr lang="pl-PL" sz="2400" b="1" dirty="0"/>
              <a:t> of the problem. </a:t>
            </a:r>
          </a:p>
          <a:p>
            <a:pPr marL="457200" indent="-457200">
              <a:buAutoNum type="arabicPeriod"/>
            </a:pPr>
            <a:r>
              <a:rPr lang="pl-PL" sz="2400" b="1" dirty="0"/>
              <a:t>It </a:t>
            </a:r>
            <a:r>
              <a:rPr lang="pl-PL" sz="2400" b="1" dirty="0" err="1"/>
              <a:t>is</a:t>
            </a:r>
            <a:r>
              <a:rPr lang="pl-PL" sz="2400" b="1" dirty="0"/>
              <a:t> </a:t>
            </a:r>
            <a:r>
              <a:rPr lang="pl-PL" sz="2400" b="1" dirty="0" err="1"/>
              <a:t>necessary</a:t>
            </a:r>
            <a:r>
              <a:rPr lang="pl-PL" sz="2400" b="1" dirty="0"/>
              <a:t> to </a:t>
            </a:r>
            <a:r>
              <a:rPr lang="pl-PL" sz="2400" b="1" dirty="0" err="1"/>
              <a:t>answer</a:t>
            </a:r>
            <a:r>
              <a:rPr lang="pl-PL" sz="2400" b="1" dirty="0"/>
              <a:t> the </a:t>
            </a:r>
            <a:r>
              <a:rPr lang="pl-PL" sz="2400" b="1" dirty="0" err="1"/>
              <a:t>question</a:t>
            </a:r>
            <a:r>
              <a:rPr lang="pl-PL" sz="2400" b="1" dirty="0"/>
              <a:t> </a:t>
            </a:r>
            <a:r>
              <a:rPr lang="pl-PL" sz="2400" b="1" dirty="0" err="1"/>
              <a:t>whether</a:t>
            </a:r>
            <a:r>
              <a:rPr lang="pl-PL" sz="2400" b="1" dirty="0"/>
              <a:t> the G8D </a:t>
            </a:r>
            <a:r>
              <a:rPr lang="pl-PL" sz="2400" b="1" dirty="0" err="1"/>
              <a:t>method</a:t>
            </a:r>
            <a:r>
              <a:rPr lang="pl-PL" sz="2400" b="1" dirty="0"/>
              <a:t> </a:t>
            </a:r>
            <a:r>
              <a:rPr lang="pl-PL" sz="2400" b="1" dirty="0" err="1"/>
              <a:t>is</a:t>
            </a:r>
            <a:r>
              <a:rPr lang="pl-PL" sz="2400" b="1" dirty="0"/>
              <a:t> </a:t>
            </a:r>
            <a:r>
              <a:rPr lang="pl-PL" sz="2400" b="1" dirty="0" err="1"/>
              <a:t>appropriate</a:t>
            </a:r>
            <a:r>
              <a:rPr lang="pl-PL" sz="2400" b="1" dirty="0"/>
              <a:t> to </a:t>
            </a:r>
            <a:r>
              <a:rPr lang="pl-PL" sz="2400" b="1" dirty="0" err="1"/>
              <a:t>solve</a:t>
            </a:r>
            <a:r>
              <a:rPr lang="pl-PL" sz="2400" b="1" dirty="0"/>
              <a:t> the problem.</a:t>
            </a:r>
          </a:p>
          <a:p>
            <a:pPr marL="457200" indent="-457200">
              <a:buAutoNum type="arabicPeriod"/>
            </a:pPr>
            <a:r>
              <a:rPr lang="pl-PL" sz="2400" b="1" dirty="0" err="1"/>
              <a:t>Criteria</a:t>
            </a:r>
            <a:r>
              <a:rPr lang="pl-PL" sz="2400" b="1" dirty="0"/>
              <a:t> for the </a:t>
            </a:r>
            <a:r>
              <a:rPr lang="pl-PL" sz="2400" b="1" dirty="0" err="1"/>
              <a:t>application</a:t>
            </a:r>
            <a:r>
              <a:rPr lang="pl-PL" sz="2400" b="1" dirty="0"/>
              <a:t> of </a:t>
            </a:r>
            <a:r>
              <a:rPr lang="pl-PL" sz="2400" b="1" dirty="0" err="1"/>
              <a:t>this</a:t>
            </a:r>
            <a:r>
              <a:rPr lang="pl-PL" sz="2400" b="1" dirty="0"/>
              <a:t> </a:t>
            </a:r>
            <a:r>
              <a:rPr lang="pl-PL" sz="2400" b="1" dirty="0" err="1"/>
              <a:t>method</a:t>
            </a:r>
            <a:r>
              <a:rPr lang="pl-PL" sz="2400" b="1" dirty="0"/>
              <a:t>:</a:t>
            </a:r>
          </a:p>
          <a:p>
            <a:pPr marL="800100" indent="-342900">
              <a:buFont typeface="Arial" panose="020B0604020202020204" pitchFamily="34" charset="0"/>
              <a:buChar char="•"/>
            </a:pPr>
            <a:r>
              <a:rPr lang="pl-PL" sz="2400" dirty="0"/>
              <a:t>problem </a:t>
            </a:r>
            <a:r>
              <a:rPr lang="pl-PL" sz="2400" dirty="0" err="1"/>
              <a:t>symptoms</a:t>
            </a:r>
            <a:r>
              <a:rPr lang="pl-PL" sz="2400" dirty="0"/>
              <a:t> </a:t>
            </a:r>
            <a:r>
              <a:rPr lang="pl-PL" sz="2400" dirty="0" err="1"/>
              <a:t>should</a:t>
            </a:r>
            <a:r>
              <a:rPr lang="pl-PL" sz="2400" dirty="0"/>
              <a:t> be </a:t>
            </a:r>
            <a:r>
              <a:rPr lang="pl-PL" sz="2400" dirty="0" err="1"/>
              <a:t>defined</a:t>
            </a:r>
            <a:r>
              <a:rPr lang="pl-PL" sz="2400" dirty="0"/>
              <a:t> and </a:t>
            </a:r>
            <a:r>
              <a:rPr lang="pl-PL" sz="2400" dirty="0" err="1"/>
              <a:t>measurable</a:t>
            </a:r>
            <a:r>
              <a:rPr lang="pl-PL" sz="2400" dirty="0"/>
              <a:t>,</a:t>
            </a:r>
          </a:p>
          <a:p>
            <a:pPr marL="800100" indent="-342900">
              <a:buFont typeface="Arial" panose="020B0604020202020204" pitchFamily="34" charset="0"/>
              <a:buChar char="•"/>
            </a:pPr>
            <a:r>
              <a:rPr lang="pl-PL" sz="2400" dirty="0" err="1"/>
              <a:t>people</a:t>
            </a:r>
            <a:r>
              <a:rPr lang="pl-PL" sz="2400" dirty="0"/>
              <a:t> </a:t>
            </a:r>
            <a:r>
              <a:rPr lang="pl-PL" sz="2400" dirty="0" err="1"/>
              <a:t>experiencing</a:t>
            </a:r>
            <a:r>
              <a:rPr lang="pl-PL" sz="2400" dirty="0"/>
              <a:t> </a:t>
            </a:r>
            <a:r>
              <a:rPr lang="pl-PL" sz="2400" dirty="0" err="1"/>
              <a:t>symptoms</a:t>
            </a:r>
            <a:r>
              <a:rPr lang="pl-PL" sz="2400" dirty="0"/>
              <a:t> of the problem </a:t>
            </a:r>
            <a:r>
              <a:rPr lang="pl-PL" sz="2400" dirty="0" err="1"/>
              <a:t>should</a:t>
            </a:r>
            <a:r>
              <a:rPr lang="pl-PL" sz="2400" dirty="0"/>
              <a:t> be </a:t>
            </a:r>
            <a:r>
              <a:rPr lang="pl-PL" sz="2400" dirty="0" err="1"/>
              <a:t>identifiable</a:t>
            </a:r>
            <a:r>
              <a:rPr lang="pl-PL" sz="2400" dirty="0"/>
              <a:t>,</a:t>
            </a:r>
          </a:p>
          <a:p>
            <a:pPr marL="800100" indent="-342900">
              <a:buFont typeface="Arial" panose="020B0604020202020204" pitchFamily="34" charset="0"/>
              <a:buChar char="•"/>
            </a:pPr>
            <a:r>
              <a:rPr lang="pl-PL" sz="2400" dirty="0"/>
              <a:t>the </a:t>
            </a:r>
            <a:r>
              <a:rPr lang="pl-PL" sz="2400" dirty="0" err="1"/>
              <a:t>measures</a:t>
            </a:r>
            <a:r>
              <a:rPr lang="pl-PL" sz="2400" dirty="0"/>
              <a:t> </a:t>
            </a:r>
            <a:r>
              <a:rPr lang="pl-PL" sz="2400" dirty="0" err="1"/>
              <a:t>used</a:t>
            </a:r>
            <a:r>
              <a:rPr lang="pl-PL" sz="2400" dirty="0"/>
              <a:t> to </a:t>
            </a:r>
            <a:r>
              <a:rPr lang="pl-PL" sz="2400" dirty="0" err="1"/>
              <a:t>quantify</a:t>
            </a:r>
            <a:r>
              <a:rPr lang="pl-PL" sz="2400" dirty="0"/>
              <a:t> the </a:t>
            </a:r>
            <a:r>
              <a:rPr lang="pl-PL" sz="2400" dirty="0" err="1"/>
              <a:t>symptoms</a:t>
            </a:r>
            <a:r>
              <a:rPr lang="pl-PL" sz="2400" dirty="0"/>
              <a:t> of the problem show </a:t>
            </a:r>
            <a:r>
              <a:rPr lang="pl-PL" sz="2400" dirty="0" err="1"/>
              <a:t>that</a:t>
            </a:r>
            <a:r>
              <a:rPr lang="pl-PL" sz="2400" dirty="0"/>
              <a:t> the </a:t>
            </a:r>
            <a:r>
              <a:rPr lang="pl-PL" sz="2400" dirty="0" err="1"/>
              <a:t>priority</a:t>
            </a:r>
            <a:r>
              <a:rPr lang="pl-PL" sz="2400" dirty="0"/>
              <a:t> of the symptom (</a:t>
            </a:r>
            <a:r>
              <a:rPr lang="pl-PL" sz="2400" dirty="0" err="1"/>
              <a:t>e.g</a:t>
            </a:r>
            <a:r>
              <a:rPr lang="pl-PL" sz="2400" dirty="0"/>
              <a:t>. </a:t>
            </a:r>
            <a:r>
              <a:rPr lang="pl-PL" sz="2400" dirty="0" err="1"/>
              <a:t>urgency</a:t>
            </a:r>
            <a:r>
              <a:rPr lang="pl-PL" sz="2400" dirty="0"/>
              <a:t>, </a:t>
            </a:r>
            <a:r>
              <a:rPr lang="pl-PL" sz="2400" dirty="0" err="1"/>
              <a:t>importance</a:t>
            </a:r>
            <a:r>
              <a:rPr lang="pl-PL" sz="2400" dirty="0"/>
              <a:t> for the </a:t>
            </a:r>
            <a:r>
              <a:rPr lang="pl-PL" sz="2400" dirty="0" err="1"/>
              <a:t>enterprise</a:t>
            </a:r>
            <a:r>
              <a:rPr lang="pl-PL" sz="2400" dirty="0"/>
              <a:t>, </a:t>
            </a:r>
            <a:r>
              <a:rPr lang="pl-PL" sz="2400" dirty="0" err="1"/>
              <a:t>rapid</a:t>
            </a:r>
            <a:r>
              <a:rPr lang="pl-PL" sz="2400" dirty="0"/>
              <a:t> development) </a:t>
            </a:r>
            <a:r>
              <a:rPr lang="pl-PL" sz="2400" dirty="0" err="1"/>
              <a:t>justifies</a:t>
            </a:r>
            <a:r>
              <a:rPr lang="pl-PL" sz="2400" dirty="0"/>
              <a:t> the </a:t>
            </a:r>
            <a:r>
              <a:rPr lang="pl-PL" sz="2400" dirty="0" err="1"/>
              <a:t>use</a:t>
            </a:r>
            <a:r>
              <a:rPr lang="pl-PL" sz="2400" dirty="0"/>
              <a:t> of </a:t>
            </a:r>
            <a:r>
              <a:rPr lang="pl-PL" sz="2400" dirty="0" err="1"/>
              <a:t>this</a:t>
            </a:r>
            <a:r>
              <a:rPr lang="pl-PL" sz="2400" dirty="0"/>
              <a:t> </a:t>
            </a:r>
            <a:r>
              <a:rPr lang="pl-PL" sz="2400" dirty="0" err="1"/>
              <a:t>method</a:t>
            </a:r>
            <a:r>
              <a:rPr lang="pl-PL" sz="2400" dirty="0"/>
              <a:t>,</a:t>
            </a:r>
          </a:p>
          <a:p>
            <a:pPr marL="800100" indent="-342900">
              <a:buFont typeface="Arial" panose="020B0604020202020204" pitchFamily="34" charset="0"/>
              <a:buChar char="•"/>
            </a:pPr>
            <a:r>
              <a:rPr lang="pl-PL" sz="2400" dirty="0"/>
              <a:t>the </a:t>
            </a:r>
            <a:r>
              <a:rPr lang="pl-PL" sz="2400" dirty="0" err="1"/>
              <a:t>causes</a:t>
            </a:r>
            <a:r>
              <a:rPr lang="pl-PL" sz="2400" dirty="0"/>
              <a:t> of the problem </a:t>
            </a:r>
            <a:r>
              <a:rPr lang="pl-PL" sz="2400" dirty="0" err="1"/>
              <a:t>are</a:t>
            </a:r>
            <a:r>
              <a:rPr lang="pl-PL" sz="2400" dirty="0"/>
              <a:t> </a:t>
            </a:r>
            <a:r>
              <a:rPr lang="pl-PL" sz="2400" dirty="0" err="1"/>
              <a:t>unknown</a:t>
            </a:r>
            <a:r>
              <a:rPr lang="pl-PL" sz="2400" dirty="0"/>
              <a:t>,</a:t>
            </a:r>
          </a:p>
          <a:p>
            <a:pPr marL="800100" indent="-342900">
              <a:buFont typeface="Arial" panose="020B0604020202020204" pitchFamily="34" charset="0"/>
              <a:buChar char="•"/>
            </a:pPr>
            <a:r>
              <a:rPr lang="pl-PL" sz="2400" dirty="0"/>
              <a:t>management </a:t>
            </a:r>
            <a:r>
              <a:rPr lang="pl-PL" sz="2400" dirty="0" err="1"/>
              <a:t>undertakes</a:t>
            </a:r>
            <a:r>
              <a:rPr lang="pl-PL" sz="2400" dirty="0"/>
              <a:t> to </a:t>
            </a:r>
            <a:r>
              <a:rPr lang="pl-PL" sz="2400" dirty="0" err="1"/>
              <a:t>provide</a:t>
            </a:r>
            <a:r>
              <a:rPr lang="pl-PL" sz="2400" dirty="0"/>
              <a:t> the </a:t>
            </a:r>
            <a:r>
              <a:rPr lang="pl-PL" sz="2400" dirty="0" err="1"/>
              <a:t>necessary</a:t>
            </a:r>
            <a:r>
              <a:rPr lang="pl-PL" sz="2400" dirty="0"/>
              <a:t> </a:t>
            </a:r>
            <a:r>
              <a:rPr lang="pl-PL" sz="2400" dirty="0" err="1"/>
              <a:t>resources</a:t>
            </a:r>
            <a:r>
              <a:rPr lang="pl-PL" sz="2400" dirty="0"/>
              <a:t> to </a:t>
            </a:r>
            <a:r>
              <a:rPr lang="pl-PL" sz="2400" dirty="0" err="1"/>
              <a:t>solve</a:t>
            </a:r>
            <a:r>
              <a:rPr lang="pl-PL" sz="2400" dirty="0"/>
              <a:t> the problem on the </a:t>
            </a:r>
            <a:r>
              <a:rPr lang="pl-PL" sz="2400" dirty="0" err="1"/>
              <a:t>basis</a:t>
            </a:r>
            <a:r>
              <a:rPr lang="pl-PL" sz="2400" dirty="0"/>
              <a:t> of ad hoc </a:t>
            </a:r>
            <a:r>
              <a:rPr lang="pl-PL" sz="2400" dirty="0" err="1"/>
              <a:t>corrective</a:t>
            </a:r>
            <a:r>
              <a:rPr lang="pl-PL" sz="2400" dirty="0"/>
              <a:t> </a:t>
            </a:r>
            <a:r>
              <a:rPr lang="pl-PL" sz="2400" dirty="0" err="1"/>
              <a:t>actions</a:t>
            </a:r>
            <a:r>
              <a:rPr lang="pl-PL" sz="2400" dirty="0"/>
              <a:t> and permanent </a:t>
            </a:r>
            <a:r>
              <a:rPr lang="pl-PL" sz="2400" dirty="0" err="1"/>
              <a:t>preventive</a:t>
            </a:r>
            <a:r>
              <a:rPr lang="pl-PL" sz="2400" dirty="0"/>
              <a:t> </a:t>
            </a:r>
            <a:r>
              <a:rPr lang="pl-PL" sz="2400" dirty="0" err="1"/>
              <a:t>actions</a:t>
            </a:r>
            <a:r>
              <a:rPr lang="pl-PL" sz="2400" dirty="0"/>
              <a:t>,</a:t>
            </a:r>
          </a:p>
          <a:p>
            <a:pPr marL="800100" indent="-342900">
              <a:buFont typeface="Arial" panose="020B0604020202020204" pitchFamily="34" charset="0"/>
              <a:buChar char="•"/>
            </a:pPr>
            <a:r>
              <a:rPr lang="pl-PL" sz="2400" dirty="0"/>
              <a:t>the </a:t>
            </a:r>
            <a:r>
              <a:rPr lang="pl-PL" sz="2400" dirty="0" err="1"/>
              <a:t>complexity</a:t>
            </a:r>
            <a:r>
              <a:rPr lang="pl-PL" sz="2400" dirty="0"/>
              <a:t> of the </a:t>
            </a:r>
            <a:r>
              <a:rPr lang="pl-PL" sz="2400" dirty="0" err="1"/>
              <a:t>symptoms</a:t>
            </a:r>
            <a:r>
              <a:rPr lang="pl-PL" sz="2400" dirty="0"/>
              <a:t> of the problem </a:t>
            </a:r>
            <a:r>
              <a:rPr lang="pl-PL" sz="2400" dirty="0" err="1"/>
              <a:t>excludes</a:t>
            </a:r>
            <a:r>
              <a:rPr lang="pl-PL" sz="2400" dirty="0"/>
              <a:t> the </a:t>
            </a:r>
            <a:r>
              <a:rPr lang="pl-PL" sz="2400" dirty="0" err="1"/>
              <a:t>possibility</a:t>
            </a:r>
            <a:r>
              <a:rPr lang="pl-PL" sz="2400" dirty="0"/>
              <a:t> of </a:t>
            </a:r>
            <a:r>
              <a:rPr lang="pl-PL" sz="2400" dirty="0" err="1"/>
              <a:t>solving</a:t>
            </a:r>
            <a:r>
              <a:rPr lang="pl-PL" sz="2400" dirty="0"/>
              <a:t> </a:t>
            </a:r>
            <a:r>
              <a:rPr lang="pl-PL" sz="2400" dirty="0" err="1"/>
              <a:t>it</a:t>
            </a:r>
            <a:r>
              <a:rPr lang="pl-PL" sz="2400" dirty="0"/>
              <a:t> by one person.</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117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 calcmode="lin" valueType="num">
                                      <p:cBhvr additive="base">
                                        <p:cTn id="5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
                                            <p:txEl>
                                              <p:pRg st="13" end="13"/>
                                            </p:txEl>
                                          </p:spTgt>
                                        </p:tgtEl>
                                        <p:attrNameLst>
                                          <p:attrName>style.visibility</p:attrName>
                                        </p:attrNameLst>
                                      </p:cBhvr>
                                      <p:to>
                                        <p:strVal val="visible"/>
                                      </p:to>
                                    </p:set>
                                    <p:anim calcmode="lin" valueType="num">
                                      <p:cBhvr additive="base">
                                        <p:cTn id="6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918287"/>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D1: Establishment of the G8D cross-</a:t>
            </a:r>
            <a:r>
              <a:rPr lang="pl-PL" sz="2800" dirty="0" err="1"/>
              <a:t>functional</a:t>
            </a:r>
            <a:r>
              <a:rPr lang="pl-PL" sz="2800" dirty="0"/>
              <a:t> team</a:t>
            </a:r>
          </a:p>
          <a:p>
            <a:endParaRPr lang="pl-PL" sz="2400" b="1" dirty="0"/>
          </a:p>
          <a:p>
            <a:r>
              <a:rPr lang="pl-PL" sz="2400" b="1" dirty="0" err="1"/>
              <a:t>Appointment</a:t>
            </a:r>
            <a:r>
              <a:rPr lang="pl-PL" sz="2400" b="1" dirty="0"/>
              <a:t> and </a:t>
            </a:r>
            <a:r>
              <a:rPr lang="pl-PL" sz="2400" b="1" dirty="0" err="1"/>
              <a:t>training</a:t>
            </a:r>
            <a:r>
              <a:rPr lang="pl-PL" sz="2400" b="1" dirty="0"/>
              <a:t> of </a:t>
            </a:r>
            <a:r>
              <a:rPr lang="pl-PL" sz="2400" b="1" dirty="0" err="1"/>
              <a:t>an</a:t>
            </a:r>
            <a:r>
              <a:rPr lang="pl-PL" sz="2400" b="1" dirty="0"/>
              <a:t> </a:t>
            </a:r>
            <a:r>
              <a:rPr lang="pl-PL" sz="2400" b="1" dirty="0" err="1"/>
              <a:t>appropriate</a:t>
            </a:r>
            <a:r>
              <a:rPr lang="pl-PL" sz="2400" b="1" dirty="0"/>
              <a:t> team of </a:t>
            </a:r>
            <a:r>
              <a:rPr lang="pl-PL" sz="2400" b="1" dirty="0" err="1"/>
              <a:t>specialists</a:t>
            </a:r>
            <a:r>
              <a:rPr lang="pl-PL" sz="2400" b="1" dirty="0"/>
              <a:t> in </a:t>
            </a:r>
            <a:r>
              <a:rPr lang="pl-PL" sz="2400" b="1" dirty="0" err="1"/>
              <a:t>their</a:t>
            </a:r>
            <a:r>
              <a:rPr lang="pl-PL" sz="2400" b="1" dirty="0"/>
              <a:t> </a:t>
            </a:r>
            <a:r>
              <a:rPr lang="pl-PL" sz="2400" b="1" dirty="0" err="1"/>
              <a:t>fields</a:t>
            </a:r>
            <a:r>
              <a:rPr lang="pl-PL" sz="2400" b="1" dirty="0"/>
              <a:t>.</a:t>
            </a:r>
          </a:p>
          <a:p>
            <a:r>
              <a:rPr lang="pl-PL" sz="2400" b="1" dirty="0"/>
              <a:t>The </a:t>
            </a:r>
            <a:r>
              <a:rPr lang="pl-PL" sz="2400" b="1" dirty="0" err="1"/>
              <a:t>size</a:t>
            </a:r>
            <a:r>
              <a:rPr lang="pl-PL" sz="2400" b="1" dirty="0"/>
              <a:t> of the team </a:t>
            </a:r>
            <a:r>
              <a:rPr lang="pl-PL" sz="2400" b="1" dirty="0" err="1"/>
              <a:t>depends</a:t>
            </a:r>
            <a:r>
              <a:rPr lang="pl-PL" sz="2400" b="1" dirty="0"/>
              <a:t> on the </a:t>
            </a:r>
            <a:r>
              <a:rPr lang="pl-PL" sz="2400" b="1" dirty="0" err="1"/>
              <a:t>specificity</a:t>
            </a:r>
            <a:r>
              <a:rPr lang="pl-PL" sz="2400" b="1" dirty="0"/>
              <a:t> of the problem - </a:t>
            </a:r>
            <a:r>
              <a:rPr lang="pl-PL" sz="2400" b="1" dirty="0" err="1"/>
              <a:t>usually</a:t>
            </a:r>
            <a:r>
              <a:rPr lang="pl-PL" sz="2400" b="1" dirty="0"/>
              <a:t> no </a:t>
            </a:r>
            <a:r>
              <a:rPr lang="pl-PL" sz="2400" b="1" dirty="0" err="1"/>
              <a:t>more</a:t>
            </a:r>
            <a:r>
              <a:rPr lang="pl-PL" sz="2400" b="1" dirty="0"/>
              <a:t> </a:t>
            </a:r>
            <a:r>
              <a:rPr lang="pl-PL" sz="2400" b="1" dirty="0" err="1"/>
              <a:t>than</a:t>
            </a:r>
            <a:r>
              <a:rPr lang="pl-PL" sz="2400" b="1" dirty="0"/>
              <a:t> 10 </a:t>
            </a:r>
            <a:r>
              <a:rPr lang="pl-PL" sz="2400" b="1" dirty="0" err="1"/>
              <a:t>people</a:t>
            </a:r>
            <a:r>
              <a:rPr lang="pl-PL" sz="2400" b="1" dirty="0"/>
              <a:t> (7 +/- 3 </a:t>
            </a:r>
            <a:r>
              <a:rPr lang="pl-PL" sz="2400" b="1" dirty="0" err="1"/>
              <a:t>people</a:t>
            </a:r>
            <a:r>
              <a:rPr lang="pl-PL" sz="2400" b="1" dirty="0"/>
              <a:t>).</a:t>
            </a:r>
          </a:p>
          <a:p>
            <a:endParaRPr lang="pl-PL" sz="2400" b="1" dirty="0"/>
          </a:p>
          <a:p>
            <a:r>
              <a:rPr lang="pl-PL" sz="2400" b="1" dirty="0"/>
              <a:t>Team </a:t>
            </a:r>
            <a:r>
              <a:rPr lang="pl-PL" sz="2400" b="1" dirty="0" err="1"/>
              <a:t>composition</a:t>
            </a:r>
            <a:r>
              <a:rPr lang="pl-PL" sz="2400" b="1" dirty="0"/>
              <a:t>:</a:t>
            </a:r>
          </a:p>
          <a:p>
            <a:r>
              <a:rPr lang="pl-PL" sz="2400" b="1" dirty="0"/>
              <a:t>	Leader - </a:t>
            </a:r>
            <a:r>
              <a:rPr lang="pl-PL" sz="2400" dirty="0" err="1"/>
              <a:t>manages</a:t>
            </a:r>
            <a:r>
              <a:rPr lang="pl-PL" sz="2400" dirty="0"/>
              <a:t> the </a:t>
            </a:r>
            <a:r>
              <a:rPr lang="pl-PL" sz="2400" dirty="0" err="1"/>
              <a:t>work</a:t>
            </a:r>
            <a:r>
              <a:rPr lang="pl-PL" sz="2400" dirty="0"/>
              <a:t> of the team, </a:t>
            </a:r>
            <a:r>
              <a:rPr lang="pl-PL" sz="2400" dirty="0" err="1"/>
              <a:t>represents</a:t>
            </a:r>
            <a:r>
              <a:rPr lang="pl-PL" sz="2400" dirty="0"/>
              <a:t> the </a:t>
            </a:r>
            <a:r>
              <a:rPr lang="pl-PL" sz="2400" dirty="0" err="1"/>
              <a:t>group</a:t>
            </a:r>
            <a:r>
              <a:rPr lang="pl-PL" sz="2400" dirty="0"/>
              <a:t> </a:t>
            </a:r>
            <a:r>
              <a:rPr lang="pl-PL" sz="2400" dirty="0" err="1"/>
              <a:t>outside</a:t>
            </a:r>
            <a:r>
              <a:rPr lang="pl-PL" sz="2400" dirty="0"/>
              <a:t>,</a:t>
            </a:r>
            <a:endParaRPr lang="pl-PL" sz="2400" b="1" dirty="0"/>
          </a:p>
          <a:p>
            <a:r>
              <a:rPr lang="pl-PL" sz="2400" b="1" dirty="0"/>
              <a:t>	Champion - </a:t>
            </a:r>
            <a:r>
              <a:rPr lang="pl-PL" sz="2400" dirty="0"/>
              <a:t>the </a:t>
            </a:r>
            <a:r>
              <a:rPr lang="pl-PL" sz="2400" dirty="0" err="1"/>
              <a:t>main</a:t>
            </a:r>
            <a:r>
              <a:rPr lang="pl-PL" sz="2400" dirty="0"/>
              <a:t> </a:t>
            </a:r>
            <a:r>
              <a:rPr lang="pl-PL" sz="2400" dirty="0" err="1"/>
              <a:t>specialist</a:t>
            </a:r>
            <a:r>
              <a:rPr lang="pl-PL" sz="2400" dirty="0"/>
              <a:t> in the field of the problem to be </a:t>
            </a:r>
            <a:r>
              <a:rPr lang="pl-PL" sz="2400" dirty="0" err="1"/>
              <a:t>solved</a:t>
            </a:r>
            <a:r>
              <a:rPr lang="pl-PL" sz="2400" dirty="0"/>
              <a:t>, </a:t>
            </a:r>
            <a:r>
              <a:rPr lang="pl-PL" sz="2400" dirty="0" err="1"/>
              <a:t>organizing</a:t>
            </a:r>
            <a:r>
              <a:rPr lang="pl-PL" sz="2400" dirty="0"/>
              <a:t> the </a:t>
            </a:r>
            <a:r>
              <a:rPr lang="pl-PL" sz="2400" dirty="0" err="1"/>
              <a:t>work</a:t>
            </a:r>
            <a:r>
              <a:rPr lang="pl-PL" sz="2400" dirty="0"/>
              <a:t> of the team,</a:t>
            </a:r>
          </a:p>
          <a:p>
            <a:r>
              <a:rPr lang="pl-PL" sz="2400" b="1" dirty="0"/>
              <a:t>	</a:t>
            </a:r>
            <a:r>
              <a:rPr lang="pl-PL" sz="2400" b="1" dirty="0" err="1"/>
              <a:t>Record</a:t>
            </a:r>
            <a:r>
              <a:rPr lang="pl-PL" sz="2400" b="1" dirty="0"/>
              <a:t> </a:t>
            </a:r>
            <a:r>
              <a:rPr lang="pl-PL" sz="2400" b="1" dirty="0" err="1"/>
              <a:t>keeper</a:t>
            </a:r>
            <a:r>
              <a:rPr lang="pl-PL" sz="2400" b="1" dirty="0"/>
              <a:t> (</a:t>
            </a:r>
            <a:r>
              <a:rPr lang="pl-PL" sz="2400" b="1" dirty="0" err="1"/>
              <a:t>secretary</a:t>
            </a:r>
            <a:r>
              <a:rPr lang="pl-PL" sz="2400" b="1" dirty="0"/>
              <a:t>) </a:t>
            </a:r>
            <a:r>
              <a:rPr lang="pl-PL" sz="2400" dirty="0"/>
              <a:t>- </a:t>
            </a:r>
            <a:r>
              <a:rPr lang="pl-PL" sz="2400" dirty="0" err="1"/>
              <a:t>documents</a:t>
            </a:r>
            <a:r>
              <a:rPr lang="pl-PL" sz="2400" dirty="0"/>
              <a:t> the </a:t>
            </a:r>
            <a:r>
              <a:rPr lang="pl-PL" sz="2400" dirty="0" err="1"/>
              <a:t>work</a:t>
            </a:r>
            <a:r>
              <a:rPr lang="pl-PL" sz="2400" dirty="0"/>
              <a:t> of the team,</a:t>
            </a:r>
          </a:p>
          <a:p>
            <a:r>
              <a:rPr lang="pl-PL" sz="2400" b="1" dirty="0"/>
              <a:t>	</a:t>
            </a:r>
            <a:r>
              <a:rPr lang="pl-PL" sz="2400" b="1" dirty="0" err="1"/>
              <a:t>Members</a:t>
            </a:r>
            <a:r>
              <a:rPr lang="pl-PL" sz="2400" b="1" dirty="0"/>
              <a:t> - </a:t>
            </a:r>
            <a:r>
              <a:rPr lang="pl-PL" sz="2400" dirty="0" err="1"/>
              <a:t>professionals</a:t>
            </a:r>
            <a:r>
              <a:rPr lang="pl-PL" sz="2400" dirty="0"/>
              <a:t> from </a:t>
            </a:r>
            <a:r>
              <a:rPr lang="pl-PL" sz="2400" dirty="0" err="1"/>
              <a:t>various</a:t>
            </a:r>
            <a:r>
              <a:rPr lang="pl-PL" sz="2400" dirty="0"/>
              <a:t> </a:t>
            </a:r>
            <a:r>
              <a:rPr lang="pl-PL" sz="2400" dirty="0" err="1"/>
              <a:t>fields</a:t>
            </a:r>
            <a:r>
              <a:rPr lang="pl-PL" sz="2400" dirty="0"/>
              <a:t> </a:t>
            </a:r>
            <a:r>
              <a:rPr lang="pl-PL" sz="2400" dirty="0" err="1"/>
              <a:t>related</a:t>
            </a:r>
            <a:r>
              <a:rPr lang="pl-PL" sz="2400" dirty="0"/>
              <a:t> to the problem.</a:t>
            </a:r>
          </a:p>
          <a:p>
            <a:endParaRPr lang="pl-PL" sz="2400" b="1" dirty="0"/>
          </a:p>
          <a:p>
            <a:r>
              <a:rPr lang="pl-PL" sz="2400" b="1" dirty="0" err="1"/>
              <a:t>Each</a:t>
            </a:r>
            <a:r>
              <a:rPr lang="pl-PL" sz="2400" b="1" dirty="0"/>
              <a:t> team </a:t>
            </a:r>
            <a:r>
              <a:rPr lang="pl-PL" sz="2400" b="1" dirty="0" err="1"/>
              <a:t>member</a:t>
            </a:r>
            <a:r>
              <a:rPr lang="pl-PL" sz="2400" b="1" dirty="0"/>
              <a:t> </a:t>
            </a:r>
            <a:r>
              <a:rPr lang="pl-PL" sz="2400" b="1" dirty="0" err="1"/>
              <a:t>should</a:t>
            </a:r>
            <a:r>
              <a:rPr lang="pl-PL" sz="2400" b="1" dirty="0"/>
              <a:t> be </a:t>
            </a:r>
            <a:r>
              <a:rPr lang="pl-PL" sz="2400" b="1" dirty="0" err="1"/>
              <a:t>interested</a:t>
            </a:r>
            <a:r>
              <a:rPr lang="pl-PL" sz="2400" b="1" dirty="0"/>
              <a:t> in </a:t>
            </a:r>
            <a:r>
              <a:rPr lang="pl-PL" sz="2400" b="1" dirty="0" err="1"/>
              <a:t>solving</a:t>
            </a:r>
            <a:r>
              <a:rPr lang="pl-PL" sz="2400" b="1" dirty="0"/>
              <a:t> the problem.</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77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1" end="11"/>
                                            </p:txEl>
                                          </p:spTgt>
                                        </p:tgtEl>
                                        <p:attrNameLst>
                                          <p:attrName>style.visibility</p:attrName>
                                        </p:attrNameLst>
                                      </p:cBhvr>
                                      <p:to>
                                        <p:strVal val="visible"/>
                                      </p:to>
                                    </p:set>
                                    <p:anim calcmode="lin" valueType="num">
                                      <p:cBhvr additive="base">
                                        <p:cTn id="5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7123745"/>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spcBef>
                <a:spcPts val="110"/>
              </a:spcBef>
              <a:spcAft>
                <a:spcPts val="600"/>
              </a:spcAft>
            </a:pPr>
            <a:r>
              <a:rPr lang="pl-PL" sz="2800" dirty="0"/>
              <a:t>D2: </a:t>
            </a:r>
            <a:r>
              <a:rPr lang="pl-PL" sz="2800" dirty="0" err="1"/>
              <a:t>Defining</a:t>
            </a:r>
            <a:r>
              <a:rPr lang="pl-PL" sz="2800" dirty="0"/>
              <a:t> the problem</a:t>
            </a:r>
          </a:p>
          <a:p>
            <a:endParaRPr lang="pl-PL" sz="2400" b="1" dirty="0"/>
          </a:p>
          <a:p>
            <a:pPr>
              <a:spcAft>
                <a:spcPts val="900"/>
              </a:spcAft>
            </a:pPr>
            <a:r>
              <a:rPr lang="pl-PL" sz="2400" b="1" dirty="0"/>
              <a:t>Definition of the problem and </a:t>
            </a:r>
            <a:r>
              <a:rPr lang="pl-PL" sz="2400" b="1" dirty="0" err="1"/>
              <a:t>goals</a:t>
            </a:r>
            <a:r>
              <a:rPr lang="pl-PL" sz="2400" b="1" dirty="0"/>
              <a:t> to be </a:t>
            </a:r>
            <a:r>
              <a:rPr lang="pl-PL" sz="2400" b="1" dirty="0" err="1"/>
              <a:t>achieved</a:t>
            </a:r>
            <a:r>
              <a:rPr lang="pl-PL" sz="2400" b="1" dirty="0"/>
              <a:t>.</a:t>
            </a:r>
          </a:p>
          <a:p>
            <a:pPr>
              <a:spcAft>
                <a:spcPts val="900"/>
              </a:spcAft>
            </a:pPr>
            <a:r>
              <a:rPr lang="pl-PL" sz="2400" b="1" dirty="0"/>
              <a:t>The </a:t>
            </a:r>
            <a:r>
              <a:rPr lang="pl-PL" sz="2400" b="1" dirty="0" err="1"/>
              <a:t>more</a:t>
            </a:r>
            <a:r>
              <a:rPr lang="pl-PL" sz="2400" b="1" dirty="0"/>
              <a:t> </a:t>
            </a:r>
            <a:r>
              <a:rPr lang="pl-PL" sz="2400" b="1" dirty="0" err="1"/>
              <a:t>precisely</a:t>
            </a:r>
            <a:r>
              <a:rPr lang="pl-PL" sz="2400" b="1" dirty="0"/>
              <a:t> the problem </a:t>
            </a:r>
            <a:r>
              <a:rPr lang="pl-PL" sz="2400" b="1" dirty="0" err="1"/>
              <a:t>is</a:t>
            </a:r>
            <a:r>
              <a:rPr lang="pl-PL" sz="2400" b="1" dirty="0"/>
              <a:t> </a:t>
            </a:r>
            <a:r>
              <a:rPr lang="pl-PL" sz="2400" b="1" dirty="0" err="1"/>
              <a:t>defined</a:t>
            </a:r>
            <a:r>
              <a:rPr lang="pl-PL" sz="2400" b="1" dirty="0"/>
              <a:t>, the </a:t>
            </a:r>
            <a:r>
              <a:rPr lang="pl-PL" sz="2400" b="1" dirty="0" err="1"/>
              <a:t>more</a:t>
            </a:r>
            <a:r>
              <a:rPr lang="pl-PL" sz="2400" b="1" dirty="0"/>
              <a:t> </a:t>
            </a:r>
            <a:r>
              <a:rPr lang="pl-PL" sz="2400" b="1" dirty="0" err="1"/>
              <a:t>precise</a:t>
            </a:r>
            <a:r>
              <a:rPr lang="pl-PL" sz="2400" b="1" dirty="0"/>
              <a:t> the </a:t>
            </a:r>
            <a:r>
              <a:rPr lang="pl-PL" sz="2400" b="1" dirty="0" err="1"/>
              <a:t>process</a:t>
            </a:r>
            <a:r>
              <a:rPr lang="pl-PL" sz="2400" b="1" dirty="0"/>
              <a:t> of </a:t>
            </a:r>
            <a:r>
              <a:rPr lang="pl-PL" sz="2400" b="1" dirty="0" err="1"/>
              <a:t>solving</a:t>
            </a:r>
            <a:r>
              <a:rPr lang="pl-PL" sz="2400" b="1" dirty="0"/>
              <a:t> </a:t>
            </a:r>
            <a:r>
              <a:rPr lang="pl-PL" sz="2400" b="1" dirty="0" err="1"/>
              <a:t>can</a:t>
            </a:r>
            <a:r>
              <a:rPr lang="pl-PL" sz="2400" b="1" dirty="0"/>
              <a:t> be.</a:t>
            </a:r>
          </a:p>
          <a:p>
            <a:pPr>
              <a:spcAft>
                <a:spcPts val="900"/>
              </a:spcAft>
            </a:pPr>
            <a:r>
              <a:rPr lang="pl-PL" sz="2400" b="1" dirty="0" err="1"/>
              <a:t>Need</a:t>
            </a:r>
            <a:r>
              <a:rPr lang="pl-PL" sz="2400" b="1" dirty="0"/>
              <a:t> to </a:t>
            </a:r>
            <a:r>
              <a:rPr lang="pl-PL" sz="2400" b="1" dirty="0" err="1"/>
              <a:t>carefully</a:t>
            </a:r>
            <a:r>
              <a:rPr lang="pl-PL" sz="2400" b="1" dirty="0"/>
              <a:t> study the </a:t>
            </a:r>
            <a:r>
              <a:rPr lang="pl-PL" sz="2400" b="1" dirty="0" err="1"/>
              <a:t>root</a:t>
            </a:r>
            <a:r>
              <a:rPr lang="pl-PL" sz="2400" b="1" dirty="0"/>
              <a:t> of the problem, </a:t>
            </a:r>
            <a:r>
              <a:rPr lang="pl-PL" sz="2400" b="1" dirty="0" err="1"/>
              <a:t>check</a:t>
            </a:r>
            <a:r>
              <a:rPr lang="pl-PL" sz="2400" b="1" dirty="0"/>
              <a:t>:</a:t>
            </a:r>
          </a:p>
          <a:p>
            <a:pPr>
              <a:spcAft>
                <a:spcPts val="900"/>
              </a:spcAft>
            </a:pPr>
            <a:r>
              <a:rPr lang="pl-PL" sz="2400" dirty="0"/>
              <a:t>	Has </a:t>
            </a:r>
            <a:r>
              <a:rPr lang="pl-PL" sz="2400" dirty="0" err="1"/>
              <a:t>all</a:t>
            </a:r>
            <a:r>
              <a:rPr lang="pl-PL" sz="2400" dirty="0"/>
              <a:t> the </a:t>
            </a:r>
            <a:r>
              <a:rPr lang="pl-PL" sz="2400" dirty="0" err="1"/>
              <a:t>necessary</a:t>
            </a:r>
            <a:r>
              <a:rPr lang="pl-PL" sz="2400" dirty="0"/>
              <a:t> data </a:t>
            </a:r>
            <a:r>
              <a:rPr lang="pl-PL" sz="2400" dirty="0" err="1"/>
              <a:t>been</a:t>
            </a:r>
            <a:r>
              <a:rPr lang="pl-PL" sz="2400" dirty="0"/>
              <a:t> </a:t>
            </a:r>
            <a:r>
              <a:rPr lang="pl-PL" sz="2400" dirty="0" err="1"/>
              <a:t>collected</a:t>
            </a:r>
            <a:r>
              <a:rPr lang="pl-PL" sz="2400" dirty="0"/>
              <a:t> and </a:t>
            </a:r>
            <a:r>
              <a:rPr lang="pl-PL" sz="2400" dirty="0" err="1"/>
              <a:t>analyzed</a:t>
            </a:r>
            <a:r>
              <a:rPr lang="pl-PL" sz="2400" dirty="0"/>
              <a:t>?</a:t>
            </a:r>
          </a:p>
          <a:p>
            <a:pPr>
              <a:spcAft>
                <a:spcPts val="900"/>
              </a:spcAft>
            </a:pPr>
            <a:r>
              <a:rPr lang="pl-PL" sz="2400" dirty="0"/>
              <a:t>	</a:t>
            </a:r>
            <a:r>
              <a:rPr lang="pl-PL" sz="2400" dirty="0" err="1"/>
              <a:t>Is</a:t>
            </a:r>
            <a:r>
              <a:rPr lang="pl-PL" sz="2400" dirty="0"/>
              <a:t> the problem (</a:t>
            </a:r>
            <a:r>
              <a:rPr lang="pl-PL" sz="2400" dirty="0" err="1"/>
              <a:t>circulation</a:t>
            </a:r>
            <a:r>
              <a:rPr lang="pl-PL" sz="2400" dirty="0"/>
              <a:t> and </a:t>
            </a:r>
            <a:r>
              <a:rPr lang="pl-PL" sz="2400" dirty="0" err="1"/>
              <a:t>defect</a:t>
            </a:r>
            <a:r>
              <a:rPr lang="pl-PL" sz="2400" dirty="0"/>
              <a:t>) </a:t>
            </a:r>
            <a:r>
              <a:rPr lang="pl-PL" sz="2400" dirty="0" err="1"/>
              <a:t>properly</a:t>
            </a:r>
            <a:r>
              <a:rPr lang="pl-PL" sz="2400" dirty="0"/>
              <a:t> </a:t>
            </a:r>
            <a:r>
              <a:rPr lang="pl-PL" sz="2400" dirty="0" err="1"/>
              <a:t>defined</a:t>
            </a:r>
            <a:r>
              <a:rPr lang="pl-PL" sz="2400" dirty="0"/>
              <a:t>?</a:t>
            </a:r>
          </a:p>
          <a:p>
            <a:pPr>
              <a:spcAft>
                <a:spcPts val="900"/>
              </a:spcAft>
            </a:pPr>
            <a:r>
              <a:rPr lang="pl-PL" sz="2400" dirty="0"/>
              <a:t>	</a:t>
            </a:r>
            <a:r>
              <a:rPr lang="pl-PL" sz="2400" dirty="0" err="1"/>
              <a:t>What</a:t>
            </a:r>
            <a:r>
              <a:rPr lang="pl-PL" sz="2400" dirty="0"/>
              <a:t> </a:t>
            </a:r>
            <a:r>
              <a:rPr lang="pl-PL" sz="2400" dirty="0" err="1"/>
              <a:t>has</a:t>
            </a:r>
            <a:r>
              <a:rPr lang="pl-PL" sz="2400" dirty="0"/>
              <a:t> </a:t>
            </a:r>
            <a:r>
              <a:rPr lang="pl-PL" sz="2400" dirty="0" err="1"/>
              <a:t>changed</a:t>
            </a:r>
            <a:r>
              <a:rPr lang="pl-PL" sz="2400" dirty="0"/>
              <a:t> </a:t>
            </a:r>
            <a:r>
              <a:rPr lang="pl-PL" sz="2400" dirty="0" err="1"/>
              <a:t>when</a:t>
            </a:r>
            <a:r>
              <a:rPr lang="pl-PL" sz="2400" dirty="0"/>
              <a:t> the problem </a:t>
            </a:r>
            <a:r>
              <a:rPr lang="pl-PL" sz="2400" dirty="0" err="1"/>
              <a:t>arose</a:t>
            </a:r>
            <a:r>
              <a:rPr lang="pl-PL" sz="2400" dirty="0"/>
              <a:t>?</a:t>
            </a:r>
          </a:p>
          <a:p>
            <a:pPr>
              <a:spcAft>
                <a:spcPts val="900"/>
              </a:spcAft>
            </a:pPr>
            <a:r>
              <a:rPr lang="pl-PL" sz="2400" dirty="0"/>
              <a:t>	Do </a:t>
            </a:r>
            <a:r>
              <a:rPr lang="pl-PL" sz="2400" dirty="0" err="1"/>
              <a:t>you</a:t>
            </a:r>
            <a:r>
              <a:rPr lang="pl-PL" sz="2400" dirty="0"/>
              <a:t> </a:t>
            </a:r>
            <a:r>
              <a:rPr lang="pl-PL" sz="2400" dirty="0" err="1"/>
              <a:t>know</a:t>
            </a:r>
            <a:r>
              <a:rPr lang="pl-PL" sz="2400" dirty="0"/>
              <a:t> for </a:t>
            </a:r>
            <a:r>
              <a:rPr lang="pl-PL" sz="2400" dirty="0" err="1"/>
              <a:t>sure</a:t>
            </a:r>
            <a:r>
              <a:rPr lang="pl-PL" sz="2400" dirty="0"/>
              <a:t> </a:t>
            </a:r>
            <a:r>
              <a:rPr lang="pl-PL" sz="2400" dirty="0" err="1"/>
              <a:t>what</a:t>
            </a:r>
            <a:r>
              <a:rPr lang="pl-PL" sz="2400" dirty="0"/>
              <a:t> </a:t>
            </a:r>
            <a:r>
              <a:rPr lang="pl-PL" sz="2400" dirty="0" err="1"/>
              <a:t>caused</a:t>
            </a:r>
            <a:r>
              <a:rPr lang="pl-PL" sz="2400" dirty="0"/>
              <a:t> the problem?</a:t>
            </a:r>
          </a:p>
          <a:p>
            <a:pPr>
              <a:spcAft>
                <a:spcPts val="900"/>
              </a:spcAft>
            </a:pPr>
            <a:r>
              <a:rPr lang="pl-PL" sz="2400" dirty="0"/>
              <a:t>	</a:t>
            </a:r>
            <a:r>
              <a:rPr lang="pl-PL" sz="2400" dirty="0" err="1"/>
              <a:t>Is</a:t>
            </a:r>
            <a:r>
              <a:rPr lang="pl-PL" sz="2400" dirty="0"/>
              <a:t> the problem </a:t>
            </a:r>
            <a:r>
              <a:rPr lang="pl-PL" sz="2400" dirty="0" err="1"/>
              <a:t>repeatable</a:t>
            </a:r>
            <a:r>
              <a:rPr lang="pl-PL" sz="2400" dirty="0"/>
              <a:t>?</a:t>
            </a:r>
          </a:p>
          <a:p>
            <a:pPr>
              <a:spcAft>
                <a:spcPts val="900"/>
              </a:spcAft>
            </a:pPr>
            <a:r>
              <a:rPr lang="pl-PL" sz="2400" dirty="0"/>
              <a:t>	</a:t>
            </a:r>
            <a:r>
              <a:rPr lang="pl-PL" sz="2400" dirty="0" err="1"/>
              <a:t>Is</a:t>
            </a:r>
            <a:r>
              <a:rPr lang="pl-PL" sz="2400" dirty="0"/>
              <a:t> </a:t>
            </a:r>
            <a:r>
              <a:rPr lang="pl-PL" sz="2400" dirty="0" err="1"/>
              <a:t>it</a:t>
            </a:r>
            <a:r>
              <a:rPr lang="pl-PL" sz="2400" dirty="0"/>
              <a:t> the same problem for </a:t>
            </a:r>
            <a:r>
              <a:rPr lang="pl-PL" sz="2400" dirty="0" err="1"/>
              <a:t>similar</a:t>
            </a:r>
            <a:r>
              <a:rPr lang="pl-PL" sz="2400" dirty="0"/>
              <a:t> products/</a:t>
            </a:r>
            <a:r>
              <a:rPr lang="pl-PL" sz="2400" dirty="0" err="1"/>
              <a:t>processes</a:t>
            </a:r>
            <a:r>
              <a:rPr lang="pl-PL" sz="2400" dirty="0"/>
              <a:t>?</a:t>
            </a:r>
          </a:p>
          <a:p>
            <a:pPr>
              <a:spcAft>
                <a:spcPts val="900"/>
              </a:spcAft>
            </a:pPr>
            <a:r>
              <a:rPr lang="pl-PL" sz="2400" dirty="0"/>
              <a:t>	</a:t>
            </a:r>
            <a:r>
              <a:rPr lang="pl-PL" sz="2400" dirty="0" err="1"/>
              <a:t>Is</a:t>
            </a:r>
            <a:r>
              <a:rPr lang="pl-PL" sz="2400" dirty="0"/>
              <a:t> </a:t>
            </a:r>
            <a:r>
              <a:rPr lang="pl-PL" sz="2400" dirty="0" err="1"/>
              <a:t>there</a:t>
            </a:r>
            <a:r>
              <a:rPr lang="pl-PL" sz="2400" dirty="0"/>
              <a:t> </a:t>
            </a:r>
            <a:r>
              <a:rPr lang="pl-PL" sz="2400" dirty="0" err="1"/>
              <a:t>any</a:t>
            </a:r>
            <a:r>
              <a:rPr lang="pl-PL" sz="2400" dirty="0"/>
              <a:t> </a:t>
            </a:r>
            <a:r>
              <a:rPr lang="pl-PL" sz="2400" dirty="0" err="1"/>
              <a:t>physical</a:t>
            </a:r>
            <a:r>
              <a:rPr lang="pl-PL" sz="2400" dirty="0"/>
              <a:t> </a:t>
            </a:r>
            <a:r>
              <a:rPr lang="pl-PL" sz="2400" dirty="0" err="1"/>
              <a:t>documentation</a:t>
            </a:r>
            <a:r>
              <a:rPr lang="pl-PL" sz="2400" dirty="0"/>
              <a:t> of the problem?</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20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1" end="11"/>
                                            </p:txEl>
                                          </p:spTgt>
                                        </p:tgtEl>
                                        <p:attrNameLst>
                                          <p:attrName>style.visibility</p:attrName>
                                        </p:attrNameLst>
                                      </p:cBhvr>
                                      <p:to>
                                        <p:strVal val="visible"/>
                                      </p:to>
                                    </p:set>
                                    <p:anim calcmode="lin" valueType="num">
                                      <p:cBhvr additive="base">
                                        <p:cTn id="5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5">
                                            <p:txEl>
                                              <p:pRg st="13" end="13"/>
                                            </p:txEl>
                                          </p:spTgt>
                                        </p:tgtEl>
                                        <p:attrNameLst>
                                          <p:attrName>style.visibility</p:attrName>
                                        </p:attrNameLst>
                                      </p:cBhvr>
                                      <p:to>
                                        <p:strVal val="visible"/>
                                      </p:to>
                                    </p:set>
                                    <p:anim calcmode="lin" valueType="num">
                                      <p:cBhvr additive="base">
                                        <p:cTn id="6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5">
                                            <p:txEl>
                                              <p:pRg st="14" end="14"/>
                                            </p:txEl>
                                          </p:spTgt>
                                        </p:tgtEl>
                                        <p:attrNameLst>
                                          <p:attrName>style.visibility</p:attrName>
                                        </p:attrNameLst>
                                      </p:cBhvr>
                                      <p:to>
                                        <p:strVal val="visible"/>
                                      </p:to>
                                    </p:set>
                                    <p:anim calcmode="lin" valueType="num">
                                      <p:cBhvr additive="base">
                                        <p:cTn id="6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346335"/>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D2: </a:t>
            </a:r>
            <a:r>
              <a:rPr lang="pl-PL" sz="2800" dirty="0" err="1"/>
              <a:t>Defining</a:t>
            </a:r>
            <a:r>
              <a:rPr lang="pl-PL" sz="2800" dirty="0"/>
              <a:t> the problem</a:t>
            </a:r>
          </a:p>
          <a:p>
            <a:endParaRPr lang="pl-PL" sz="2400" b="1" dirty="0"/>
          </a:p>
          <a:p>
            <a:r>
              <a:rPr lang="pl-PL" sz="2400" dirty="0" err="1"/>
              <a:t>After</a:t>
            </a:r>
            <a:r>
              <a:rPr lang="pl-PL" sz="2400" dirty="0"/>
              <a:t> the problem </a:t>
            </a:r>
            <a:r>
              <a:rPr lang="pl-PL" sz="2400" dirty="0" err="1"/>
              <a:t>has</a:t>
            </a:r>
            <a:r>
              <a:rPr lang="pl-PL" sz="2400" dirty="0"/>
              <a:t> </a:t>
            </a:r>
            <a:r>
              <a:rPr lang="pl-PL" sz="2400" dirty="0" err="1"/>
              <a:t>been</a:t>
            </a:r>
            <a:r>
              <a:rPr lang="pl-PL" sz="2400" dirty="0"/>
              <a:t> </a:t>
            </a:r>
            <a:r>
              <a:rPr lang="pl-PL" sz="2400" dirty="0" err="1"/>
              <a:t>properly</a:t>
            </a:r>
            <a:r>
              <a:rPr lang="pl-PL" sz="2400" dirty="0"/>
              <a:t> </a:t>
            </a:r>
            <a:r>
              <a:rPr lang="pl-PL" sz="2400" dirty="0" err="1"/>
              <a:t>defined</a:t>
            </a:r>
            <a:r>
              <a:rPr lang="pl-PL" sz="2400" dirty="0"/>
              <a:t>, </a:t>
            </a:r>
            <a:r>
              <a:rPr lang="pl-PL" sz="2400" dirty="0" err="1"/>
              <a:t>it</a:t>
            </a:r>
            <a:r>
              <a:rPr lang="pl-PL" sz="2400" dirty="0"/>
              <a:t> </a:t>
            </a:r>
            <a:r>
              <a:rPr lang="pl-PL" sz="2400" dirty="0" err="1"/>
              <a:t>should</a:t>
            </a:r>
            <a:r>
              <a:rPr lang="pl-PL" sz="2400" dirty="0"/>
              <a:t> be </a:t>
            </a:r>
            <a:r>
              <a:rPr lang="pl-PL" sz="2400" dirty="0" err="1"/>
              <a:t>presented</a:t>
            </a:r>
            <a:r>
              <a:rPr lang="pl-PL" sz="2400" dirty="0"/>
              <a:t> </a:t>
            </a:r>
            <a:r>
              <a:rPr lang="pl-PL" sz="2400" dirty="0" err="1"/>
              <a:t>using</a:t>
            </a:r>
            <a:r>
              <a:rPr lang="pl-PL" sz="2400" dirty="0"/>
              <a:t> the </a:t>
            </a:r>
            <a:r>
              <a:rPr lang="pl-PL" sz="2400" dirty="0" err="1"/>
              <a:t>available</a:t>
            </a:r>
            <a:r>
              <a:rPr lang="pl-PL" sz="2400" dirty="0"/>
              <a:t> </a:t>
            </a:r>
            <a:r>
              <a:rPr lang="pl-PL" sz="2400" dirty="0" err="1"/>
              <a:t>techniques</a:t>
            </a:r>
            <a:r>
              <a:rPr lang="pl-PL" sz="2400" dirty="0"/>
              <a:t>, </a:t>
            </a:r>
            <a:r>
              <a:rPr lang="pl-PL" sz="2400" dirty="0" err="1"/>
              <a:t>e.g</a:t>
            </a:r>
            <a:r>
              <a:rPr lang="pl-PL" sz="2400" dirty="0"/>
              <a:t> .:</a:t>
            </a:r>
          </a:p>
          <a:p>
            <a:endParaRPr lang="pl-PL" sz="2400" dirty="0"/>
          </a:p>
          <a:p>
            <a:pPr marL="342900" indent="-342900">
              <a:buFont typeface="Arial" panose="020B0604020202020204" pitchFamily="34" charset="0"/>
              <a:buChar char="•"/>
            </a:pPr>
            <a:r>
              <a:rPr lang="pl-PL" sz="2400" b="1" dirty="0"/>
              <a:t>Histogram</a:t>
            </a:r>
            <a:r>
              <a:rPr lang="pl-PL" sz="2400" dirty="0"/>
              <a:t>: for </a:t>
            </a:r>
            <a:r>
              <a:rPr lang="pl-PL" sz="2400" dirty="0" err="1"/>
              <a:t>identifying</a:t>
            </a:r>
            <a:r>
              <a:rPr lang="pl-PL" sz="2400" dirty="0"/>
              <a:t> and </a:t>
            </a:r>
            <a:r>
              <a:rPr lang="pl-PL" sz="2400" dirty="0" err="1"/>
              <a:t>analyzing</a:t>
            </a:r>
            <a:r>
              <a:rPr lang="pl-PL" sz="2400" dirty="0"/>
              <a:t> the </a:t>
            </a:r>
            <a:r>
              <a:rPr lang="pl-PL" sz="2400" dirty="0" err="1"/>
              <a:t>effects</a:t>
            </a:r>
            <a:r>
              <a:rPr lang="pl-PL" sz="2400" dirty="0"/>
              <a:t> (</a:t>
            </a:r>
            <a:r>
              <a:rPr lang="pl-PL" sz="2400" dirty="0" err="1"/>
              <a:t>symptoms</a:t>
            </a:r>
            <a:r>
              <a:rPr lang="pl-PL" sz="2400" dirty="0"/>
              <a:t>) of a problem,</a:t>
            </a:r>
          </a:p>
          <a:p>
            <a:pPr marL="342900" indent="-342900">
              <a:buFont typeface="Arial" panose="020B0604020202020204" pitchFamily="34" charset="0"/>
              <a:buChar char="•"/>
            </a:pPr>
            <a:r>
              <a:rPr lang="pl-PL" sz="2400" b="1" dirty="0" err="1"/>
              <a:t>Charts</a:t>
            </a:r>
            <a:r>
              <a:rPr lang="pl-PL" sz="2400" dirty="0"/>
              <a:t> (</a:t>
            </a:r>
            <a:r>
              <a:rPr lang="pl-PL" sz="2400" dirty="0" err="1"/>
              <a:t>pie</a:t>
            </a:r>
            <a:r>
              <a:rPr lang="pl-PL" sz="2400" dirty="0"/>
              <a:t>, bar, </a:t>
            </a:r>
            <a:r>
              <a:rPr lang="pl-PL" sz="2400" dirty="0" err="1"/>
              <a:t>line</a:t>
            </a:r>
            <a:r>
              <a:rPr lang="pl-PL" sz="2400" dirty="0"/>
              <a:t>) </a:t>
            </a:r>
            <a:r>
              <a:rPr lang="pl-PL" sz="2400" dirty="0" err="1"/>
              <a:t>present</a:t>
            </a:r>
            <a:r>
              <a:rPr lang="pl-PL" sz="2400" dirty="0"/>
              <a:t> data </a:t>
            </a:r>
            <a:r>
              <a:rPr lang="pl-PL" sz="2400" dirty="0" err="1"/>
              <a:t>related</a:t>
            </a:r>
            <a:r>
              <a:rPr lang="pl-PL" sz="2400" dirty="0"/>
              <a:t> to the </a:t>
            </a:r>
            <a:r>
              <a:rPr lang="pl-PL" sz="2400" dirty="0" err="1"/>
              <a:t>occurrence</a:t>
            </a:r>
            <a:r>
              <a:rPr lang="pl-PL" sz="2400" dirty="0"/>
              <a:t> of the problem,</a:t>
            </a:r>
          </a:p>
          <a:p>
            <a:pPr marL="342900" indent="-342900">
              <a:buFont typeface="Arial" panose="020B0604020202020204" pitchFamily="34" charset="0"/>
              <a:buChar char="•"/>
            </a:pPr>
            <a:r>
              <a:rPr lang="pl-PL" sz="2400" b="1" dirty="0" err="1"/>
              <a:t>Pareto</a:t>
            </a:r>
            <a:r>
              <a:rPr lang="pl-PL" sz="2400" b="1" dirty="0"/>
              <a:t> chart </a:t>
            </a:r>
            <a:r>
              <a:rPr lang="pl-PL" sz="2400" dirty="0"/>
              <a:t>to </a:t>
            </a:r>
            <a:r>
              <a:rPr lang="pl-PL" sz="2400" dirty="0" err="1"/>
              <a:t>hierarchize</a:t>
            </a:r>
            <a:r>
              <a:rPr lang="pl-PL" sz="2400" dirty="0"/>
              <a:t> the data </a:t>
            </a:r>
            <a:r>
              <a:rPr lang="pl-PL" sz="2400" dirty="0" err="1"/>
              <a:t>needed</a:t>
            </a:r>
            <a:r>
              <a:rPr lang="pl-PL" sz="2400" dirty="0"/>
              <a:t> to </a:t>
            </a:r>
            <a:r>
              <a:rPr lang="pl-PL" sz="2400" dirty="0" err="1"/>
              <a:t>determine</a:t>
            </a:r>
            <a:r>
              <a:rPr lang="pl-PL" sz="2400" dirty="0"/>
              <a:t> the essence of the problem,</a:t>
            </a:r>
          </a:p>
          <a:p>
            <a:pPr marL="342900" indent="-342900">
              <a:buFont typeface="Arial" panose="020B0604020202020204" pitchFamily="34" charset="0"/>
              <a:buChar char="•"/>
            </a:pPr>
            <a:r>
              <a:rPr lang="pl-PL" sz="2400" b="1" dirty="0" err="1"/>
              <a:t>Flowchart</a:t>
            </a:r>
            <a:r>
              <a:rPr lang="pl-PL" sz="2400" dirty="0"/>
              <a:t> to be </a:t>
            </a:r>
            <a:r>
              <a:rPr lang="pl-PL" sz="2400" dirty="0" err="1"/>
              <a:t>presented</a:t>
            </a:r>
            <a:r>
              <a:rPr lang="pl-PL" sz="2400" dirty="0"/>
              <a:t> in a </a:t>
            </a:r>
            <a:r>
              <a:rPr lang="pl-PL" sz="2400" dirty="0" err="1"/>
              <a:t>simple</a:t>
            </a:r>
            <a:r>
              <a:rPr lang="pl-PL" sz="2400" dirty="0"/>
              <a:t> form of the </a:t>
            </a:r>
            <a:r>
              <a:rPr lang="pl-PL" sz="2400" dirty="0" err="1"/>
              <a:t>process</a:t>
            </a:r>
            <a:r>
              <a:rPr lang="pl-PL" sz="2400" dirty="0"/>
              <a:t> in </a:t>
            </a:r>
            <a:r>
              <a:rPr lang="pl-PL" sz="2400" dirty="0" err="1"/>
              <a:t>which</a:t>
            </a:r>
            <a:r>
              <a:rPr lang="pl-PL" sz="2400" dirty="0"/>
              <a:t> the problem </a:t>
            </a:r>
            <a:r>
              <a:rPr lang="pl-PL" sz="2400" dirty="0" err="1"/>
              <a:t>occurred</a:t>
            </a:r>
            <a:r>
              <a:rPr lang="pl-PL" sz="2400" dirty="0"/>
              <a:t>,</a:t>
            </a:r>
          </a:p>
          <a:p>
            <a:pPr marL="342900" indent="-342900">
              <a:buFont typeface="Arial" panose="020B0604020202020204" pitchFamily="34" charset="0"/>
              <a:buChar char="•"/>
            </a:pPr>
            <a:r>
              <a:rPr lang="pl-PL" sz="2400" b="1" dirty="0" err="1"/>
              <a:t>Observation</a:t>
            </a:r>
            <a:r>
              <a:rPr lang="pl-PL" sz="2400" b="1" dirty="0"/>
              <a:t> </a:t>
            </a:r>
            <a:r>
              <a:rPr lang="pl-PL" sz="2400" b="1" dirty="0" err="1"/>
              <a:t>cards</a:t>
            </a:r>
            <a:r>
              <a:rPr lang="pl-PL" sz="2400" b="1" dirty="0"/>
              <a:t> </a:t>
            </a:r>
            <a:r>
              <a:rPr lang="pl-PL" sz="2400" dirty="0" err="1"/>
              <a:t>showing</a:t>
            </a:r>
            <a:r>
              <a:rPr lang="pl-PL" sz="2400" dirty="0"/>
              <a:t> </a:t>
            </a:r>
            <a:r>
              <a:rPr lang="pl-PL" sz="2400" dirty="0" err="1"/>
              <a:t>how</a:t>
            </a:r>
            <a:r>
              <a:rPr lang="pl-PL" sz="2400" dirty="0"/>
              <a:t> </a:t>
            </a:r>
            <a:r>
              <a:rPr lang="pl-PL" sz="2400" dirty="0" err="1"/>
              <a:t>often</a:t>
            </a:r>
            <a:r>
              <a:rPr lang="pl-PL" sz="2400" dirty="0"/>
              <a:t> </a:t>
            </a:r>
            <a:r>
              <a:rPr lang="pl-PL" sz="2400" dirty="0" err="1"/>
              <a:t>or</a:t>
            </a:r>
            <a:r>
              <a:rPr lang="pl-PL" sz="2400" dirty="0"/>
              <a:t> </a:t>
            </a:r>
            <a:r>
              <a:rPr lang="pl-PL" sz="2400" dirty="0" err="1"/>
              <a:t>how</a:t>
            </a:r>
            <a:r>
              <a:rPr lang="pl-PL" sz="2400" dirty="0"/>
              <a:t> much the problem </a:t>
            </a:r>
            <a:r>
              <a:rPr lang="pl-PL" sz="2400" dirty="0" err="1"/>
              <a:t>has</a:t>
            </a:r>
            <a:r>
              <a:rPr lang="pl-PL" sz="2400" dirty="0"/>
              <a:t> </a:t>
            </a:r>
            <a:r>
              <a:rPr lang="pl-PL" sz="2400" dirty="0" err="1"/>
              <a:t>arisen</a:t>
            </a:r>
            <a:r>
              <a:rPr lang="pl-PL" sz="2400" dirty="0"/>
              <a:t>,</a:t>
            </a:r>
          </a:p>
          <a:p>
            <a:pPr marL="342900" indent="-342900">
              <a:buFont typeface="Arial" panose="020B0604020202020204" pitchFamily="34" charset="0"/>
              <a:buChar char="•"/>
            </a:pPr>
            <a:r>
              <a:rPr lang="pl-PL" sz="2400" b="1" dirty="0" err="1"/>
              <a:t>Photos</a:t>
            </a:r>
            <a:r>
              <a:rPr lang="pl-PL" sz="2400" b="1" dirty="0"/>
              <a:t>, </a:t>
            </a:r>
            <a:r>
              <a:rPr lang="pl-PL" sz="2400" b="1" dirty="0" err="1"/>
              <a:t>videos</a:t>
            </a:r>
            <a:r>
              <a:rPr lang="pl-PL" sz="2400" b="1" dirty="0"/>
              <a:t> </a:t>
            </a:r>
            <a:r>
              <a:rPr lang="pl-PL" sz="2400" dirty="0" err="1"/>
              <a:t>presenting</a:t>
            </a:r>
            <a:r>
              <a:rPr lang="pl-PL" sz="2400" dirty="0"/>
              <a:t> the </a:t>
            </a:r>
            <a:r>
              <a:rPr lang="pl-PL" sz="2400" dirty="0" err="1"/>
              <a:t>effects</a:t>
            </a:r>
            <a:r>
              <a:rPr lang="pl-PL" sz="2400" dirty="0"/>
              <a:t> of the problem and </a:t>
            </a:r>
            <a:r>
              <a:rPr lang="pl-PL" sz="2400" dirty="0" err="1"/>
              <a:t>its</a:t>
            </a:r>
            <a:r>
              <a:rPr lang="pl-PL" sz="2400" dirty="0"/>
              <a:t> </a:t>
            </a:r>
            <a:r>
              <a:rPr lang="pl-PL" sz="2400" dirty="0" err="1"/>
              <a:t>surroundings</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13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50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50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50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500"/>
                                  </p:stCondLst>
                                  <p:childTnLst>
                                    <p:set>
                                      <p:cBhvr>
                                        <p:cTn id="60" dur="1" fill="hold">
                                          <p:stCondLst>
                                            <p:cond delay="0"/>
                                          </p:stCondLst>
                                        </p:cTn>
                                        <p:tgtEl>
                                          <p:spTgt spid="5">
                                            <p:txEl>
                                              <p:pRg st="12" end="12"/>
                                            </p:txEl>
                                          </p:spTgt>
                                        </p:tgtEl>
                                        <p:attrNameLst>
                                          <p:attrName>style.visibility</p:attrName>
                                        </p:attrNameLst>
                                      </p:cBhvr>
                                      <p:to>
                                        <p:strVal val="visible"/>
                                      </p:to>
                                    </p:set>
                                    <p:anim calcmode="lin" valueType="num">
                                      <p:cBhvr additive="base">
                                        <p:cTn id="6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715667"/>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D3: Take </a:t>
            </a:r>
            <a:r>
              <a:rPr lang="pl-PL" sz="2800" dirty="0" err="1"/>
              <a:t>temporary</a:t>
            </a:r>
            <a:r>
              <a:rPr lang="pl-PL" sz="2800" dirty="0"/>
              <a:t> </a:t>
            </a:r>
            <a:r>
              <a:rPr lang="pl-PL" sz="2800" dirty="0" err="1"/>
              <a:t>corrective</a:t>
            </a:r>
            <a:r>
              <a:rPr lang="pl-PL" sz="2800" dirty="0"/>
              <a:t> </a:t>
            </a:r>
            <a:r>
              <a:rPr lang="pl-PL" sz="2800" dirty="0" err="1"/>
              <a:t>actions</a:t>
            </a:r>
            <a:endParaRPr lang="pl-PL" sz="2800" dirty="0"/>
          </a:p>
          <a:p>
            <a:endParaRPr lang="pl-PL" sz="2400" b="1" dirty="0"/>
          </a:p>
          <a:p>
            <a:r>
              <a:rPr lang="pl-PL" sz="2400" b="1" dirty="0" err="1"/>
              <a:t>Quick</a:t>
            </a:r>
            <a:r>
              <a:rPr lang="pl-PL" sz="2400" b="1" dirty="0"/>
              <a:t>, immediate, ad hoc and </a:t>
            </a:r>
            <a:r>
              <a:rPr lang="pl-PL" sz="2400" b="1" dirty="0" err="1"/>
              <a:t>necessary</a:t>
            </a:r>
            <a:r>
              <a:rPr lang="pl-PL" sz="2400" b="1" dirty="0"/>
              <a:t> </a:t>
            </a:r>
            <a:r>
              <a:rPr lang="pl-PL" sz="2400" b="1" dirty="0" err="1"/>
              <a:t>actions</a:t>
            </a:r>
            <a:r>
              <a:rPr lang="pl-PL" sz="2400" b="1" dirty="0"/>
              <a:t> </a:t>
            </a:r>
            <a:r>
              <a:rPr lang="pl-PL" sz="2400" b="1" dirty="0" err="1"/>
              <a:t>aimed</a:t>
            </a:r>
            <a:r>
              <a:rPr lang="pl-PL" sz="2400" b="1" dirty="0"/>
              <a:t> </a:t>
            </a:r>
            <a:r>
              <a:rPr lang="pl-PL" sz="2400" b="1" dirty="0" err="1"/>
              <a:t>at</a:t>
            </a:r>
            <a:r>
              <a:rPr lang="pl-PL" sz="2400" b="1" dirty="0"/>
              <a:t> </a:t>
            </a:r>
            <a:r>
              <a:rPr lang="pl-PL" sz="2400" b="1" dirty="0" err="1"/>
              <a:t>improving</a:t>
            </a:r>
            <a:r>
              <a:rPr lang="pl-PL" sz="2400" b="1" dirty="0"/>
              <a:t> the </a:t>
            </a:r>
            <a:r>
              <a:rPr lang="pl-PL" sz="2400" b="1" dirty="0" err="1"/>
              <a:t>situation</a:t>
            </a:r>
            <a:r>
              <a:rPr lang="pl-PL" sz="2400" b="1" dirty="0"/>
              <a:t>, </a:t>
            </a:r>
            <a:r>
              <a:rPr lang="pl-PL" sz="2400" b="1" dirty="0" err="1"/>
              <a:t>preventing</a:t>
            </a:r>
            <a:r>
              <a:rPr lang="pl-PL" sz="2400" b="1" dirty="0"/>
              <a:t> </a:t>
            </a:r>
            <a:r>
              <a:rPr lang="pl-PL" sz="2400" b="1" dirty="0" err="1"/>
              <a:t>larger</a:t>
            </a:r>
            <a:r>
              <a:rPr lang="pl-PL" sz="2400" b="1" dirty="0"/>
              <a:t> </a:t>
            </a:r>
            <a:r>
              <a:rPr lang="pl-PL" sz="2400" b="1" dirty="0" err="1"/>
              <a:t>losses</a:t>
            </a:r>
            <a:r>
              <a:rPr lang="pl-PL" sz="2400" b="1" dirty="0"/>
              <a:t>.</a:t>
            </a:r>
          </a:p>
          <a:p>
            <a:endParaRPr lang="pl-PL" sz="2400" b="1" dirty="0"/>
          </a:p>
          <a:p>
            <a:r>
              <a:rPr lang="pl-PL" sz="2400" b="1" dirty="0"/>
              <a:t>We </a:t>
            </a:r>
            <a:r>
              <a:rPr lang="pl-PL" sz="2400" b="1" dirty="0" err="1"/>
              <a:t>implement</a:t>
            </a:r>
            <a:r>
              <a:rPr lang="pl-PL" sz="2400" b="1" dirty="0"/>
              <a:t> the </a:t>
            </a:r>
            <a:r>
              <a:rPr lang="pl-PL" sz="2400" b="1" dirty="0" err="1"/>
              <a:t>stage</a:t>
            </a:r>
            <a:r>
              <a:rPr lang="pl-PL" sz="2400" b="1" dirty="0"/>
              <a:t> with the </a:t>
            </a:r>
            <a:r>
              <a:rPr lang="pl-PL" sz="2400" b="1" dirty="0" err="1"/>
              <a:t>following</a:t>
            </a:r>
            <a:r>
              <a:rPr lang="pl-PL" sz="2400" b="1" dirty="0"/>
              <a:t> </a:t>
            </a:r>
            <a:r>
              <a:rPr lang="pl-PL" sz="2400" b="1" dirty="0" err="1"/>
              <a:t>sequences</a:t>
            </a:r>
            <a:r>
              <a:rPr lang="pl-PL" sz="2400" b="1" dirty="0"/>
              <a:t>:</a:t>
            </a:r>
          </a:p>
          <a:p>
            <a:pPr marL="342900" indent="-342900">
              <a:buFont typeface="Arial" panose="020B0604020202020204" pitchFamily="34" charset="0"/>
              <a:buChar char="•"/>
            </a:pPr>
            <a:r>
              <a:rPr lang="pl-PL" sz="2400" dirty="0" err="1"/>
              <a:t>Are</a:t>
            </a:r>
            <a:r>
              <a:rPr lang="pl-PL" sz="2400" dirty="0"/>
              <a:t> </a:t>
            </a:r>
            <a:r>
              <a:rPr lang="pl-PL" sz="2400" dirty="0" err="1"/>
              <a:t>temporary</a:t>
            </a:r>
            <a:r>
              <a:rPr lang="pl-PL" sz="2400" dirty="0"/>
              <a:t> </a:t>
            </a:r>
            <a:r>
              <a:rPr lang="pl-PL" sz="2400" dirty="0" err="1"/>
              <a:t>corrective</a:t>
            </a:r>
            <a:r>
              <a:rPr lang="pl-PL" sz="2400" dirty="0"/>
              <a:t> </a:t>
            </a:r>
            <a:r>
              <a:rPr lang="pl-PL" sz="2400" dirty="0" err="1"/>
              <a:t>actions</a:t>
            </a:r>
            <a:r>
              <a:rPr lang="pl-PL" sz="2400" dirty="0"/>
              <a:t> </a:t>
            </a:r>
            <a:r>
              <a:rPr lang="pl-PL" sz="2400" dirty="0" err="1"/>
              <a:t>required</a:t>
            </a:r>
            <a:r>
              <a:rPr lang="pl-PL" sz="2400" dirty="0"/>
              <a:t>?</a:t>
            </a:r>
          </a:p>
          <a:p>
            <a:pPr marL="342900" indent="-342900">
              <a:buFont typeface="Arial" panose="020B0604020202020204" pitchFamily="34" charset="0"/>
              <a:buChar char="•"/>
            </a:pPr>
            <a:r>
              <a:rPr lang="pl-PL" sz="2400" dirty="0" err="1"/>
              <a:t>Are</a:t>
            </a:r>
            <a:r>
              <a:rPr lang="pl-PL" sz="2400" dirty="0"/>
              <a:t> </a:t>
            </a:r>
            <a:r>
              <a:rPr lang="pl-PL" sz="2400" dirty="0" err="1"/>
              <a:t>control</a:t>
            </a:r>
            <a:r>
              <a:rPr lang="pl-PL" sz="2400" dirty="0"/>
              <a:t> </a:t>
            </a:r>
            <a:r>
              <a:rPr lang="pl-PL" sz="2400" dirty="0" err="1"/>
              <a:t>activities</a:t>
            </a:r>
            <a:r>
              <a:rPr lang="pl-PL" sz="2400" dirty="0"/>
              <a:t> </a:t>
            </a:r>
            <a:r>
              <a:rPr lang="pl-PL" sz="2400" dirty="0" err="1"/>
              <a:t>required</a:t>
            </a:r>
            <a:r>
              <a:rPr lang="pl-PL" sz="2400" dirty="0"/>
              <a:t>?</a:t>
            </a:r>
          </a:p>
          <a:p>
            <a:pPr marL="342900" indent="-342900">
              <a:buFont typeface="Arial" panose="020B0604020202020204" pitchFamily="34" charset="0"/>
              <a:buChar char="•"/>
            </a:pPr>
            <a:r>
              <a:rPr lang="pl-PL" sz="2400" dirty="0"/>
              <a:t>Do </a:t>
            </a:r>
            <a:r>
              <a:rPr lang="pl-PL" sz="2400" dirty="0" err="1"/>
              <a:t>clients</a:t>
            </a:r>
            <a:r>
              <a:rPr lang="pl-PL" sz="2400" dirty="0"/>
              <a:t> </a:t>
            </a:r>
            <a:r>
              <a:rPr lang="pl-PL" sz="2400" dirty="0" err="1"/>
              <a:t>approve</a:t>
            </a:r>
            <a:r>
              <a:rPr lang="pl-PL" sz="2400" dirty="0"/>
              <a:t> of the </a:t>
            </a:r>
            <a:r>
              <a:rPr lang="pl-PL" sz="2400" dirty="0" err="1"/>
              <a:t>proposed</a:t>
            </a:r>
            <a:r>
              <a:rPr lang="pl-PL" sz="2400" dirty="0"/>
              <a:t> </a:t>
            </a:r>
            <a:r>
              <a:rPr lang="pl-PL" sz="2400" dirty="0" err="1"/>
              <a:t>corrective</a:t>
            </a:r>
            <a:r>
              <a:rPr lang="pl-PL" sz="2400" dirty="0"/>
              <a:t> </a:t>
            </a:r>
            <a:r>
              <a:rPr lang="pl-PL" sz="2400" dirty="0" err="1"/>
              <a:t>actions</a:t>
            </a:r>
            <a:r>
              <a:rPr lang="pl-PL" sz="2400" dirty="0"/>
              <a:t>?</a:t>
            </a:r>
          </a:p>
          <a:p>
            <a:pPr marL="342900" indent="-342900">
              <a:buFont typeface="Arial" panose="020B0604020202020204" pitchFamily="34" charset="0"/>
              <a:buChar char="•"/>
            </a:pPr>
            <a:r>
              <a:rPr lang="pl-PL" sz="2400" dirty="0" err="1"/>
              <a:t>Is</a:t>
            </a:r>
            <a:r>
              <a:rPr lang="pl-PL" sz="2400" dirty="0"/>
              <a:t> </a:t>
            </a:r>
            <a:r>
              <a:rPr lang="pl-PL" sz="2400" dirty="0" err="1"/>
              <a:t>there</a:t>
            </a:r>
            <a:r>
              <a:rPr lang="pl-PL" sz="2400" dirty="0"/>
              <a:t> </a:t>
            </a:r>
            <a:r>
              <a:rPr lang="pl-PL" sz="2400" dirty="0" err="1"/>
              <a:t>an</a:t>
            </a:r>
            <a:r>
              <a:rPr lang="pl-PL" sz="2400" dirty="0"/>
              <a:t> </a:t>
            </a:r>
            <a:r>
              <a:rPr lang="pl-PL" sz="2400" dirty="0" err="1"/>
              <a:t>alternate</a:t>
            </a:r>
            <a:r>
              <a:rPr lang="pl-PL" sz="2400" dirty="0"/>
              <a:t> </a:t>
            </a:r>
            <a:r>
              <a:rPr lang="pl-PL" sz="2400" dirty="0" err="1"/>
              <a:t>corrective</a:t>
            </a:r>
            <a:r>
              <a:rPr lang="pl-PL" sz="2400" dirty="0"/>
              <a:t> </a:t>
            </a:r>
            <a:r>
              <a:rPr lang="pl-PL" sz="2400" dirty="0" err="1"/>
              <a:t>action</a:t>
            </a:r>
            <a:r>
              <a:rPr lang="pl-PL" sz="2400" dirty="0"/>
              <a:t> plan?</a:t>
            </a:r>
          </a:p>
          <a:p>
            <a:pPr marL="342900" indent="-342900">
              <a:buFont typeface="Arial" panose="020B0604020202020204" pitchFamily="34" charset="0"/>
              <a:buChar char="•"/>
            </a:pPr>
            <a:r>
              <a:rPr lang="pl-PL" sz="2400" dirty="0" err="1"/>
              <a:t>Can</a:t>
            </a:r>
            <a:r>
              <a:rPr lang="pl-PL" sz="2400" dirty="0"/>
              <a:t> the </a:t>
            </a:r>
            <a:r>
              <a:rPr lang="pl-PL" sz="2400" dirty="0" err="1"/>
              <a:t>effectiveness</a:t>
            </a:r>
            <a:r>
              <a:rPr lang="pl-PL" sz="2400" dirty="0"/>
              <a:t> of the </a:t>
            </a:r>
            <a:r>
              <a:rPr lang="pl-PL" sz="2400" dirty="0" err="1"/>
              <a:t>actions</a:t>
            </a:r>
            <a:r>
              <a:rPr lang="pl-PL" sz="2400" dirty="0"/>
              <a:t> </a:t>
            </a:r>
            <a:r>
              <a:rPr lang="pl-PL" sz="2400" dirty="0" err="1"/>
              <a:t>taken</a:t>
            </a:r>
            <a:r>
              <a:rPr lang="pl-PL" sz="2400" dirty="0"/>
              <a:t> be </a:t>
            </a:r>
            <a:r>
              <a:rPr lang="pl-PL" sz="2400" dirty="0" err="1"/>
              <a:t>higher</a:t>
            </a:r>
            <a:r>
              <a:rPr lang="pl-PL" sz="2400" dirty="0"/>
              <a:t>?</a:t>
            </a:r>
          </a:p>
          <a:p>
            <a:pPr marL="342900" indent="-342900">
              <a:buFont typeface="Arial" panose="020B0604020202020204" pitchFamily="34" charset="0"/>
              <a:buChar char="•"/>
            </a:pPr>
            <a:r>
              <a:rPr lang="pl-PL" sz="2400" dirty="0" err="1"/>
              <a:t>What</a:t>
            </a:r>
            <a:r>
              <a:rPr lang="pl-PL" sz="2400" dirty="0"/>
              <a:t> </a:t>
            </a:r>
            <a:r>
              <a:rPr lang="pl-PL" sz="2400" dirty="0" err="1"/>
              <a:t>costs</a:t>
            </a:r>
            <a:r>
              <a:rPr lang="pl-PL" sz="2400" dirty="0"/>
              <a:t> </a:t>
            </a:r>
            <a:r>
              <a:rPr lang="pl-PL" sz="2400" dirty="0" err="1"/>
              <a:t>is</a:t>
            </a:r>
            <a:r>
              <a:rPr lang="pl-PL" sz="2400" dirty="0"/>
              <a:t> the </a:t>
            </a:r>
            <a:r>
              <a:rPr lang="pl-PL" sz="2400" dirty="0" err="1"/>
              <a:t>organization</a:t>
            </a:r>
            <a:r>
              <a:rPr lang="pl-PL" sz="2400" dirty="0"/>
              <a:t> </a:t>
            </a:r>
            <a:r>
              <a:rPr lang="pl-PL" sz="2400" dirty="0" err="1"/>
              <a:t>prepared</a:t>
            </a:r>
            <a:r>
              <a:rPr lang="pl-PL" sz="2400" dirty="0"/>
              <a:t> to </a:t>
            </a:r>
            <a:r>
              <a:rPr lang="pl-PL" sz="2400" dirty="0" err="1"/>
              <a:t>incur</a:t>
            </a:r>
            <a:r>
              <a:rPr lang="pl-PL" sz="2400" dirty="0"/>
              <a:t> in </a:t>
            </a:r>
            <a:r>
              <a:rPr lang="pl-PL" sz="2400" dirty="0" err="1"/>
              <a:t>connection</a:t>
            </a:r>
            <a:r>
              <a:rPr lang="pl-PL" sz="2400" dirty="0"/>
              <a:t> with the </a:t>
            </a:r>
            <a:r>
              <a:rPr lang="pl-PL" sz="2400" dirty="0" err="1"/>
              <a:t>application</a:t>
            </a:r>
            <a:r>
              <a:rPr lang="pl-PL" sz="2400" dirty="0"/>
              <a:t> of </a:t>
            </a:r>
            <a:r>
              <a:rPr lang="pl-PL" sz="2400" dirty="0" err="1"/>
              <a:t>temporary</a:t>
            </a:r>
            <a:r>
              <a:rPr lang="pl-PL" sz="2400" dirty="0"/>
              <a:t> </a:t>
            </a:r>
            <a:r>
              <a:rPr lang="pl-PL" sz="2400" dirty="0" err="1"/>
              <a:t>corrective</a:t>
            </a:r>
            <a:r>
              <a:rPr lang="pl-PL" sz="2400" dirty="0"/>
              <a:t> </a:t>
            </a:r>
            <a:r>
              <a:rPr lang="pl-PL" sz="2400" dirty="0" err="1"/>
              <a:t>actions</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91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8193269"/>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D4: </a:t>
            </a:r>
            <a:r>
              <a:rPr lang="pl-PL" sz="2800" dirty="0" err="1"/>
              <a:t>Detection</a:t>
            </a:r>
            <a:r>
              <a:rPr lang="pl-PL" sz="2800" dirty="0"/>
              <a:t> of the </a:t>
            </a:r>
            <a:r>
              <a:rPr lang="pl-PL" sz="2800" dirty="0" err="1"/>
              <a:t>cause</a:t>
            </a:r>
            <a:r>
              <a:rPr lang="pl-PL" sz="2800" dirty="0"/>
              <a:t> of the problem</a:t>
            </a:r>
          </a:p>
          <a:p>
            <a:pPr marL="12700">
              <a:lnSpc>
                <a:spcPct val="100000"/>
              </a:lnSpc>
              <a:spcBef>
                <a:spcPts val="110"/>
              </a:spcBef>
              <a:spcAft>
                <a:spcPts val="600"/>
              </a:spcAft>
            </a:pPr>
            <a:endParaRPr lang="pl-PL" sz="1000" dirty="0"/>
          </a:p>
          <a:p>
            <a:pPr marL="12700">
              <a:lnSpc>
                <a:spcPct val="100000"/>
              </a:lnSpc>
              <a:spcBef>
                <a:spcPts val="110"/>
              </a:spcBef>
              <a:spcAft>
                <a:spcPts val="600"/>
              </a:spcAft>
            </a:pPr>
            <a:r>
              <a:rPr lang="pl-PL" sz="2300" b="1" dirty="0" err="1"/>
              <a:t>Detection</a:t>
            </a:r>
            <a:r>
              <a:rPr lang="pl-PL" sz="2300" b="1" dirty="0"/>
              <a:t> of </a:t>
            </a:r>
            <a:r>
              <a:rPr lang="pl-PL" sz="2300" b="1" dirty="0" err="1"/>
              <a:t>significant</a:t>
            </a:r>
            <a:r>
              <a:rPr lang="pl-PL" sz="2300" b="1" dirty="0"/>
              <a:t> (</a:t>
            </a:r>
            <a:r>
              <a:rPr lang="pl-PL" sz="2300" b="1" dirty="0" err="1"/>
              <a:t>main</a:t>
            </a:r>
            <a:r>
              <a:rPr lang="pl-PL" sz="2300" b="1" dirty="0"/>
              <a:t>) </a:t>
            </a:r>
            <a:r>
              <a:rPr lang="pl-PL" sz="2300" b="1" dirty="0" err="1"/>
              <a:t>causes</a:t>
            </a:r>
            <a:r>
              <a:rPr lang="pl-PL" sz="2300" b="1" dirty="0"/>
              <a:t> of the problem.</a:t>
            </a:r>
          </a:p>
          <a:p>
            <a:pPr marL="12700">
              <a:lnSpc>
                <a:spcPct val="100000"/>
              </a:lnSpc>
              <a:spcBef>
                <a:spcPts val="110"/>
              </a:spcBef>
              <a:spcAft>
                <a:spcPts val="600"/>
              </a:spcAft>
            </a:pPr>
            <a:r>
              <a:rPr lang="pl-PL" sz="2300" b="1" dirty="0" err="1"/>
              <a:t>Identification</a:t>
            </a:r>
            <a:r>
              <a:rPr lang="pl-PL" sz="2300" b="1" dirty="0"/>
              <a:t> of major </a:t>
            </a:r>
            <a:r>
              <a:rPr lang="pl-PL" sz="2300" b="1" dirty="0" err="1"/>
              <a:t>escape</a:t>
            </a:r>
            <a:r>
              <a:rPr lang="pl-PL" sz="2300" b="1" dirty="0"/>
              <a:t> </a:t>
            </a:r>
            <a:r>
              <a:rPr lang="pl-PL" sz="2300" b="1" dirty="0" err="1"/>
              <a:t>points</a:t>
            </a:r>
            <a:r>
              <a:rPr lang="pl-PL" sz="2300" b="1" dirty="0"/>
              <a:t> - </a:t>
            </a:r>
            <a:r>
              <a:rPr lang="pl-PL" sz="2300" b="1" dirty="0" err="1"/>
              <a:t>these</a:t>
            </a:r>
            <a:r>
              <a:rPr lang="pl-PL" sz="2300" b="1" dirty="0"/>
              <a:t> </a:t>
            </a:r>
            <a:r>
              <a:rPr lang="pl-PL" sz="2300" b="1" dirty="0" err="1"/>
              <a:t>are</a:t>
            </a:r>
            <a:r>
              <a:rPr lang="pl-PL" sz="2300" b="1" dirty="0"/>
              <a:t> </a:t>
            </a:r>
            <a:r>
              <a:rPr lang="pl-PL" sz="2300" b="1" dirty="0" err="1"/>
              <a:t>places</a:t>
            </a:r>
            <a:r>
              <a:rPr lang="pl-PL" sz="2300" b="1" dirty="0"/>
              <a:t> in the </a:t>
            </a:r>
            <a:r>
              <a:rPr lang="pl-PL" sz="2300" b="1" dirty="0" err="1"/>
              <a:t>process</a:t>
            </a:r>
            <a:r>
              <a:rPr lang="pl-PL" sz="2300" b="1" dirty="0"/>
              <a:t> </a:t>
            </a:r>
            <a:r>
              <a:rPr lang="pl-PL" sz="2300" b="1" dirty="0" err="1"/>
              <a:t>where</a:t>
            </a:r>
            <a:r>
              <a:rPr lang="pl-PL" sz="2300" b="1" dirty="0"/>
              <a:t> the </a:t>
            </a:r>
            <a:r>
              <a:rPr lang="pl-PL" sz="2300" b="1" dirty="0" err="1"/>
              <a:t>effects</a:t>
            </a:r>
            <a:r>
              <a:rPr lang="pl-PL" sz="2300" b="1" dirty="0"/>
              <a:t> </a:t>
            </a:r>
            <a:r>
              <a:rPr lang="pl-PL" sz="2300" b="1" dirty="0" err="1"/>
              <a:t>related</a:t>
            </a:r>
            <a:r>
              <a:rPr lang="pl-PL" sz="2300" b="1" dirty="0"/>
              <a:t> to the </a:t>
            </a:r>
            <a:r>
              <a:rPr lang="pl-PL" sz="2300" b="1" dirty="0" err="1"/>
              <a:t>root</a:t>
            </a:r>
            <a:r>
              <a:rPr lang="pl-PL" sz="2300" b="1" dirty="0"/>
              <a:t> </a:t>
            </a:r>
            <a:r>
              <a:rPr lang="pl-PL" sz="2300" b="1" dirty="0" err="1"/>
              <a:t>cause</a:t>
            </a:r>
            <a:r>
              <a:rPr lang="pl-PL" sz="2300" b="1" dirty="0"/>
              <a:t>(s) of the problem </a:t>
            </a:r>
            <a:r>
              <a:rPr lang="pl-PL" sz="2300" b="1" dirty="0" err="1"/>
              <a:t>should</a:t>
            </a:r>
            <a:r>
              <a:rPr lang="pl-PL" sz="2300" b="1" dirty="0"/>
              <a:t> be </a:t>
            </a:r>
            <a:r>
              <a:rPr lang="pl-PL" sz="2300" b="1" dirty="0" err="1"/>
              <a:t>identified</a:t>
            </a:r>
            <a:r>
              <a:rPr lang="pl-PL" sz="2300" b="1" dirty="0"/>
              <a:t> and </a:t>
            </a:r>
            <a:r>
              <a:rPr lang="pl-PL" sz="2300" b="1" dirty="0" err="1"/>
              <a:t>mastered</a:t>
            </a:r>
            <a:r>
              <a:rPr lang="pl-PL" sz="2300" b="1" dirty="0"/>
              <a:t>, but in </a:t>
            </a:r>
            <a:r>
              <a:rPr lang="pl-PL" sz="2300" b="1" dirty="0" err="1"/>
              <a:t>practice</a:t>
            </a:r>
            <a:r>
              <a:rPr lang="pl-PL" sz="2300" b="1" dirty="0"/>
              <a:t> </a:t>
            </a:r>
            <a:r>
              <a:rPr lang="pl-PL" sz="2300" b="1" dirty="0" err="1"/>
              <a:t>have</a:t>
            </a:r>
            <a:r>
              <a:rPr lang="pl-PL" sz="2300" b="1" dirty="0"/>
              <a:t> not </a:t>
            </a:r>
            <a:r>
              <a:rPr lang="pl-PL" sz="2300" b="1" dirty="0" err="1"/>
              <a:t>been</a:t>
            </a:r>
            <a:r>
              <a:rPr lang="pl-PL" sz="2300" b="1" dirty="0"/>
              <a:t> </a:t>
            </a:r>
            <a:r>
              <a:rPr lang="pl-PL" sz="2300" b="1" dirty="0" err="1"/>
              <a:t>identified</a:t>
            </a:r>
            <a:r>
              <a:rPr lang="pl-PL" sz="2300" b="1" dirty="0"/>
              <a:t> and </a:t>
            </a:r>
            <a:r>
              <a:rPr lang="pl-PL" sz="2300" b="1" dirty="0" err="1"/>
              <a:t>controlled</a:t>
            </a:r>
            <a:r>
              <a:rPr lang="pl-PL" sz="2300" b="1" dirty="0"/>
              <a:t>.</a:t>
            </a:r>
          </a:p>
          <a:p>
            <a:pPr marL="12700">
              <a:lnSpc>
                <a:spcPct val="100000"/>
              </a:lnSpc>
              <a:spcBef>
                <a:spcPts val="110"/>
              </a:spcBef>
              <a:spcAft>
                <a:spcPts val="600"/>
              </a:spcAft>
            </a:pPr>
            <a:endParaRPr lang="pl-PL" sz="1000" dirty="0"/>
          </a:p>
          <a:p>
            <a:pPr marL="12700">
              <a:lnSpc>
                <a:spcPct val="100000"/>
              </a:lnSpc>
              <a:spcBef>
                <a:spcPts val="110"/>
              </a:spcBef>
              <a:spcAft>
                <a:spcPts val="600"/>
              </a:spcAft>
            </a:pPr>
            <a:r>
              <a:rPr lang="pl-PL" sz="2300" b="1" dirty="0" err="1"/>
              <a:t>Please</a:t>
            </a:r>
            <a:r>
              <a:rPr lang="pl-PL" sz="2300" b="1" dirty="0"/>
              <a:t> </a:t>
            </a:r>
            <a:r>
              <a:rPr lang="pl-PL" sz="2300" b="1" dirty="0" err="1"/>
              <a:t>note</a:t>
            </a:r>
            <a:r>
              <a:rPr lang="pl-PL" sz="2300" b="1" dirty="0"/>
              <a:t> the </a:t>
            </a:r>
            <a:r>
              <a:rPr lang="pl-PL" sz="2300" b="1" dirty="0" err="1"/>
              <a:t>following</a:t>
            </a:r>
            <a:r>
              <a:rPr lang="pl-PL" sz="2300" b="1" dirty="0"/>
              <a:t>:</a:t>
            </a:r>
          </a:p>
          <a:p>
            <a:pPr marL="355600" indent="-342900">
              <a:lnSpc>
                <a:spcPct val="100000"/>
              </a:lnSpc>
              <a:spcBef>
                <a:spcPts val="110"/>
              </a:spcBef>
              <a:spcAft>
                <a:spcPts val="600"/>
              </a:spcAft>
              <a:buFont typeface="Arial" panose="020B0604020202020204" pitchFamily="34" charset="0"/>
              <a:buChar char="•"/>
            </a:pPr>
            <a:r>
              <a:rPr lang="pl-PL" sz="2300" dirty="0" err="1"/>
              <a:t>Is</a:t>
            </a:r>
            <a:r>
              <a:rPr lang="pl-PL" sz="2300" dirty="0"/>
              <a:t> the problem </a:t>
            </a:r>
            <a:r>
              <a:rPr lang="pl-PL" sz="2300" dirty="0" err="1"/>
              <a:t>description</a:t>
            </a:r>
            <a:r>
              <a:rPr lang="pl-PL" sz="2300" dirty="0"/>
              <a:t> </a:t>
            </a:r>
            <a:r>
              <a:rPr lang="pl-PL" sz="2300" dirty="0" err="1"/>
              <a:t>information</a:t>
            </a:r>
            <a:r>
              <a:rPr lang="pl-PL" sz="2300" dirty="0"/>
              <a:t> </a:t>
            </a:r>
            <a:r>
              <a:rPr lang="pl-PL" sz="2300" dirty="0" err="1"/>
              <a:t>still</a:t>
            </a:r>
            <a:r>
              <a:rPr lang="pl-PL" sz="2300" dirty="0"/>
              <a:t> </a:t>
            </a:r>
            <a:r>
              <a:rPr lang="pl-PL" sz="2300" dirty="0" err="1"/>
              <a:t>up</a:t>
            </a:r>
            <a:r>
              <a:rPr lang="pl-PL" sz="2300" dirty="0"/>
              <a:t>-to-</a:t>
            </a:r>
            <a:r>
              <a:rPr lang="pl-PL" sz="2300" dirty="0" err="1"/>
              <a:t>date</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Distinguish</a:t>
            </a:r>
            <a:r>
              <a:rPr lang="pl-PL" sz="2300" dirty="0"/>
              <a:t> </a:t>
            </a:r>
            <a:r>
              <a:rPr lang="pl-PL" sz="2300" dirty="0" err="1"/>
              <a:t>between</a:t>
            </a:r>
            <a:r>
              <a:rPr lang="pl-PL" sz="2300" dirty="0"/>
              <a:t> the </a:t>
            </a:r>
            <a:r>
              <a:rPr lang="pl-PL" sz="2300" dirty="0" err="1"/>
              <a:t>effects</a:t>
            </a:r>
            <a:r>
              <a:rPr lang="pl-PL" sz="2300" dirty="0"/>
              <a:t> of a problem and </a:t>
            </a:r>
            <a:r>
              <a:rPr lang="pl-PL" sz="2300" dirty="0" err="1"/>
              <a:t>its</a:t>
            </a:r>
            <a:r>
              <a:rPr lang="pl-PL" sz="2300" dirty="0"/>
              <a:t> </a:t>
            </a:r>
            <a:r>
              <a:rPr lang="pl-PL" sz="2300" dirty="0" err="1"/>
              <a:t>causes</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What</a:t>
            </a:r>
            <a:r>
              <a:rPr lang="pl-PL" sz="2300" dirty="0"/>
              <a:t> </a:t>
            </a:r>
            <a:r>
              <a:rPr lang="pl-PL" sz="2300" dirty="0" err="1"/>
              <a:t>factors</a:t>
            </a:r>
            <a:r>
              <a:rPr lang="pl-PL" sz="2300" dirty="0"/>
              <a:t> </a:t>
            </a:r>
            <a:r>
              <a:rPr lang="pl-PL" sz="2300" dirty="0" err="1"/>
              <a:t>have</a:t>
            </a:r>
            <a:r>
              <a:rPr lang="pl-PL" sz="2300" dirty="0"/>
              <a:t> </a:t>
            </a:r>
            <a:r>
              <a:rPr lang="pl-PL" sz="2300" dirty="0" err="1"/>
              <a:t>changed</a:t>
            </a:r>
            <a:r>
              <a:rPr lang="pl-PL" sz="2300" dirty="0"/>
              <a:t> </a:t>
            </a:r>
            <a:r>
              <a:rPr lang="pl-PL" sz="2300" dirty="0" err="1"/>
              <a:t>that</a:t>
            </a:r>
            <a:r>
              <a:rPr lang="pl-PL" sz="2300" dirty="0"/>
              <a:t> </a:t>
            </a:r>
            <a:r>
              <a:rPr lang="pl-PL" sz="2300" dirty="0" err="1"/>
              <a:t>contributed</a:t>
            </a:r>
            <a:r>
              <a:rPr lang="pl-PL" sz="2300" dirty="0"/>
              <a:t> to the problem?</a:t>
            </a:r>
          </a:p>
          <a:p>
            <a:pPr marL="355600" indent="-342900">
              <a:lnSpc>
                <a:spcPct val="100000"/>
              </a:lnSpc>
              <a:spcBef>
                <a:spcPts val="110"/>
              </a:spcBef>
              <a:spcAft>
                <a:spcPts val="600"/>
              </a:spcAft>
              <a:buFont typeface="Arial" panose="020B0604020202020204" pitchFamily="34" charset="0"/>
              <a:buChar char="•"/>
            </a:pPr>
            <a:r>
              <a:rPr lang="pl-PL" sz="2300" dirty="0" err="1"/>
              <a:t>Is</a:t>
            </a:r>
            <a:r>
              <a:rPr lang="pl-PL" sz="2300" dirty="0"/>
              <a:t> </a:t>
            </a:r>
            <a:r>
              <a:rPr lang="pl-PL" sz="2300" dirty="0" err="1"/>
              <a:t>there</a:t>
            </a:r>
            <a:r>
              <a:rPr lang="pl-PL" sz="2300" dirty="0"/>
              <a:t> one </a:t>
            </a:r>
            <a:r>
              <a:rPr lang="pl-PL" sz="2300" dirty="0" err="1"/>
              <a:t>root</a:t>
            </a:r>
            <a:r>
              <a:rPr lang="pl-PL" sz="2300" dirty="0"/>
              <a:t> </a:t>
            </a:r>
            <a:r>
              <a:rPr lang="pl-PL" sz="2300" dirty="0" err="1"/>
              <a:t>cause</a:t>
            </a:r>
            <a:r>
              <a:rPr lang="pl-PL" sz="2300" dirty="0"/>
              <a:t> of the problem </a:t>
            </a:r>
            <a:r>
              <a:rPr lang="pl-PL" sz="2300" dirty="0" err="1"/>
              <a:t>or</a:t>
            </a:r>
            <a:r>
              <a:rPr lang="pl-PL" sz="2300" dirty="0"/>
              <a:t> </a:t>
            </a:r>
            <a:r>
              <a:rPr lang="pl-PL" sz="2300" dirty="0" err="1"/>
              <a:t>are</a:t>
            </a:r>
            <a:r>
              <a:rPr lang="pl-PL" sz="2300" dirty="0"/>
              <a:t> </a:t>
            </a:r>
            <a:r>
              <a:rPr lang="pl-PL" sz="2300" dirty="0" err="1"/>
              <a:t>there</a:t>
            </a:r>
            <a:r>
              <a:rPr lang="pl-PL" sz="2300" dirty="0"/>
              <a:t> </a:t>
            </a:r>
            <a:r>
              <a:rPr lang="pl-PL" sz="2300" dirty="0" err="1"/>
              <a:t>more</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Analyze</a:t>
            </a:r>
            <a:r>
              <a:rPr lang="pl-PL" sz="2300" dirty="0"/>
              <a:t> </a:t>
            </a:r>
            <a:r>
              <a:rPr lang="pl-PL" sz="2300" dirty="0" err="1"/>
              <a:t>how</a:t>
            </a:r>
            <a:r>
              <a:rPr lang="pl-PL" sz="2300" dirty="0"/>
              <a:t> to </a:t>
            </a:r>
            <a:r>
              <a:rPr lang="pl-PL" sz="2300" dirty="0" err="1"/>
              <a:t>verify</a:t>
            </a:r>
            <a:r>
              <a:rPr lang="pl-PL" sz="2300" dirty="0"/>
              <a:t> the </a:t>
            </a:r>
            <a:r>
              <a:rPr lang="pl-PL" sz="2300" dirty="0" err="1"/>
              <a:t>root</a:t>
            </a:r>
            <a:r>
              <a:rPr lang="pl-PL" sz="2300" dirty="0"/>
              <a:t> </a:t>
            </a:r>
            <a:r>
              <a:rPr lang="pl-PL" sz="2300" dirty="0" err="1"/>
              <a:t>cause</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Define</a:t>
            </a:r>
            <a:r>
              <a:rPr lang="pl-PL" sz="2300" dirty="0"/>
              <a:t> </a:t>
            </a:r>
            <a:r>
              <a:rPr lang="pl-PL" sz="2300" dirty="0" err="1"/>
              <a:t>escape</a:t>
            </a:r>
            <a:r>
              <a:rPr lang="pl-PL" sz="2300" dirty="0"/>
              <a:t> </a:t>
            </a:r>
            <a:r>
              <a:rPr lang="pl-PL" sz="2300" dirty="0" err="1"/>
              <a:t>points</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Make</a:t>
            </a:r>
            <a:r>
              <a:rPr lang="pl-PL" sz="2300" dirty="0"/>
              <a:t> </a:t>
            </a:r>
            <a:r>
              <a:rPr lang="pl-PL" sz="2300" dirty="0" err="1"/>
              <a:t>sure</a:t>
            </a:r>
            <a:r>
              <a:rPr lang="pl-PL" sz="2300" dirty="0"/>
              <a:t> the </a:t>
            </a:r>
            <a:r>
              <a:rPr lang="pl-PL" sz="2300" dirty="0" err="1"/>
              <a:t>control</a:t>
            </a:r>
            <a:r>
              <a:rPr lang="pl-PL" sz="2300" dirty="0"/>
              <a:t> system </a:t>
            </a:r>
            <a:r>
              <a:rPr lang="pl-PL" sz="2300" dirty="0" err="1"/>
              <a:t>is</a:t>
            </a:r>
            <a:r>
              <a:rPr lang="pl-PL" sz="2300" dirty="0"/>
              <a:t> </a:t>
            </a:r>
            <a:r>
              <a:rPr lang="pl-PL" sz="2300" dirty="0" err="1"/>
              <a:t>adequate</a:t>
            </a:r>
            <a:r>
              <a:rPr lang="pl-PL" sz="2300" dirty="0"/>
              <a:t>, </a:t>
            </a:r>
            <a:r>
              <a:rPr lang="pl-PL" sz="2300" dirty="0" err="1"/>
              <a:t>is</a:t>
            </a:r>
            <a:r>
              <a:rPr lang="pl-PL" sz="2300" dirty="0"/>
              <a:t> the </a:t>
            </a:r>
            <a:r>
              <a:rPr lang="pl-PL" sz="2300" dirty="0" err="1"/>
              <a:t>control</a:t>
            </a:r>
            <a:r>
              <a:rPr lang="pl-PL" sz="2300" dirty="0"/>
              <a:t> </a:t>
            </a:r>
            <a:r>
              <a:rPr lang="pl-PL" sz="2300" dirty="0" err="1"/>
              <a:t>documentation</a:t>
            </a:r>
            <a:r>
              <a:rPr lang="pl-PL" sz="2300" dirty="0"/>
              <a:t> </a:t>
            </a:r>
            <a:r>
              <a:rPr lang="pl-PL" sz="2300" dirty="0" err="1"/>
              <a:t>up</a:t>
            </a:r>
            <a:r>
              <a:rPr lang="pl-PL" sz="2300" dirty="0"/>
              <a:t> to </a:t>
            </a:r>
            <a:r>
              <a:rPr lang="pl-PL" sz="2300" dirty="0" err="1"/>
              <a:t>date</a:t>
            </a:r>
            <a:r>
              <a:rPr lang="pl-PL" sz="2300" dirty="0"/>
              <a:t>?</a:t>
            </a:r>
            <a:endParaRPr lang="pl-PL" sz="2300" b="1" dirty="0"/>
          </a:p>
          <a:p>
            <a:pPr>
              <a:spcAft>
                <a:spcPts val="900"/>
              </a:spcAft>
            </a:pP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5">
                                            <p:txEl>
                                              <p:pRg st="14" end="14"/>
                                            </p:txEl>
                                          </p:spTgt>
                                        </p:tgtEl>
                                        <p:attrNameLst>
                                          <p:attrName>style.visibility</p:attrName>
                                        </p:attrNameLst>
                                      </p:cBhvr>
                                      <p:to>
                                        <p:strVal val="visible"/>
                                      </p:to>
                                    </p:set>
                                    <p:anim calcmode="lin" valueType="num">
                                      <p:cBhvr additive="base">
                                        <p:cTn id="62"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additive="base">
                                        <p:cTn id="6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6077305"/>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D4: </a:t>
            </a:r>
            <a:r>
              <a:rPr lang="pl-PL" sz="2800" dirty="0" err="1"/>
              <a:t>Detection</a:t>
            </a:r>
            <a:r>
              <a:rPr lang="pl-PL" sz="2800" dirty="0"/>
              <a:t> of the </a:t>
            </a:r>
            <a:r>
              <a:rPr lang="pl-PL" sz="2800" dirty="0" err="1"/>
              <a:t>cause</a:t>
            </a:r>
            <a:r>
              <a:rPr lang="pl-PL" sz="2800" dirty="0"/>
              <a:t> of the problem</a:t>
            </a:r>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b="1" dirty="0" err="1"/>
              <a:t>Methods</a:t>
            </a:r>
            <a:r>
              <a:rPr lang="pl-PL" sz="2400" b="1" dirty="0"/>
              <a:t> to </a:t>
            </a:r>
            <a:r>
              <a:rPr lang="pl-PL" sz="2400" b="1" dirty="0" err="1"/>
              <a:t>help</a:t>
            </a:r>
            <a:r>
              <a:rPr lang="pl-PL" sz="2400" b="1" dirty="0"/>
              <a:t> </a:t>
            </a:r>
            <a:r>
              <a:rPr lang="pl-PL" sz="2400" b="1" dirty="0" err="1"/>
              <a:t>you</a:t>
            </a:r>
            <a:r>
              <a:rPr lang="pl-PL" sz="2400" b="1" dirty="0"/>
              <a:t> </a:t>
            </a:r>
            <a:r>
              <a:rPr lang="pl-PL" sz="2400" b="1" dirty="0" err="1"/>
              <a:t>discover</a:t>
            </a:r>
            <a:r>
              <a:rPr lang="pl-PL" sz="2400" b="1" dirty="0"/>
              <a:t> the </a:t>
            </a:r>
            <a:r>
              <a:rPr lang="pl-PL" sz="2400" b="1" dirty="0" err="1"/>
              <a:t>cause</a:t>
            </a:r>
            <a:r>
              <a:rPr lang="pl-PL" sz="2400" b="1" dirty="0"/>
              <a:t> of the problem:</a:t>
            </a:r>
          </a:p>
          <a:p>
            <a:pPr marL="533400">
              <a:lnSpc>
                <a:spcPct val="100000"/>
              </a:lnSpc>
              <a:spcBef>
                <a:spcPts val="110"/>
              </a:spcBef>
              <a:spcAft>
                <a:spcPts val="600"/>
              </a:spcAft>
            </a:pPr>
            <a:endParaRPr lang="pl-PL" sz="2400" dirty="0"/>
          </a:p>
          <a:p>
            <a:pPr marL="990600" indent="-457200">
              <a:lnSpc>
                <a:spcPct val="100000"/>
              </a:lnSpc>
              <a:spcBef>
                <a:spcPts val="110"/>
              </a:spcBef>
              <a:spcAft>
                <a:spcPts val="600"/>
              </a:spcAft>
              <a:buFont typeface="+mj-lt"/>
              <a:buAutoNum type="arabicPeriod"/>
            </a:pPr>
            <a:r>
              <a:rPr lang="pl-PL" sz="2400" dirty="0"/>
              <a:t>FMEA - </a:t>
            </a:r>
            <a:r>
              <a:rPr lang="pl-PL" sz="2400" dirty="0" err="1"/>
              <a:t>failure</a:t>
            </a:r>
            <a:r>
              <a:rPr lang="pl-PL" sz="2400" dirty="0"/>
              <a:t> </a:t>
            </a:r>
            <a:r>
              <a:rPr lang="pl-PL" sz="2400" dirty="0" err="1"/>
              <a:t>cause</a:t>
            </a:r>
            <a:r>
              <a:rPr lang="pl-PL" sz="2400" dirty="0"/>
              <a:t> and </a:t>
            </a:r>
            <a:r>
              <a:rPr lang="pl-PL" sz="2400" dirty="0" err="1"/>
              <a:t>effect</a:t>
            </a:r>
            <a:r>
              <a:rPr lang="pl-PL" sz="2400" dirty="0"/>
              <a:t> </a:t>
            </a:r>
            <a:r>
              <a:rPr lang="pl-PL" sz="2400" dirty="0" err="1"/>
              <a:t>analysis</a:t>
            </a:r>
            <a:r>
              <a:rPr lang="pl-PL" sz="2400" dirty="0"/>
              <a:t>,</a:t>
            </a:r>
          </a:p>
          <a:p>
            <a:pPr marL="990600" indent="-457200">
              <a:lnSpc>
                <a:spcPct val="100000"/>
              </a:lnSpc>
              <a:spcBef>
                <a:spcPts val="110"/>
              </a:spcBef>
              <a:spcAft>
                <a:spcPts val="600"/>
              </a:spcAft>
              <a:buFont typeface="+mj-lt"/>
              <a:buAutoNum type="arabicPeriod"/>
            </a:pPr>
            <a:r>
              <a:rPr lang="pl-PL" sz="2400" dirty="0"/>
              <a:t>5S </a:t>
            </a:r>
            <a:r>
              <a:rPr lang="pl-PL" sz="2400" dirty="0" err="1"/>
              <a:t>technique</a:t>
            </a:r>
            <a:r>
              <a:rPr lang="pl-PL" sz="2400" dirty="0"/>
              <a:t>,</a:t>
            </a:r>
          </a:p>
          <a:p>
            <a:pPr marL="990600" indent="-457200">
              <a:lnSpc>
                <a:spcPct val="100000"/>
              </a:lnSpc>
              <a:spcBef>
                <a:spcPts val="110"/>
              </a:spcBef>
              <a:spcAft>
                <a:spcPts val="600"/>
              </a:spcAft>
              <a:buFont typeface="+mj-lt"/>
              <a:buAutoNum type="arabicPeriod"/>
            </a:pPr>
            <a:r>
              <a:rPr lang="pl-PL" sz="2400" dirty="0" err="1"/>
              <a:t>Six</a:t>
            </a:r>
            <a:r>
              <a:rPr lang="pl-PL" sz="2400" dirty="0"/>
              <a:t> Sigma </a:t>
            </a:r>
            <a:r>
              <a:rPr lang="pl-PL" sz="2400" dirty="0" err="1"/>
              <a:t>method</a:t>
            </a:r>
            <a:r>
              <a:rPr lang="pl-PL" sz="2400" dirty="0"/>
              <a:t>,</a:t>
            </a:r>
          </a:p>
          <a:p>
            <a:pPr marL="990600" indent="-457200">
              <a:lnSpc>
                <a:spcPct val="100000"/>
              </a:lnSpc>
              <a:spcBef>
                <a:spcPts val="110"/>
              </a:spcBef>
              <a:spcAft>
                <a:spcPts val="600"/>
              </a:spcAft>
              <a:buFont typeface="+mj-lt"/>
              <a:buAutoNum type="arabicPeriod"/>
            </a:pPr>
            <a:r>
              <a:rPr lang="pl-PL" sz="2400" dirty="0"/>
              <a:t>5 x WHY,</a:t>
            </a:r>
          </a:p>
          <a:p>
            <a:pPr marL="990600" indent="-457200">
              <a:lnSpc>
                <a:spcPct val="100000"/>
              </a:lnSpc>
              <a:spcBef>
                <a:spcPts val="110"/>
              </a:spcBef>
              <a:spcAft>
                <a:spcPts val="600"/>
              </a:spcAft>
              <a:buFont typeface="+mj-lt"/>
              <a:buAutoNum type="arabicPeriod"/>
            </a:pPr>
            <a:r>
              <a:rPr lang="pl-PL" sz="2400" dirty="0" err="1"/>
              <a:t>Ishikawa</a:t>
            </a:r>
            <a:r>
              <a:rPr lang="pl-PL" sz="2400" dirty="0"/>
              <a:t> diagram,</a:t>
            </a:r>
          </a:p>
          <a:p>
            <a:pPr marL="990600" indent="-457200">
              <a:lnSpc>
                <a:spcPct val="100000"/>
              </a:lnSpc>
              <a:spcBef>
                <a:spcPts val="110"/>
              </a:spcBef>
              <a:spcAft>
                <a:spcPts val="600"/>
              </a:spcAft>
              <a:buFont typeface="+mj-lt"/>
              <a:buAutoNum type="arabicPeriod"/>
            </a:pPr>
            <a:r>
              <a:rPr lang="pl-PL" sz="2400" dirty="0" err="1"/>
              <a:t>Pareto</a:t>
            </a:r>
            <a:r>
              <a:rPr lang="pl-PL" sz="2400" dirty="0"/>
              <a:t>-Lorenzo diagram.</a:t>
            </a:r>
            <a:endParaRPr lang="pl-PL" sz="24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171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346335"/>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D5: </a:t>
            </a:r>
            <a:r>
              <a:rPr lang="pl-PL" sz="2800" dirty="0" err="1"/>
              <a:t>Choosing</a:t>
            </a:r>
            <a:r>
              <a:rPr lang="pl-PL" sz="2800" dirty="0"/>
              <a:t> the </a:t>
            </a:r>
            <a:r>
              <a:rPr lang="pl-PL" sz="2800" dirty="0" err="1"/>
              <a:t>right</a:t>
            </a:r>
            <a:r>
              <a:rPr lang="pl-PL" sz="2800" dirty="0"/>
              <a:t> </a:t>
            </a:r>
            <a:r>
              <a:rPr lang="pl-PL" sz="2800" dirty="0" err="1"/>
              <a:t>corrective</a:t>
            </a:r>
            <a:r>
              <a:rPr lang="pl-PL" sz="2800" dirty="0"/>
              <a:t> </a:t>
            </a:r>
            <a:r>
              <a:rPr lang="pl-PL" sz="2800" dirty="0" err="1"/>
              <a:t>actions</a:t>
            </a:r>
            <a:endParaRPr lang="pl-PL" sz="2800" dirty="0"/>
          </a:p>
          <a:p>
            <a:endParaRPr lang="pl-PL" sz="2400" b="1" dirty="0"/>
          </a:p>
          <a:p>
            <a:r>
              <a:rPr lang="pl-PL" sz="2400" b="1" dirty="0"/>
              <a:t>The </a:t>
            </a:r>
            <a:r>
              <a:rPr lang="pl-PL" sz="2400" b="1" dirty="0" err="1"/>
              <a:t>purpose</a:t>
            </a:r>
            <a:r>
              <a:rPr lang="pl-PL" sz="2400" b="1" dirty="0"/>
              <a:t> of </a:t>
            </a:r>
            <a:r>
              <a:rPr lang="pl-PL" sz="2400" b="1" dirty="0" err="1"/>
              <a:t>this</a:t>
            </a:r>
            <a:r>
              <a:rPr lang="pl-PL" sz="2400" b="1" dirty="0"/>
              <a:t> </a:t>
            </a:r>
            <a:r>
              <a:rPr lang="pl-PL" sz="2400" b="1" dirty="0" err="1"/>
              <a:t>stage</a:t>
            </a:r>
            <a:r>
              <a:rPr lang="pl-PL" sz="2400" b="1" dirty="0"/>
              <a:t> </a:t>
            </a:r>
            <a:r>
              <a:rPr lang="pl-PL" sz="2400" b="1" dirty="0" err="1"/>
              <a:t>is</a:t>
            </a:r>
            <a:r>
              <a:rPr lang="pl-PL" sz="2400" b="1" dirty="0"/>
              <a:t> to </a:t>
            </a:r>
            <a:r>
              <a:rPr lang="pl-PL" sz="2400" b="1" dirty="0" err="1"/>
              <a:t>select</a:t>
            </a:r>
            <a:r>
              <a:rPr lang="pl-PL" sz="2400" b="1" dirty="0"/>
              <a:t> the </a:t>
            </a:r>
            <a:r>
              <a:rPr lang="pl-PL" sz="2400" b="1" dirty="0" err="1"/>
              <a:t>best</a:t>
            </a:r>
            <a:r>
              <a:rPr lang="pl-PL" sz="2400" b="1" dirty="0"/>
              <a:t> </a:t>
            </a:r>
            <a:r>
              <a:rPr lang="pl-PL" sz="2400" b="1" dirty="0" err="1"/>
              <a:t>possible</a:t>
            </a:r>
            <a:r>
              <a:rPr lang="pl-PL" sz="2400" b="1" dirty="0"/>
              <a:t> </a:t>
            </a:r>
            <a:r>
              <a:rPr lang="pl-PL" sz="2400" b="1" dirty="0" err="1"/>
              <a:t>corrective</a:t>
            </a:r>
            <a:r>
              <a:rPr lang="pl-PL" sz="2400" b="1" dirty="0"/>
              <a:t> </a:t>
            </a:r>
            <a:r>
              <a:rPr lang="pl-PL" sz="2400" b="1" dirty="0" err="1"/>
              <a:t>actions</a:t>
            </a:r>
            <a:r>
              <a:rPr lang="pl-PL" sz="2400" b="1" dirty="0"/>
              <a:t> to </a:t>
            </a:r>
            <a:r>
              <a:rPr lang="pl-PL" sz="2400" b="1" dirty="0" err="1"/>
              <a:t>eliminate</a:t>
            </a:r>
            <a:r>
              <a:rPr lang="pl-PL" sz="2400" b="1" dirty="0"/>
              <a:t> the </a:t>
            </a:r>
            <a:r>
              <a:rPr lang="pl-PL" sz="2400" b="1" dirty="0" err="1"/>
              <a:t>root</a:t>
            </a:r>
            <a:r>
              <a:rPr lang="pl-PL" sz="2400" b="1" dirty="0"/>
              <a:t> </a:t>
            </a:r>
            <a:r>
              <a:rPr lang="pl-PL" sz="2400" b="1" dirty="0" err="1"/>
              <a:t>cause</a:t>
            </a:r>
            <a:r>
              <a:rPr lang="pl-PL" sz="2400" b="1" dirty="0"/>
              <a:t> of the problem and </a:t>
            </a:r>
            <a:r>
              <a:rPr lang="pl-PL" sz="2400" b="1" dirty="0" err="1"/>
              <a:t>escape</a:t>
            </a:r>
            <a:r>
              <a:rPr lang="pl-PL" sz="2400" b="1" dirty="0"/>
              <a:t> </a:t>
            </a:r>
            <a:r>
              <a:rPr lang="pl-PL" sz="2400" b="1" dirty="0" err="1"/>
              <a:t>points</a:t>
            </a:r>
            <a:r>
              <a:rPr lang="pl-PL" sz="2400" b="1" dirty="0"/>
              <a:t>.</a:t>
            </a:r>
          </a:p>
          <a:p>
            <a:endParaRPr lang="pl-PL" sz="2400" b="1" dirty="0"/>
          </a:p>
          <a:p>
            <a:r>
              <a:rPr lang="pl-PL" sz="2400" b="1" dirty="0" err="1"/>
              <a:t>Stages</a:t>
            </a:r>
            <a:r>
              <a:rPr lang="pl-PL" sz="2400" b="1" dirty="0"/>
              <a:t>:</a:t>
            </a:r>
          </a:p>
          <a:p>
            <a:pPr marL="685800" indent="-685800">
              <a:buFont typeface="+mj-lt"/>
              <a:buAutoNum type="arabicPeriod"/>
            </a:pPr>
            <a:r>
              <a:rPr lang="pl-PL" sz="2400" dirty="0"/>
              <a:t>Action </a:t>
            </a:r>
            <a:r>
              <a:rPr lang="pl-PL" sz="2400" dirty="0" err="1"/>
              <a:t>Proposals</a:t>
            </a:r>
            <a:r>
              <a:rPr lang="pl-PL" sz="2400" dirty="0"/>
              <a:t> (the </a:t>
            </a:r>
            <a:r>
              <a:rPr lang="pl-PL" sz="2400" dirty="0" err="1"/>
              <a:t>more</a:t>
            </a:r>
            <a:r>
              <a:rPr lang="pl-PL" sz="2400" dirty="0"/>
              <a:t>, the </a:t>
            </a:r>
            <a:r>
              <a:rPr lang="pl-PL" sz="2400" dirty="0" err="1"/>
              <a:t>better</a:t>
            </a:r>
            <a:r>
              <a:rPr lang="pl-PL" sz="2400" dirty="0"/>
              <a:t>).</a:t>
            </a:r>
          </a:p>
          <a:p>
            <a:pPr marL="685800" indent="-685800">
              <a:buFont typeface="+mj-lt"/>
              <a:buAutoNum type="arabicPeriod"/>
            </a:pPr>
            <a:r>
              <a:rPr lang="pl-PL" sz="2400" dirty="0" err="1"/>
              <a:t>Choosing</a:t>
            </a:r>
            <a:r>
              <a:rPr lang="pl-PL" sz="2400" dirty="0"/>
              <a:t> the </a:t>
            </a:r>
            <a:r>
              <a:rPr lang="pl-PL" sz="2400" dirty="0" err="1"/>
              <a:t>best</a:t>
            </a:r>
            <a:r>
              <a:rPr lang="pl-PL" sz="2400" dirty="0"/>
              <a:t> </a:t>
            </a:r>
            <a:r>
              <a:rPr lang="pl-PL" sz="2400" dirty="0" err="1"/>
              <a:t>activities</a:t>
            </a:r>
            <a:r>
              <a:rPr lang="pl-PL" sz="2400" dirty="0"/>
              <a:t> (</a:t>
            </a:r>
            <a:r>
              <a:rPr lang="pl-PL" sz="2400" dirty="0" err="1"/>
              <a:t>proposal</a:t>
            </a:r>
            <a:r>
              <a:rPr lang="pl-PL" sz="2400" dirty="0"/>
              <a:t> </a:t>
            </a:r>
            <a:r>
              <a:rPr lang="pl-PL" sz="2400" dirty="0" err="1"/>
              <a:t>evaluation</a:t>
            </a:r>
            <a:r>
              <a:rPr lang="pl-PL" sz="2400" dirty="0"/>
              <a:t> - </a:t>
            </a:r>
            <a:r>
              <a:rPr lang="pl-PL" sz="2400" dirty="0" err="1"/>
              <a:t>effects</a:t>
            </a:r>
            <a:r>
              <a:rPr lang="pl-PL" sz="2400" dirty="0"/>
              <a:t>, </a:t>
            </a:r>
            <a:r>
              <a:rPr lang="pl-PL" sz="2400" dirty="0" err="1"/>
              <a:t>costs</a:t>
            </a:r>
            <a:r>
              <a:rPr lang="pl-PL" sz="2400" dirty="0"/>
              <a:t>).</a:t>
            </a:r>
          </a:p>
          <a:p>
            <a:pPr marL="685800" indent="-685800">
              <a:buFont typeface="+mj-lt"/>
              <a:buAutoNum type="arabicPeriod"/>
            </a:pPr>
            <a:r>
              <a:rPr lang="pl-PL" sz="2400" dirty="0"/>
              <a:t>Action plan to be </a:t>
            </a:r>
            <a:r>
              <a:rPr lang="pl-PL" sz="2400" dirty="0" err="1"/>
              <a:t>implemented</a:t>
            </a:r>
            <a:r>
              <a:rPr lang="pl-PL" sz="2400" dirty="0"/>
              <a:t> (</a:t>
            </a:r>
            <a:r>
              <a:rPr lang="pl-PL" sz="2400" dirty="0" err="1"/>
              <a:t>who</a:t>
            </a:r>
            <a:r>
              <a:rPr lang="pl-PL" sz="2400" dirty="0"/>
              <a:t>, </a:t>
            </a:r>
            <a:r>
              <a:rPr lang="pl-PL" sz="2400" dirty="0" err="1"/>
              <a:t>what</a:t>
            </a:r>
            <a:r>
              <a:rPr lang="pl-PL" sz="2400" dirty="0"/>
              <a:t>, </a:t>
            </a:r>
            <a:r>
              <a:rPr lang="pl-PL" sz="2400" dirty="0" err="1"/>
              <a:t>when</a:t>
            </a:r>
            <a:r>
              <a:rPr lang="pl-PL" sz="2400" dirty="0"/>
              <a:t>, by </a:t>
            </a:r>
            <a:r>
              <a:rPr lang="pl-PL" sz="2400" dirty="0" err="1"/>
              <a:t>when</a:t>
            </a:r>
            <a:r>
              <a:rPr lang="pl-PL" sz="2400" dirty="0"/>
              <a:t>).</a:t>
            </a:r>
          </a:p>
          <a:p>
            <a:pPr marL="685800" indent="-685800">
              <a:buFont typeface="+mj-lt"/>
              <a:buAutoNum type="arabicPeriod"/>
            </a:pPr>
            <a:r>
              <a:rPr lang="pl-PL" sz="2400" dirty="0" err="1"/>
              <a:t>Introduction</a:t>
            </a:r>
            <a:r>
              <a:rPr lang="pl-PL" sz="2400" dirty="0"/>
              <a:t> of </a:t>
            </a:r>
            <a:r>
              <a:rPr lang="pl-PL" sz="2400" dirty="0" err="1"/>
              <a:t>activities</a:t>
            </a:r>
            <a:r>
              <a:rPr lang="pl-PL" sz="2400" dirty="0"/>
              <a:t>. Information for </a:t>
            </a:r>
            <a:r>
              <a:rPr lang="pl-PL" sz="2400" dirty="0" err="1"/>
              <a:t>all</a:t>
            </a:r>
            <a:r>
              <a:rPr lang="pl-PL" sz="2400" dirty="0"/>
              <a:t> </a:t>
            </a:r>
            <a:r>
              <a:rPr lang="pl-PL" sz="2400" dirty="0" err="1"/>
              <a:t>participants</a:t>
            </a:r>
            <a:r>
              <a:rPr lang="pl-PL" sz="2400" dirty="0"/>
              <a:t> in the </a:t>
            </a:r>
            <a:r>
              <a:rPr lang="pl-PL" sz="2400" dirty="0" err="1"/>
              <a:t>process</a:t>
            </a:r>
            <a:r>
              <a:rPr lang="pl-PL" sz="2400" dirty="0"/>
              <a:t>, </a:t>
            </a:r>
            <a:r>
              <a:rPr lang="pl-PL" sz="2400" dirty="0" err="1"/>
              <a:t>introduction</a:t>
            </a:r>
            <a:r>
              <a:rPr lang="pl-PL" sz="2400" dirty="0"/>
              <a:t> of </a:t>
            </a:r>
            <a:r>
              <a:rPr lang="pl-PL" sz="2400" dirty="0" err="1"/>
              <a:t>temporary</a:t>
            </a:r>
            <a:r>
              <a:rPr lang="pl-PL" sz="2400" dirty="0"/>
              <a:t> </a:t>
            </a:r>
            <a:r>
              <a:rPr lang="pl-PL" sz="2400" dirty="0" err="1"/>
              <a:t>standards</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6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6885218"/>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D6: </a:t>
            </a:r>
            <a:r>
              <a:rPr lang="pl-PL" sz="2800" dirty="0" err="1"/>
              <a:t>Implementation</a:t>
            </a:r>
            <a:r>
              <a:rPr lang="pl-PL" sz="2800" dirty="0"/>
              <a:t> and </a:t>
            </a:r>
            <a:r>
              <a:rPr lang="pl-PL" sz="2800" dirty="0" err="1"/>
              <a:t>control</a:t>
            </a:r>
            <a:r>
              <a:rPr lang="pl-PL" sz="2800" dirty="0"/>
              <a:t> of </a:t>
            </a:r>
            <a:r>
              <a:rPr lang="pl-PL" sz="2800" dirty="0" err="1"/>
              <a:t>corrective</a:t>
            </a:r>
            <a:r>
              <a:rPr lang="pl-PL" sz="2800" dirty="0"/>
              <a:t> </a:t>
            </a:r>
            <a:r>
              <a:rPr lang="pl-PL" sz="2800" dirty="0" err="1"/>
              <a:t>actions</a:t>
            </a:r>
            <a:endParaRPr lang="pl-PL" sz="2800" dirty="0"/>
          </a:p>
          <a:p>
            <a:endParaRPr lang="pl-PL" sz="2400" b="1" dirty="0"/>
          </a:p>
          <a:p>
            <a:r>
              <a:rPr lang="pl-PL" sz="2200" b="1" dirty="0"/>
              <a:t>The ad hoc </a:t>
            </a:r>
            <a:r>
              <a:rPr lang="pl-PL" sz="2200" b="1" dirty="0" err="1"/>
              <a:t>actions</a:t>
            </a:r>
            <a:r>
              <a:rPr lang="pl-PL" sz="2200" b="1" dirty="0"/>
              <a:t> </a:t>
            </a:r>
            <a:r>
              <a:rPr lang="pl-PL" sz="2200" b="1" dirty="0" err="1"/>
              <a:t>used</a:t>
            </a:r>
            <a:r>
              <a:rPr lang="pl-PL" sz="2200" b="1" dirty="0"/>
              <a:t> in step D3 </a:t>
            </a:r>
            <a:r>
              <a:rPr lang="pl-PL" sz="2200" b="1" dirty="0" err="1"/>
              <a:t>are</a:t>
            </a:r>
            <a:r>
              <a:rPr lang="pl-PL" sz="2200" b="1" dirty="0"/>
              <a:t> </a:t>
            </a:r>
            <a:r>
              <a:rPr lang="pl-PL" sz="2200" b="1" dirty="0" err="1"/>
              <a:t>replaced</a:t>
            </a:r>
            <a:r>
              <a:rPr lang="pl-PL" sz="2200" b="1" dirty="0"/>
              <a:t> by </a:t>
            </a:r>
            <a:r>
              <a:rPr lang="pl-PL" sz="2200" b="1" dirty="0" err="1"/>
              <a:t>appropriate</a:t>
            </a:r>
            <a:r>
              <a:rPr lang="pl-PL" sz="2200" b="1" dirty="0"/>
              <a:t> </a:t>
            </a:r>
            <a:r>
              <a:rPr lang="pl-PL" sz="2200" b="1" dirty="0" err="1"/>
              <a:t>actions</a:t>
            </a:r>
            <a:r>
              <a:rPr lang="pl-PL" sz="2200" b="1" dirty="0"/>
              <a:t>.</a:t>
            </a:r>
          </a:p>
          <a:p>
            <a:r>
              <a:rPr lang="pl-PL" sz="2200" b="1" dirty="0"/>
              <a:t>Monitoring the </a:t>
            </a:r>
            <a:r>
              <a:rPr lang="pl-PL" sz="2200" b="1" dirty="0" err="1"/>
              <a:t>operation</a:t>
            </a:r>
            <a:r>
              <a:rPr lang="pl-PL" sz="2200" b="1" dirty="0"/>
              <a:t> of </a:t>
            </a:r>
            <a:r>
              <a:rPr lang="pl-PL" sz="2200" b="1" dirty="0" err="1"/>
              <a:t>implemented</a:t>
            </a:r>
            <a:r>
              <a:rPr lang="pl-PL" sz="2200" b="1" dirty="0"/>
              <a:t> </a:t>
            </a:r>
            <a:r>
              <a:rPr lang="pl-PL" sz="2200" b="1" dirty="0" err="1"/>
              <a:t>solutions</a:t>
            </a:r>
            <a:r>
              <a:rPr lang="pl-PL" sz="2200" b="1" dirty="0"/>
              <a:t>.</a:t>
            </a:r>
          </a:p>
          <a:p>
            <a:r>
              <a:rPr lang="pl-PL" sz="2200" b="1" dirty="0" err="1"/>
              <a:t>Verification</a:t>
            </a:r>
            <a:r>
              <a:rPr lang="pl-PL" sz="2200" b="1" dirty="0"/>
              <a:t> of the </a:t>
            </a:r>
            <a:r>
              <a:rPr lang="pl-PL" sz="2200" b="1" dirty="0" err="1"/>
              <a:t>effects</a:t>
            </a:r>
            <a:r>
              <a:rPr lang="pl-PL" sz="2200" b="1" dirty="0"/>
              <a:t>.</a:t>
            </a:r>
          </a:p>
          <a:p>
            <a:r>
              <a:rPr lang="pl-PL" sz="2200" b="1" dirty="0"/>
              <a:t>It </a:t>
            </a:r>
            <a:r>
              <a:rPr lang="pl-PL" sz="2200" b="1" dirty="0" err="1"/>
              <a:t>should</a:t>
            </a:r>
            <a:r>
              <a:rPr lang="pl-PL" sz="2200" b="1" dirty="0"/>
              <a:t> be </a:t>
            </a:r>
            <a:r>
              <a:rPr lang="pl-PL" sz="2200" b="1" dirty="0" err="1"/>
              <a:t>based</a:t>
            </a:r>
            <a:r>
              <a:rPr lang="pl-PL" sz="2200" b="1" dirty="0"/>
              <a:t> on real data from the </a:t>
            </a:r>
            <a:r>
              <a:rPr lang="pl-PL" sz="2200" b="1" dirty="0" err="1"/>
              <a:t>processes</a:t>
            </a:r>
            <a:r>
              <a:rPr lang="pl-PL" sz="2200" b="1" dirty="0"/>
              <a:t>. </a:t>
            </a:r>
            <a:r>
              <a:rPr lang="pl-PL" sz="2200" b="1" dirty="0" err="1"/>
              <a:t>Actions</a:t>
            </a:r>
            <a:r>
              <a:rPr lang="pl-PL" sz="2200" b="1" dirty="0"/>
              <a:t> </a:t>
            </a:r>
            <a:r>
              <a:rPr lang="pl-PL" sz="2200" b="1" dirty="0" err="1"/>
              <a:t>should</a:t>
            </a:r>
            <a:r>
              <a:rPr lang="pl-PL" sz="2200" b="1" dirty="0"/>
              <a:t> not be </a:t>
            </a:r>
            <a:r>
              <a:rPr lang="pl-PL" sz="2200" b="1" dirty="0" err="1"/>
              <a:t>judged</a:t>
            </a:r>
            <a:r>
              <a:rPr lang="pl-PL" sz="2200" b="1" dirty="0"/>
              <a:t> </a:t>
            </a:r>
            <a:r>
              <a:rPr lang="pl-PL" sz="2200" b="1" dirty="0" err="1"/>
              <a:t>solely</a:t>
            </a:r>
            <a:r>
              <a:rPr lang="pl-PL" sz="2200" b="1" dirty="0"/>
              <a:t> on the </a:t>
            </a:r>
            <a:r>
              <a:rPr lang="pl-PL" sz="2200" b="1" dirty="0" err="1"/>
              <a:t>views</a:t>
            </a:r>
            <a:r>
              <a:rPr lang="pl-PL" sz="2200" b="1" dirty="0"/>
              <a:t> of </a:t>
            </a:r>
            <a:r>
              <a:rPr lang="pl-PL" sz="2200" b="1" dirty="0" err="1"/>
              <a:t>those</a:t>
            </a:r>
            <a:r>
              <a:rPr lang="pl-PL" sz="2200" b="1" dirty="0"/>
              <a:t> </a:t>
            </a:r>
            <a:r>
              <a:rPr lang="pl-PL" sz="2200" b="1" dirty="0" err="1"/>
              <a:t>concerned</a:t>
            </a:r>
            <a:r>
              <a:rPr lang="pl-PL" sz="2200" b="1" dirty="0"/>
              <a:t>. </a:t>
            </a:r>
          </a:p>
          <a:p>
            <a:r>
              <a:rPr lang="pl-PL" sz="2200" b="1" dirty="0" err="1"/>
              <a:t>Important</a:t>
            </a:r>
            <a:r>
              <a:rPr lang="pl-PL" sz="2200" b="1" dirty="0"/>
              <a:t> </a:t>
            </a:r>
            <a:r>
              <a:rPr lang="pl-PL" sz="2200" b="1" dirty="0" err="1"/>
              <a:t>considerations</a:t>
            </a:r>
            <a:r>
              <a:rPr lang="pl-PL" sz="2200" b="1" dirty="0"/>
              <a:t>:</a:t>
            </a:r>
          </a:p>
          <a:p>
            <a:pPr marL="1285875" lvl="1" indent="-685800">
              <a:buFont typeface="+mj-lt"/>
              <a:buAutoNum type="arabicPeriod"/>
            </a:pPr>
            <a:r>
              <a:rPr lang="pl-PL" sz="2000" dirty="0" err="1"/>
              <a:t>Have</a:t>
            </a:r>
            <a:r>
              <a:rPr lang="pl-PL" sz="2000" dirty="0"/>
              <a:t> the </a:t>
            </a:r>
            <a:r>
              <a:rPr lang="pl-PL" sz="2000" dirty="0" err="1"/>
              <a:t>powers</a:t>
            </a:r>
            <a:r>
              <a:rPr lang="pl-PL" sz="2000" dirty="0"/>
              <a:t> and </a:t>
            </a:r>
            <a:r>
              <a:rPr lang="pl-PL" sz="2000" dirty="0" err="1"/>
              <a:t>competences</a:t>
            </a:r>
            <a:r>
              <a:rPr lang="pl-PL" sz="2000" dirty="0"/>
              <a:t> for the </a:t>
            </a:r>
            <a:r>
              <a:rPr lang="pl-PL" sz="2000" dirty="0" err="1"/>
              <a:t>implementation</a:t>
            </a:r>
            <a:r>
              <a:rPr lang="pl-PL" sz="2000" dirty="0"/>
              <a:t> of the </a:t>
            </a:r>
            <a:r>
              <a:rPr lang="pl-PL" sz="2000" dirty="0" err="1"/>
              <a:t>improvements</a:t>
            </a:r>
            <a:r>
              <a:rPr lang="pl-PL" sz="2000" dirty="0"/>
              <a:t> </a:t>
            </a:r>
            <a:r>
              <a:rPr lang="pl-PL" sz="2000" dirty="0" err="1"/>
              <a:t>been</a:t>
            </a:r>
            <a:r>
              <a:rPr lang="pl-PL" sz="2000" dirty="0"/>
              <a:t> </a:t>
            </a:r>
            <a:r>
              <a:rPr lang="pl-PL" sz="2000" dirty="0" err="1"/>
              <a:t>defined</a:t>
            </a:r>
            <a:r>
              <a:rPr lang="pl-PL" sz="2000" dirty="0"/>
              <a:t>?</a:t>
            </a:r>
          </a:p>
          <a:p>
            <a:pPr marL="1285875" lvl="1" indent="-685800">
              <a:buFont typeface="+mj-lt"/>
              <a:buAutoNum type="arabicPeriod"/>
            </a:pPr>
            <a:r>
              <a:rPr lang="pl-PL" sz="2000" dirty="0" err="1"/>
              <a:t>Will</a:t>
            </a:r>
            <a:r>
              <a:rPr lang="pl-PL" sz="2000" dirty="0"/>
              <a:t> </a:t>
            </a:r>
            <a:r>
              <a:rPr lang="pl-PL" sz="2000" dirty="0" err="1"/>
              <a:t>external</a:t>
            </a:r>
            <a:r>
              <a:rPr lang="pl-PL" sz="2000" dirty="0"/>
              <a:t> </a:t>
            </a:r>
            <a:r>
              <a:rPr lang="pl-PL" sz="2000" dirty="0" err="1"/>
              <a:t>participation</a:t>
            </a:r>
            <a:r>
              <a:rPr lang="pl-PL" sz="2000" dirty="0"/>
              <a:t> (</a:t>
            </a:r>
            <a:r>
              <a:rPr lang="pl-PL" sz="2000" dirty="0" err="1"/>
              <a:t>customers</a:t>
            </a:r>
            <a:r>
              <a:rPr lang="pl-PL" sz="2000" dirty="0"/>
              <a:t> </a:t>
            </a:r>
            <a:r>
              <a:rPr lang="pl-PL" sz="2000" dirty="0" err="1"/>
              <a:t>or</a:t>
            </a:r>
            <a:r>
              <a:rPr lang="pl-PL" sz="2000" dirty="0"/>
              <a:t> </a:t>
            </a:r>
            <a:r>
              <a:rPr lang="pl-PL" sz="2000" dirty="0" err="1"/>
              <a:t>suppliers</a:t>
            </a:r>
            <a:r>
              <a:rPr lang="pl-PL" sz="2000" dirty="0"/>
              <a:t>) be </a:t>
            </a:r>
            <a:r>
              <a:rPr lang="pl-PL" sz="2000" dirty="0" err="1"/>
              <a:t>needed</a:t>
            </a:r>
            <a:r>
              <a:rPr lang="pl-PL" sz="2000" dirty="0"/>
              <a:t>? </a:t>
            </a:r>
            <a:r>
              <a:rPr lang="pl-PL" sz="2000" dirty="0" err="1"/>
              <a:t>Who</a:t>
            </a:r>
            <a:r>
              <a:rPr lang="pl-PL" sz="2000" dirty="0"/>
              <a:t> </a:t>
            </a:r>
            <a:r>
              <a:rPr lang="pl-PL" sz="2000" dirty="0" err="1"/>
              <a:t>is</a:t>
            </a:r>
            <a:r>
              <a:rPr lang="pl-PL" sz="2000" dirty="0"/>
              <a:t> </a:t>
            </a:r>
            <a:r>
              <a:rPr lang="pl-PL" sz="2000" dirty="0" err="1"/>
              <a:t>it</a:t>
            </a:r>
            <a:r>
              <a:rPr lang="pl-PL" sz="2000" dirty="0"/>
              <a:t> </a:t>
            </a:r>
            <a:r>
              <a:rPr lang="pl-PL" sz="2000" dirty="0" err="1"/>
              <a:t>supposed</a:t>
            </a:r>
            <a:r>
              <a:rPr lang="pl-PL" sz="2000" dirty="0"/>
              <a:t> to be?</a:t>
            </a:r>
          </a:p>
          <a:p>
            <a:pPr marL="1285875" lvl="1" indent="-685800">
              <a:buFont typeface="+mj-lt"/>
              <a:buAutoNum type="arabicPeriod"/>
            </a:pPr>
            <a:r>
              <a:rPr lang="pl-PL" sz="2000" dirty="0" err="1"/>
              <a:t>What</a:t>
            </a:r>
            <a:r>
              <a:rPr lang="pl-PL" sz="2000" dirty="0"/>
              <a:t> </a:t>
            </a:r>
            <a:r>
              <a:rPr lang="pl-PL" sz="2000" dirty="0" err="1"/>
              <a:t>means</a:t>
            </a:r>
            <a:r>
              <a:rPr lang="pl-PL" sz="2000" dirty="0"/>
              <a:t> and </a:t>
            </a:r>
            <a:r>
              <a:rPr lang="pl-PL" sz="2000" dirty="0" err="1"/>
              <a:t>resources</a:t>
            </a:r>
            <a:r>
              <a:rPr lang="pl-PL" sz="2000" dirty="0"/>
              <a:t> </a:t>
            </a:r>
            <a:r>
              <a:rPr lang="pl-PL" sz="2000" dirty="0" err="1"/>
              <a:t>are</a:t>
            </a:r>
            <a:r>
              <a:rPr lang="pl-PL" sz="2000" dirty="0"/>
              <a:t> </a:t>
            </a:r>
            <a:r>
              <a:rPr lang="pl-PL" sz="2000" dirty="0" err="1"/>
              <a:t>needed</a:t>
            </a:r>
            <a:r>
              <a:rPr lang="pl-PL" sz="2000" dirty="0"/>
              <a:t> to </a:t>
            </a:r>
            <a:r>
              <a:rPr lang="pl-PL" sz="2000" dirty="0" err="1"/>
              <a:t>implement</a:t>
            </a:r>
            <a:r>
              <a:rPr lang="pl-PL" sz="2000" dirty="0"/>
              <a:t> the </a:t>
            </a:r>
            <a:r>
              <a:rPr lang="pl-PL" sz="2000" dirty="0" err="1"/>
              <a:t>activities</a:t>
            </a:r>
            <a:r>
              <a:rPr lang="pl-PL" sz="2000" dirty="0"/>
              <a:t>?</a:t>
            </a:r>
          </a:p>
          <a:p>
            <a:pPr marL="1285875" lvl="1" indent="-685800">
              <a:buFont typeface="+mj-lt"/>
              <a:buAutoNum type="arabicPeriod"/>
            </a:pPr>
            <a:r>
              <a:rPr lang="pl-PL" sz="2000" dirty="0"/>
              <a:t>Has </a:t>
            </a:r>
            <a:r>
              <a:rPr lang="pl-PL" sz="2000" dirty="0" err="1"/>
              <a:t>it</a:t>
            </a:r>
            <a:r>
              <a:rPr lang="pl-PL" sz="2000" dirty="0"/>
              <a:t> </a:t>
            </a:r>
            <a:r>
              <a:rPr lang="pl-PL" sz="2000" dirty="0" err="1"/>
              <a:t>been</a:t>
            </a:r>
            <a:r>
              <a:rPr lang="pl-PL" sz="2000" dirty="0"/>
              <a:t> </a:t>
            </a:r>
            <a:r>
              <a:rPr lang="pl-PL" sz="2000" dirty="0" err="1"/>
              <a:t>understood</a:t>
            </a:r>
            <a:r>
              <a:rPr lang="pl-PL" sz="2000" dirty="0"/>
              <a:t> </a:t>
            </a:r>
            <a:r>
              <a:rPr lang="pl-PL" sz="2000" dirty="0" err="1"/>
              <a:t>exactly</a:t>
            </a:r>
            <a:r>
              <a:rPr lang="pl-PL" sz="2000" dirty="0"/>
              <a:t> </a:t>
            </a:r>
            <a:r>
              <a:rPr lang="pl-PL" sz="2000" dirty="0" err="1"/>
              <a:t>what</a:t>
            </a:r>
            <a:r>
              <a:rPr lang="pl-PL" sz="2000" dirty="0"/>
              <a:t> </a:t>
            </a:r>
            <a:r>
              <a:rPr lang="pl-PL" sz="2000" dirty="0" err="1"/>
              <a:t>has</a:t>
            </a:r>
            <a:r>
              <a:rPr lang="pl-PL" sz="2000" dirty="0"/>
              <a:t> </a:t>
            </a:r>
            <a:r>
              <a:rPr lang="pl-PL" sz="2000" dirty="0" err="1"/>
              <a:t>failed</a:t>
            </a:r>
            <a:r>
              <a:rPr lang="pl-PL" sz="2000" dirty="0"/>
              <a:t>?</a:t>
            </a:r>
          </a:p>
          <a:p>
            <a:pPr marL="1285875" lvl="1" indent="-685800">
              <a:buFont typeface="+mj-lt"/>
              <a:buAutoNum type="arabicPeriod"/>
            </a:pPr>
            <a:r>
              <a:rPr lang="pl-PL" sz="2000" dirty="0" err="1"/>
              <a:t>Should</a:t>
            </a:r>
            <a:r>
              <a:rPr lang="pl-PL" sz="2000" dirty="0"/>
              <a:t>, </a:t>
            </a:r>
            <a:r>
              <a:rPr lang="pl-PL" sz="2000" dirty="0" err="1"/>
              <a:t>when</a:t>
            </a:r>
            <a:r>
              <a:rPr lang="pl-PL" sz="2000" dirty="0"/>
              <a:t> and </a:t>
            </a:r>
            <a:r>
              <a:rPr lang="pl-PL" sz="2000" dirty="0" err="1"/>
              <a:t>how</a:t>
            </a:r>
            <a:r>
              <a:rPr lang="pl-PL" sz="2000" dirty="0"/>
              <a:t> </a:t>
            </a:r>
            <a:r>
              <a:rPr lang="pl-PL" sz="2000" dirty="0" err="1"/>
              <a:t>should</a:t>
            </a:r>
            <a:r>
              <a:rPr lang="pl-PL" sz="2000" dirty="0"/>
              <a:t> the </a:t>
            </a:r>
            <a:r>
              <a:rPr lang="pl-PL" sz="2000" dirty="0" err="1"/>
              <a:t>implementation</a:t>
            </a:r>
            <a:r>
              <a:rPr lang="pl-PL" sz="2000" dirty="0"/>
              <a:t> of </a:t>
            </a:r>
            <a:r>
              <a:rPr lang="pl-PL" sz="2000" dirty="0" err="1"/>
              <a:t>corrective</a:t>
            </a:r>
            <a:r>
              <a:rPr lang="pl-PL" sz="2000" dirty="0"/>
              <a:t> </a:t>
            </a:r>
            <a:r>
              <a:rPr lang="pl-PL" sz="2000" dirty="0" err="1"/>
              <a:t>actions</a:t>
            </a:r>
            <a:r>
              <a:rPr lang="pl-PL" sz="2000" dirty="0"/>
              <a:t> be </a:t>
            </a:r>
            <a:r>
              <a:rPr lang="pl-PL" sz="2000" dirty="0" err="1"/>
              <a:t>completed</a:t>
            </a:r>
            <a:r>
              <a:rPr lang="pl-PL" sz="2000" dirty="0"/>
              <a:t>?</a:t>
            </a:r>
          </a:p>
          <a:p>
            <a:pPr marL="1285875" lvl="1" indent="-685800">
              <a:buFont typeface="+mj-lt"/>
              <a:buAutoNum type="arabicPeriod"/>
            </a:pPr>
            <a:r>
              <a:rPr lang="pl-PL" sz="2000" dirty="0" err="1"/>
              <a:t>What</a:t>
            </a:r>
            <a:r>
              <a:rPr lang="pl-PL" sz="2000" dirty="0"/>
              <a:t> </a:t>
            </a:r>
            <a:r>
              <a:rPr lang="pl-PL" sz="2000" dirty="0" err="1"/>
              <a:t>measures</a:t>
            </a:r>
            <a:r>
              <a:rPr lang="pl-PL" sz="2000" dirty="0"/>
              <a:t> </a:t>
            </a:r>
            <a:r>
              <a:rPr lang="pl-PL" sz="2000" dirty="0" err="1"/>
              <a:t>should</a:t>
            </a:r>
            <a:r>
              <a:rPr lang="pl-PL" sz="2000" dirty="0"/>
              <a:t> be </a:t>
            </a:r>
            <a:r>
              <a:rPr lang="pl-PL" sz="2000" dirty="0" err="1"/>
              <a:t>used</a:t>
            </a:r>
            <a:r>
              <a:rPr lang="pl-PL" sz="2000" dirty="0"/>
              <a:t> to </a:t>
            </a:r>
            <a:r>
              <a:rPr lang="pl-PL" sz="2000" dirty="0" err="1"/>
              <a:t>determine</a:t>
            </a:r>
            <a:r>
              <a:rPr lang="pl-PL" sz="2000" dirty="0"/>
              <a:t> </a:t>
            </a:r>
            <a:r>
              <a:rPr lang="pl-PL" sz="2000" dirty="0" err="1"/>
              <a:t>effectiveness</a:t>
            </a:r>
            <a:r>
              <a:rPr lang="pl-PL" sz="2000" dirty="0"/>
              <a:t> in the </a:t>
            </a:r>
            <a:r>
              <a:rPr lang="pl-PL" sz="2000" dirty="0" err="1"/>
              <a:t>long</a:t>
            </a:r>
            <a:r>
              <a:rPr lang="pl-PL" sz="2000" dirty="0"/>
              <a:t> term?</a:t>
            </a:r>
          </a:p>
          <a:p>
            <a:pPr marL="1285875" lvl="1" indent="-685800">
              <a:buFont typeface="+mj-lt"/>
              <a:buAutoNum type="arabicPeriod"/>
            </a:pPr>
            <a:r>
              <a:rPr lang="pl-PL" sz="2000" dirty="0" err="1"/>
              <a:t>Have</a:t>
            </a:r>
            <a:r>
              <a:rPr lang="pl-PL" sz="2000" dirty="0"/>
              <a:t> </a:t>
            </a:r>
            <a:r>
              <a:rPr lang="pl-PL" sz="2000" dirty="0" err="1"/>
              <a:t>you</a:t>
            </a:r>
            <a:r>
              <a:rPr lang="pl-PL" sz="2000" dirty="0"/>
              <a:t> </a:t>
            </a:r>
            <a:r>
              <a:rPr lang="pl-PL" sz="2000" dirty="0" err="1"/>
              <a:t>achieved</a:t>
            </a:r>
            <a:r>
              <a:rPr lang="pl-PL" sz="2000" dirty="0"/>
              <a:t> </a:t>
            </a:r>
            <a:r>
              <a:rPr lang="pl-PL" sz="2000" dirty="0" err="1"/>
              <a:t>your</a:t>
            </a:r>
            <a:r>
              <a:rPr lang="pl-PL" sz="2000" dirty="0"/>
              <a:t> </a:t>
            </a:r>
            <a:r>
              <a:rPr lang="pl-PL" sz="2000" dirty="0" err="1"/>
              <a:t>goals</a:t>
            </a:r>
            <a:r>
              <a:rPr lang="pl-PL" sz="2000" dirty="0"/>
              <a:t>?</a:t>
            </a:r>
          </a:p>
          <a:p>
            <a:pPr marL="1285875" lvl="1" indent="-685800">
              <a:buFont typeface="+mj-lt"/>
              <a:buAutoNum type="arabicPeriod"/>
            </a:pPr>
            <a:r>
              <a:rPr lang="pl-PL" sz="2000" dirty="0" err="1"/>
              <a:t>Is</a:t>
            </a:r>
            <a:r>
              <a:rPr lang="pl-PL" sz="2000" dirty="0"/>
              <a:t> the problem </a:t>
            </a:r>
            <a:r>
              <a:rPr lang="pl-PL" sz="2000" dirty="0" err="1"/>
              <a:t>permanently</a:t>
            </a:r>
            <a:r>
              <a:rPr lang="pl-PL" sz="2000" dirty="0"/>
              <a:t> </a:t>
            </a:r>
            <a:r>
              <a:rPr lang="pl-PL" sz="2000" dirty="0" err="1"/>
              <a:t>resolved</a:t>
            </a:r>
            <a:r>
              <a:rPr lang="pl-PL" sz="2000" dirty="0"/>
              <a:t>?</a:t>
            </a:r>
          </a:p>
          <a:p>
            <a:r>
              <a:rPr lang="pl-PL" sz="2200" b="1" dirty="0" err="1"/>
              <a:t>Systematically</a:t>
            </a:r>
            <a:r>
              <a:rPr lang="pl-PL" sz="2200" b="1" dirty="0"/>
              <a:t> </a:t>
            </a:r>
            <a:r>
              <a:rPr lang="pl-PL" sz="2200" b="1" dirty="0" err="1"/>
              <a:t>document</a:t>
            </a:r>
            <a:r>
              <a:rPr lang="pl-PL" sz="2200" b="1" dirty="0"/>
              <a:t> the </a:t>
            </a:r>
            <a:r>
              <a:rPr lang="pl-PL" sz="2200" b="1" dirty="0" err="1"/>
              <a:t>comparison</a:t>
            </a:r>
            <a:r>
              <a:rPr lang="pl-PL" sz="2200" b="1" dirty="0"/>
              <a:t> </a:t>
            </a:r>
            <a:r>
              <a:rPr lang="pl-PL" sz="2200" b="1" dirty="0" err="1"/>
              <a:t>between</a:t>
            </a:r>
            <a:r>
              <a:rPr lang="pl-PL" sz="2200" b="1" dirty="0"/>
              <a:t> the </a:t>
            </a:r>
            <a:r>
              <a:rPr lang="pl-PL" sz="2200" b="1" dirty="0" err="1"/>
              <a:t>existing</a:t>
            </a:r>
            <a:r>
              <a:rPr lang="pl-PL" sz="2200" b="1" dirty="0"/>
              <a:t> </a:t>
            </a:r>
            <a:r>
              <a:rPr lang="pl-PL" sz="2200" b="1" dirty="0" err="1"/>
              <a:t>states</a:t>
            </a:r>
            <a:r>
              <a:rPr lang="pl-PL" sz="2200" b="1" dirty="0"/>
              <a:t> and the target </a:t>
            </a:r>
            <a:r>
              <a:rPr lang="pl-PL" sz="2200" b="1" dirty="0" err="1"/>
              <a:t>state</a:t>
            </a:r>
            <a:r>
              <a:rPr lang="pl-PL" sz="2200" b="1" dirty="0"/>
              <a:t> to </a:t>
            </a:r>
            <a:r>
              <a:rPr lang="pl-PL" sz="2200" b="1" dirty="0" err="1"/>
              <a:t>determine</a:t>
            </a:r>
            <a:r>
              <a:rPr lang="pl-PL" sz="2200" b="1" dirty="0"/>
              <a:t> </a:t>
            </a:r>
            <a:r>
              <a:rPr lang="pl-PL" sz="2200" b="1" dirty="0" err="1"/>
              <a:t>how</a:t>
            </a:r>
            <a:r>
              <a:rPr lang="pl-PL" sz="2200" b="1" dirty="0"/>
              <a:t> </a:t>
            </a:r>
            <a:r>
              <a:rPr lang="pl-PL" sz="2200" b="1" dirty="0" err="1"/>
              <a:t>close</a:t>
            </a:r>
            <a:r>
              <a:rPr lang="pl-PL" sz="2200" b="1" dirty="0"/>
              <a:t> we </a:t>
            </a:r>
            <a:r>
              <a:rPr lang="pl-PL" sz="2200" b="1" dirty="0" err="1"/>
              <a:t>are</a:t>
            </a:r>
            <a:r>
              <a:rPr lang="pl-PL" sz="2200" b="1" dirty="0"/>
              <a:t> to </a:t>
            </a:r>
            <a:r>
              <a:rPr lang="pl-PL" sz="2200" b="1" dirty="0" err="1"/>
              <a:t>achieving</a:t>
            </a:r>
            <a:r>
              <a:rPr lang="pl-PL" sz="2200" b="1" dirty="0"/>
              <a:t> the </a:t>
            </a:r>
            <a:r>
              <a:rPr lang="pl-PL" sz="2200" b="1" dirty="0" err="1"/>
              <a:t>goal</a:t>
            </a:r>
            <a:r>
              <a:rPr lang="pl-PL" sz="2200" b="1" dirty="0"/>
              <a:t>.</a:t>
            </a:r>
            <a:endParaRPr lang="pl-PL" sz="22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761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1" end="11"/>
                                            </p:txEl>
                                          </p:spTgt>
                                        </p:tgtEl>
                                        <p:attrNameLst>
                                          <p:attrName>style.visibility</p:attrName>
                                        </p:attrNameLst>
                                      </p:cBhvr>
                                      <p:to>
                                        <p:strVal val="visible"/>
                                      </p:to>
                                    </p:set>
                                    <p:anim calcmode="lin" valueType="num">
                                      <p:cBhvr additive="base">
                                        <p:cTn id="5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5">
                                            <p:txEl>
                                              <p:pRg st="13" end="13"/>
                                            </p:txEl>
                                          </p:spTgt>
                                        </p:tgtEl>
                                        <p:attrNameLst>
                                          <p:attrName>style.visibility</p:attrName>
                                        </p:attrNameLst>
                                      </p:cBhvr>
                                      <p:to>
                                        <p:strVal val="visible"/>
                                      </p:to>
                                    </p:set>
                                    <p:anim calcmode="lin" valueType="num">
                                      <p:cBhvr additive="base">
                                        <p:cTn id="6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5">
                                            <p:txEl>
                                              <p:pRg st="14" end="14"/>
                                            </p:txEl>
                                          </p:spTgt>
                                        </p:tgtEl>
                                        <p:attrNameLst>
                                          <p:attrName>style.visibility</p:attrName>
                                        </p:attrNameLst>
                                      </p:cBhvr>
                                      <p:to>
                                        <p:strVal val="visible"/>
                                      </p:to>
                                    </p:set>
                                    <p:anim calcmode="lin" valueType="num">
                                      <p:cBhvr additive="base">
                                        <p:cTn id="6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4" fill="hold" grpId="0" nodeType="afterEffect">
                                  <p:stCondLst>
                                    <p:cond delay="500"/>
                                  </p:stCondLst>
                                  <p:childTnLst>
                                    <p:set>
                                      <p:cBhvr>
                                        <p:cTn id="71" dur="1" fill="hold">
                                          <p:stCondLst>
                                            <p:cond delay="0"/>
                                          </p:stCondLst>
                                        </p:cTn>
                                        <p:tgtEl>
                                          <p:spTgt spid="5">
                                            <p:txEl>
                                              <p:pRg st="15" end="15"/>
                                            </p:txEl>
                                          </p:spTgt>
                                        </p:tgtEl>
                                        <p:attrNameLst>
                                          <p:attrName>style.visibility</p:attrName>
                                        </p:attrNameLst>
                                      </p:cBhvr>
                                      <p:to>
                                        <p:strVal val="visible"/>
                                      </p:to>
                                    </p:set>
                                    <p:anim calcmode="lin" valueType="num">
                                      <p:cBhvr additive="base">
                                        <p:cTn id="72"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4000"/>
                            </p:stCondLst>
                            <p:childTnLst>
                              <p:par>
                                <p:cTn id="75" presetID="2" presetClass="entr" presetSubtype="4" fill="hold" grpId="0" nodeType="afterEffect">
                                  <p:stCondLst>
                                    <p:cond delay="500"/>
                                  </p:stCondLst>
                                  <p:childTnLst>
                                    <p:set>
                                      <p:cBhvr>
                                        <p:cTn id="76" dur="1" fill="hold">
                                          <p:stCondLst>
                                            <p:cond delay="0"/>
                                          </p:stCondLst>
                                        </p:cTn>
                                        <p:tgtEl>
                                          <p:spTgt spid="5">
                                            <p:txEl>
                                              <p:pRg st="16" end="16"/>
                                            </p:txEl>
                                          </p:spTgt>
                                        </p:tgtEl>
                                        <p:attrNameLst>
                                          <p:attrName>style.visibility</p:attrName>
                                        </p:attrNameLst>
                                      </p:cBhvr>
                                      <p:to>
                                        <p:strVal val="visible"/>
                                      </p:to>
                                    </p:set>
                                    <p:anim calcmode="lin" valueType="num">
                                      <p:cBhvr additive="base">
                                        <p:cTn id="77"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par>
                          <p:cTn id="79" fill="hold">
                            <p:stCondLst>
                              <p:cond delay="15000"/>
                            </p:stCondLst>
                            <p:childTnLst>
                              <p:par>
                                <p:cTn id="80" presetID="2" presetClass="entr" presetSubtype="4" fill="hold" grpId="0" nodeType="afterEffect">
                                  <p:stCondLst>
                                    <p:cond delay="500"/>
                                  </p:stCondLst>
                                  <p:childTnLst>
                                    <p:set>
                                      <p:cBhvr>
                                        <p:cTn id="81" dur="1" fill="hold">
                                          <p:stCondLst>
                                            <p:cond delay="0"/>
                                          </p:stCondLst>
                                        </p:cTn>
                                        <p:tgtEl>
                                          <p:spTgt spid="5">
                                            <p:txEl>
                                              <p:pRg st="17" end="17"/>
                                            </p:txEl>
                                          </p:spTgt>
                                        </p:tgtEl>
                                        <p:attrNameLst>
                                          <p:attrName>style.visibility</p:attrName>
                                        </p:attrNameLst>
                                      </p:cBhvr>
                                      <p:to>
                                        <p:strVal val="visible"/>
                                      </p:to>
                                    </p:set>
                                    <p:anim calcmode="lin" valueType="num">
                                      <p:cBhvr additive="base">
                                        <p:cTn id="82"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par>
                          <p:cTn id="84" fill="hold">
                            <p:stCondLst>
                              <p:cond delay="16000"/>
                            </p:stCondLst>
                            <p:childTnLst>
                              <p:par>
                                <p:cTn id="85" presetID="2" presetClass="entr" presetSubtype="4" fill="hold" grpId="0" nodeType="afterEffect">
                                  <p:stCondLst>
                                    <p:cond delay="500"/>
                                  </p:stCondLst>
                                  <p:childTnLst>
                                    <p:set>
                                      <p:cBhvr>
                                        <p:cTn id="86" dur="1" fill="hold">
                                          <p:stCondLst>
                                            <p:cond delay="0"/>
                                          </p:stCondLst>
                                        </p:cTn>
                                        <p:tgtEl>
                                          <p:spTgt spid="5">
                                            <p:txEl>
                                              <p:pRg st="18" end="18"/>
                                            </p:txEl>
                                          </p:spTgt>
                                        </p:tgtEl>
                                        <p:attrNameLst>
                                          <p:attrName>style.visibility</p:attrName>
                                        </p:attrNameLst>
                                      </p:cBhvr>
                                      <p:to>
                                        <p:strVal val="visible"/>
                                      </p:to>
                                    </p:set>
                                    <p:anim calcmode="lin" valueType="num">
                                      <p:cBhvr additive="base">
                                        <p:cTn id="87"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80800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D7: </a:t>
            </a:r>
            <a:r>
              <a:rPr lang="pl-PL" sz="2800" dirty="0" err="1"/>
              <a:t>Introducing</a:t>
            </a:r>
            <a:r>
              <a:rPr lang="pl-PL" sz="2800" dirty="0"/>
              <a:t> </a:t>
            </a:r>
            <a:r>
              <a:rPr lang="pl-PL" sz="2800" dirty="0" err="1"/>
              <a:t>preventive</a:t>
            </a:r>
            <a:r>
              <a:rPr lang="pl-PL" sz="2800" dirty="0"/>
              <a:t> </a:t>
            </a:r>
            <a:r>
              <a:rPr lang="pl-PL" sz="2800" dirty="0" err="1"/>
              <a:t>actions</a:t>
            </a:r>
            <a:endParaRPr lang="pl-PL" sz="2800" dirty="0"/>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dirty="0" err="1"/>
              <a:t>If</a:t>
            </a:r>
            <a:r>
              <a:rPr lang="pl-PL" sz="2400" dirty="0"/>
              <a:t> the </a:t>
            </a:r>
            <a:r>
              <a:rPr lang="pl-PL" sz="2400" dirty="0" err="1"/>
              <a:t>taken</a:t>
            </a:r>
            <a:r>
              <a:rPr lang="pl-PL" sz="2400" dirty="0"/>
              <a:t> and </a:t>
            </a:r>
            <a:r>
              <a:rPr lang="pl-PL" sz="2400" dirty="0" err="1"/>
              <a:t>implemented</a:t>
            </a:r>
            <a:r>
              <a:rPr lang="pl-PL" sz="2400" dirty="0"/>
              <a:t> </a:t>
            </a:r>
            <a:r>
              <a:rPr lang="pl-PL" sz="2400" dirty="0" err="1"/>
              <a:t>solution</a:t>
            </a:r>
            <a:r>
              <a:rPr lang="pl-PL" sz="2400" dirty="0"/>
              <a:t> </a:t>
            </a:r>
            <a:r>
              <a:rPr lang="pl-PL" sz="2400" dirty="0" err="1"/>
              <a:t>turned</a:t>
            </a:r>
            <a:r>
              <a:rPr lang="pl-PL" sz="2400" dirty="0"/>
              <a:t> out to be </a:t>
            </a:r>
            <a:r>
              <a:rPr lang="pl-PL" sz="2400" dirty="0" err="1"/>
              <a:t>effective</a:t>
            </a:r>
            <a:r>
              <a:rPr lang="pl-PL" sz="2400" dirty="0"/>
              <a:t> and we </a:t>
            </a:r>
            <a:r>
              <a:rPr lang="pl-PL" sz="2400" dirty="0" err="1"/>
              <a:t>have</a:t>
            </a:r>
            <a:r>
              <a:rPr lang="pl-PL" sz="2400" dirty="0"/>
              <a:t> </a:t>
            </a:r>
            <a:r>
              <a:rPr lang="pl-PL" sz="2400" dirty="0" err="1"/>
              <a:t>evidence</a:t>
            </a:r>
            <a:r>
              <a:rPr lang="pl-PL" sz="2400" dirty="0"/>
              <a:t> of </a:t>
            </a:r>
            <a:r>
              <a:rPr lang="pl-PL" sz="2400" dirty="0" err="1"/>
              <a:t>it</a:t>
            </a:r>
            <a:r>
              <a:rPr lang="pl-PL" sz="2400" dirty="0"/>
              <a:t>, </a:t>
            </a:r>
            <a:r>
              <a:rPr lang="pl-PL" sz="2400" dirty="0" err="1"/>
              <a:t>gathered</a:t>
            </a:r>
            <a:r>
              <a:rPr lang="pl-PL" sz="2400" dirty="0"/>
              <a:t> </a:t>
            </a:r>
            <a:r>
              <a:rPr lang="pl-PL" sz="2400" dirty="0" err="1"/>
              <a:t>at</a:t>
            </a:r>
            <a:r>
              <a:rPr lang="pl-PL" sz="2400" dirty="0"/>
              <a:t> the </a:t>
            </a:r>
            <a:r>
              <a:rPr lang="pl-PL" sz="2400" dirty="0" err="1"/>
              <a:t>previous</a:t>
            </a:r>
            <a:r>
              <a:rPr lang="pl-PL" sz="2400" dirty="0"/>
              <a:t> </a:t>
            </a:r>
            <a:r>
              <a:rPr lang="pl-PL" sz="2400" dirty="0" err="1"/>
              <a:t>stage</a:t>
            </a:r>
            <a:r>
              <a:rPr lang="pl-PL" sz="2400" dirty="0"/>
              <a:t>, </a:t>
            </a:r>
            <a:r>
              <a:rPr lang="pl-PL" sz="2400" dirty="0" err="1"/>
              <a:t>preventive</a:t>
            </a:r>
            <a:r>
              <a:rPr lang="pl-PL" sz="2400" dirty="0"/>
              <a:t> </a:t>
            </a:r>
            <a:r>
              <a:rPr lang="pl-PL" sz="2400" dirty="0" err="1"/>
              <a:t>measures</a:t>
            </a:r>
            <a:r>
              <a:rPr lang="pl-PL" sz="2400" dirty="0"/>
              <a:t> </a:t>
            </a:r>
            <a:r>
              <a:rPr lang="pl-PL" sz="2400" dirty="0" err="1"/>
              <a:t>should</a:t>
            </a:r>
            <a:r>
              <a:rPr lang="pl-PL" sz="2400" dirty="0"/>
              <a:t> be </a:t>
            </a:r>
            <a:r>
              <a:rPr lang="pl-PL" sz="2400" dirty="0" err="1"/>
              <a:t>developed</a:t>
            </a:r>
            <a:r>
              <a:rPr lang="pl-PL" sz="2400" dirty="0"/>
              <a:t> and </a:t>
            </a:r>
            <a:r>
              <a:rPr lang="pl-PL" sz="2400" dirty="0" err="1"/>
              <a:t>implemented</a:t>
            </a:r>
            <a:r>
              <a:rPr lang="pl-PL" sz="2400" dirty="0"/>
              <a:t> to </a:t>
            </a:r>
            <a:r>
              <a:rPr lang="pl-PL" sz="2400" dirty="0" err="1"/>
              <a:t>prevent</a:t>
            </a:r>
            <a:r>
              <a:rPr lang="pl-PL" sz="2400" dirty="0"/>
              <a:t> the problem from </a:t>
            </a:r>
            <a:r>
              <a:rPr lang="pl-PL" sz="2400" dirty="0" err="1"/>
              <a:t>recurring</a:t>
            </a:r>
            <a:r>
              <a:rPr lang="pl-PL" sz="2400" dirty="0"/>
              <a:t>.</a:t>
            </a:r>
          </a:p>
          <a:p>
            <a:pPr marL="12700">
              <a:lnSpc>
                <a:spcPct val="100000"/>
              </a:lnSpc>
              <a:spcBef>
                <a:spcPts val="110"/>
              </a:spcBef>
              <a:spcAft>
                <a:spcPts val="600"/>
              </a:spcAft>
            </a:pPr>
            <a:r>
              <a:rPr lang="pl-PL" sz="2400" dirty="0" err="1"/>
              <a:t>These</a:t>
            </a:r>
            <a:r>
              <a:rPr lang="pl-PL" sz="2400" dirty="0"/>
              <a:t> </a:t>
            </a:r>
            <a:r>
              <a:rPr lang="pl-PL" sz="2400" dirty="0" err="1"/>
              <a:t>actions</a:t>
            </a:r>
            <a:r>
              <a:rPr lang="pl-PL" sz="2400" dirty="0"/>
              <a:t> </a:t>
            </a:r>
            <a:r>
              <a:rPr lang="pl-PL" sz="2400" dirty="0" err="1"/>
              <a:t>are</a:t>
            </a:r>
            <a:r>
              <a:rPr lang="pl-PL" sz="2400" dirty="0"/>
              <a:t> </a:t>
            </a:r>
            <a:r>
              <a:rPr lang="pl-PL" sz="2400" dirty="0" err="1"/>
              <a:t>changes</a:t>
            </a:r>
            <a:r>
              <a:rPr lang="pl-PL" sz="2400" dirty="0"/>
              <a:t> in </a:t>
            </a:r>
            <a:r>
              <a:rPr lang="pl-PL" sz="2400" dirty="0" err="1"/>
              <a:t>systems</a:t>
            </a:r>
            <a:r>
              <a:rPr lang="pl-PL" sz="2400" dirty="0"/>
              <a:t>, </a:t>
            </a:r>
            <a:r>
              <a:rPr lang="pl-PL" sz="2400" dirty="0" err="1"/>
              <a:t>processes</a:t>
            </a:r>
            <a:r>
              <a:rPr lang="pl-PL" sz="2400" dirty="0"/>
              <a:t>, </a:t>
            </a:r>
            <a:r>
              <a:rPr lang="pl-PL" sz="2400" dirty="0" err="1"/>
              <a:t>procedures</a:t>
            </a:r>
            <a:r>
              <a:rPr lang="pl-PL" sz="2400" dirty="0"/>
              <a:t>, </a:t>
            </a:r>
            <a:r>
              <a:rPr lang="pl-PL" sz="2400" dirty="0" err="1"/>
              <a:t>documentation</a:t>
            </a:r>
            <a:r>
              <a:rPr lang="pl-PL" sz="2400" dirty="0"/>
              <a:t> </a:t>
            </a:r>
            <a:r>
              <a:rPr lang="pl-PL" sz="2400" dirty="0" err="1"/>
              <a:t>that</a:t>
            </a:r>
            <a:r>
              <a:rPr lang="pl-PL" sz="2400" dirty="0"/>
              <a:t> </a:t>
            </a:r>
            <a:r>
              <a:rPr lang="pl-PL" sz="2400" dirty="0" err="1"/>
              <a:t>will</a:t>
            </a:r>
            <a:r>
              <a:rPr lang="pl-PL" sz="2400" dirty="0"/>
              <a:t> </a:t>
            </a:r>
            <a:r>
              <a:rPr lang="pl-PL" sz="2400" dirty="0" err="1"/>
              <a:t>exclude</a:t>
            </a:r>
            <a:r>
              <a:rPr lang="pl-PL" sz="2400" dirty="0"/>
              <a:t> </a:t>
            </a:r>
            <a:r>
              <a:rPr lang="pl-PL" sz="2400" dirty="0" err="1"/>
              <a:t>or</a:t>
            </a:r>
            <a:r>
              <a:rPr lang="pl-PL" sz="2400" dirty="0"/>
              <a:t> </a:t>
            </a:r>
            <a:r>
              <a:rPr lang="pl-PL" sz="2400" dirty="0" err="1"/>
              <a:t>minimize</a:t>
            </a:r>
            <a:r>
              <a:rPr lang="pl-PL" sz="2400" dirty="0"/>
              <a:t> the </a:t>
            </a:r>
            <a:r>
              <a:rPr lang="pl-PL" sz="2400" dirty="0" err="1"/>
              <a:t>risk</a:t>
            </a:r>
            <a:r>
              <a:rPr lang="pl-PL" sz="2400" dirty="0"/>
              <a:t> of the problem </a:t>
            </a:r>
            <a:r>
              <a:rPr lang="pl-PL" sz="2400" dirty="0" err="1"/>
              <a:t>repeating</a:t>
            </a:r>
            <a:r>
              <a:rPr lang="pl-PL" sz="2400" dirty="0"/>
              <a:t> </a:t>
            </a:r>
            <a:r>
              <a:rPr lang="pl-PL" sz="2400" dirty="0" err="1"/>
              <a:t>itself</a:t>
            </a:r>
            <a:r>
              <a:rPr lang="pl-PL" sz="2400" dirty="0"/>
              <a:t>.</a:t>
            </a:r>
          </a:p>
          <a:p>
            <a:pPr marL="12700">
              <a:lnSpc>
                <a:spcPct val="100000"/>
              </a:lnSpc>
              <a:spcBef>
                <a:spcPts val="110"/>
              </a:spcBef>
              <a:spcAft>
                <a:spcPts val="600"/>
              </a:spcAft>
            </a:pPr>
            <a:r>
              <a:rPr lang="pl-PL" sz="2400" dirty="0"/>
              <a:t>The </a:t>
            </a:r>
            <a:r>
              <a:rPr lang="pl-PL" sz="2400" dirty="0" err="1"/>
              <a:t>implementation</a:t>
            </a:r>
            <a:r>
              <a:rPr lang="pl-PL" sz="2400" dirty="0"/>
              <a:t> of the G8D </a:t>
            </a:r>
            <a:r>
              <a:rPr lang="pl-PL" sz="2400" dirty="0" err="1"/>
              <a:t>method</a:t>
            </a:r>
            <a:r>
              <a:rPr lang="pl-PL" sz="2400" dirty="0"/>
              <a:t> </a:t>
            </a:r>
            <a:r>
              <a:rPr lang="pl-PL" sz="2400" dirty="0" err="1"/>
              <a:t>should</a:t>
            </a:r>
            <a:r>
              <a:rPr lang="pl-PL" sz="2400" dirty="0"/>
              <a:t> </a:t>
            </a:r>
            <a:r>
              <a:rPr lang="pl-PL" sz="2400" dirty="0" err="1"/>
              <a:t>provide</a:t>
            </a:r>
            <a:r>
              <a:rPr lang="pl-PL" sz="2400" dirty="0"/>
              <a:t> </a:t>
            </a:r>
            <a:r>
              <a:rPr lang="pl-PL" sz="2400" dirty="0" err="1"/>
              <a:t>knowledge</a:t>
            </a:r>
            <a:r>
              <a:rPr lang="pl-PL" sz="2400" dirty="0"/>
              <a:t> on the </a:t>
            </a:r>
            <a:r>
              <a:rPr lang="pl-PL" sz="2400" dirty="0" err="1"/>
              <a:t>principles</a:t>
            </a:r>
            <a:r>
              <a:rPr lang="pl-PL" sz="2400" dirty="0"/>
              <a:t> and </a:t>
            </a:r>
            <a:r>
              <a:rPr lang="pl-PL" sz="2400" dirty="0" err="1"/>
              <a:t>methods</a:t>
            </a:r>
            <a:r>
              <a:rPr lang="pl-PL" sz="2400" dirty="0"/>
              <a:t> of </a:t>
            </a:r>
            <a:r>
              <a:rPr lang="pl-PL" sz="2400" dirty="0" err="1"/>
              <a:t>preventing</a:t>
            </a:r>
            <a:r>
              <a:rPr lang="pl-PL" sz="2400" dirty="0"/>
              <a:t> </a:t>
            </a:r>
            <a:r>
              <a:rPr lang="pl-PL" sz="2400" dirty="0" err="1"/>
              <a:t>future</a:t>
            </a:r>
            <a:r>
              <a:rPr lang="pl-PL" sz="2400" dirty="0"/>
              <a:t> </a:t>
            </a:r>
            <a:r>
              <a:rPr lang="pl-PL" sz="2400" dirty="0" err="1"/>
              <a:t>problems</a:t>
            </a:r>
            <a:r>
              <a:rPr lang="pl-PL" sz="2400" dirty="0"/>
              <a:t>.</a:t>
            </a:r>
          </a:p>
          <a:p>
            <a:pPr marL="12700">
              <a:lnSpc>
                <a:spcPct val="100000"/>
              </a:lnSpc>
              <a:spcBef>
                <a:spcPts val="110"/>
              </a:spcBef>
              <a:spcAft>
                <a:spcPts val="600"/>
              </a:spcAft>
            </a:pPr>
            <a:r>
              <a:rPr lang="pl-PL" sz="2400" dirty="0"/>
              <a:t>Step D7 </a:t>
            </a:r>
            <a:r>
              <a:rPr lang="pl-PL" sz="2400" dirty="0" err="1"/>
              <a:t>is</a:t>
            </a:r>
            <a:r>
              <a:rPr lang="pl-PL" sz="2400" dirty="0"/>
              <a:t> to </a:t>
            </a:r>
            <a:r>
              <a:rPr lang="pl-PL" sz="2400" dirty="0" err="1"/>
              <a:t>prevent</a:t>
            </a:r>
            <a:r>
              <a:rPr lang="pl-PL" sz="2400" dirty="0"/>
              <a:t> the </a:t>
            </a:r>
            <a:r>
              <a:rPr lang="pl-PL" sz="2400" dirty="0" err="1"/>
              <a:t>recurrence</a:t>
            </a:r>
            <a:r>
              <a:rPr lang="pl-PL" sz="2400" dirty="0"/>
              <a:t> of the problem </a:t>
            </a:r>
            <a:r>
              <a:rPr lang="pl-PL" sz="2400" dirty="0" err="1"/>
              <a:t>or</a:t>
            </a:r>
            <a:r>
              <a:rPr lang="pl-PL" sz="2400" dirty="0"/>
              <a:t> </a:t>
            </a:r>
            <a:r>
              <a:rPr lang="pl-PL" sz="2400" dirty="0" err="1"/>
              <a:t>similar</a:t>
            </a:r>
            <a:r>
              <a:rPr lang="pl-PL" sz="2400" dirty="0"/>
              <a:t> </a:t>
            </a:r>
            <a:r>
              <a:rPr lang="pl-PL" sz="2400" dirty="0" err="1"/>
              <a:t>problems</a:t>
            </a:r>
            <a:r>
              <a:rPr lang="pl-PL" sz="2400" dirty="0"/>
              <a:t>.</a:t>
            </a:r>
          </a:p>
          <a:p>
            <a:pPr marL="12700">
              <a:lnSpc>
                <a:spcPct val="100000"/>
              </a:lnSpc>
              <a:spcBef>
                <a:spcPts val="110"/>
              </a:spcBef>
              <a:spcAft>
                <a:spcPts val="600"/>
              </a:spcAft>
            </a:pPr>
            <a:r>
              <a:rPr lang="pl-PL" sz="2400" dirty="0"/>
              <a:t>The idea </a:t>
            </a:r>
            <a:r>
              <a:rPr lang="pl-PL" sz="2400" dirty="0" err="1"/>
              <a:t>is</a:t>
            </a:r>
            <a:r>
              <a:rPr lang="pl-PL" sz="2400" dirty="0"/>
              <a:t> to </a:t>
            </a:r>
            <a:r>
              <a:rPr lang="pl-PL" sz="2400" dirty="0" err="1"/>
              <a:t>prevent</a:t>
            </a:r>
            <a:r>
              <a:rPr lang="pl-PL" sz="2400" dirty="0"/>
              <a:t> the problem from </a:t>
            </a:r>
            <a:r>
              <a:rPr lang="pl-PL" sz="2400" dirty="0" err="1"/>
              <a:t>occurring</a:t>
            </a:r>
            <a:r>
              <a:rPr lang="pl-PL" sz="2400" dirty="0"/>
              <a:t> in the </a:t>
            </a:r>
            <a:r>
              <a:rPr lang="pl-PL" sz="2400" dirty="0" err="1"/>
              <a:t>future</a:t>
            </a:r>
            <a:r>
              <a:rPr lang="pl-PL" sz="2400" dirty="0"/>
              <a:t> and to </a:t>
            </a:r>
            <a:r>
              <a:rPr lang="pl-PL" sz="2400" dirty="0" err="1"/>
              <a:t>prepare</a:t>
            </a:r>
            <a:r>
              <a:rPr lang="pl-PL" sz="2400" dirty="0"/>
              <a:t> the </a:t>
            </a:r>
            <a:r>
              <a:rPr lang="pl-PL" sz="2400" dirty="0" err="1"/>
              <a:t>company</a:t>
            </a:r>
            <a:r>
              <a:rPr lang="pl-PL" sz="2400" dirty="0"/>
              <a:t> </a:t>
            </a:r>
            <a:r>
              <a:rPr lang="pl-PL" sz="2400" dirty="0" err="1"/>
              <a:t>so</a:t>
            </a:r>
            <a:r>
              <a:rPr lang="pl-PL" sz="2400" dirty="0"/>
              <a:t> </a:t>
            </a:r>
            <a:r>
              <a:rPr lang="pl-PL" sz="2400" dirty="0" err="1"/>
              <a:t>that</a:t>
            </a:r>
            <a:r>
              <a:rPr lang="pl-PL" sz="2400" dirty="0"/>
              <a:t> in the event of a </a:t>
            </a:r>
            <a:r>
              <a:rPr lang="pl-PL" sz="2400" dirty="0" err="1"/>
              <a:t>risk</a:t>
            </a:r>
            <a:r>
              <a:rPr lang="pl-PL" sz="2400" dirty="0"/>
              <a:t> of </a:t>
            </a:r>
            <a:r>
              <a:rPr lang="pl-PL" sz="2400" dirty="0" err="1"/>
              <a:t>their</a:t>
            </a:r>
            <a:r>
              <a:rPr lang="pl-PL" sz="2400" dirty="0"/>
              <a:t> </a:t>
            </a:r>
            <a:r>
              <a:rPr lang="pl-PL" sz="2400" dirty="0" err="1"/>
              <a:t>reappearance</a:t>
            </a:r>
            <a:r>
              <a:rPr lang="pl-PL" sz="2400" dirty="0"/>
              <a:t>, </a:t>
            </a:r>
            <a:r>
              <a:rPr lang="pl-PL" sz="2400" dirty="0" err="1"/>
              <a:t>it</a:t>
            </a:r>
            <a:r>
              <a:rPr lang="pl-PL" sz="2400" dirty="0"/>
              <a:t> </a:t>
            </a:r>
            <a:r>
              <a:rPr lang="pl-PL" sz="2400" dirty="0" err="1"/>
              <a:t>can</a:t>
            </a:r>
            <a:r>
              <a:rPr lang="pl-PL" sz="2400" dirty="0"/>
              <a:t> </a:t>
            </a:r>
            <a:r>
              <a:rPr lang="pl-PL" sz="2400" dirty="0" err="1"/>
              <a:t>react</a:t>
            </a:r>
            <a:r>
              <a:rPr lang="pl-PL" sz="2400" dirty="0"/>
              <a:t>, </a:t>
            </a:r>
            <a:r>
              <a:rPr lang="pl-PL" sz="2400" dirty="0" err="1"/>
              <a:t>anticipating</a:t>
            </a:r>
            <a:r>
              <a:rPr lang="pl-PL" sz="2400" dirty="0"/>
              <a:t> the problem </a:t>
            </a:r>
            <a:r>
              <a:rPr lang="pl-PL" sz="2400" dirty="0" err="1"/>
              <a:t>before</a:t>
            </a:r>
            <a:r>
              <a:rPr lang="pl-PL" sz="2400" dirty="0"/>
              <a:t> </a:t>
            </a:r>
            <a:r>
              <a:rPr lang="pl-PL" sz="2400" dirty="0" err="1"/>
              <a:t>it</a:t>
            </a:r>
            <a:r>
              <a:rPr lang="pl-PL" sz="2400" dirty="0"/>
              <a:t> </a:t>
            </a:r>
            <a:r>
              <a:rPr lang="pl-PL" sz="2400" dirty="0" err="1"/>
              <a:t>repeats</a:t>
            </a:r>
            <a:r>
              <a:rPr lang="pl-PL" sz="2400" dirty="0"/>
              <a:t> </a:t>
            </a:r>
            <a:r>
              <a:rPr lang="pl-PL" sz="2400" dirty="0" err="1"/>
              <a:t>itself</a:t>
            </a:r>
            <a:r>
              <a:rPr lang="pl-PL" sz="2400" dirty="0"/>
              <a:t>.</a:t>
            </a:r>
            <a:endParaRPr lang="pl-PL" sz="2400" b="1"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2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638997"/>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What</a:t>
            </a:r>
            <a:r>
              <a:rPr lang="pl-PL" sz="4000" b="1" spc="50" dirty="0">
                <a:solidFill>
                  <a:srgbClr val="243255"/>
                </a:solidFill>
                <a:cs typeface="Tahoma"/>
              </a:rPr>
              <a:t> </a:t>
            </a:r>
            <a:r>
              <a:rPr lang="pl-PL" sz="4000" b="1" spc="50" dirty="0" err="1">
                <a:solidFill>
                  <a:srgbClr val="243255"/>
                </a:solidFill>
                <a:cs typeface="Tahoma"/>
              </a:rPr>
              <a:t>is</a:t>
            </a:r>
            <a:r>
              <a:rPr lang="pl-PL" sz="4000" b="1" spc="50" dirty="0">
                <a:solidFill>
                  <a:srgbClr val="243255"/>
                </a:solidFill>
                <a:cs typeface="Tahoma"/>
              </a:rPr>
              <a:t> a </a:t>
            </a:r>
            <a:r>
              <a:rPr lang="pl-PL" sz="4000" b="1" spc="50" dirty="0" err="1">
                <a:solidFill>
                  <a:srgbClr val="243255"/>
                </a:solidFill>
                <a:cs typeface="Tahoma"/>
              </a:rPr>
              <a:t>complex</a:t>
            </a:r>
            <a:r>
              <a:rPr lang="pl-PL" sz="4000" b="1" spc="50" dirty="0">
                <a:solidFill>
                  <a:srgbClr val="243255"/>
                </a:solidFill>
                <a:cs typeface="Tahoma"/>
              </a:rPr>
              <a:t> problem?</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The </a:t>
            </a:r>
            <a:r>
              <a:rPr lang="pl-PL" altLang="es-ES" sz="2500" dirty="0" err="1">
                <a:latin typeface="Calibri" panose="020F0502020204030204" pitchFamily="34" charset="0"/>
                <a:cs typeface="Calibri" panose="020F0502020204030204" pitchFamily="34" charset="0"/>
              </a:rPr>
              <a:t>starting</a:t>
            </a:r>
            <a:r>
              <a:rPr lang="pl-PL" altLang="es-ES" sz="2500" dirty="0">
                <a:latin typeface="Calibri" panose="020F0502020204030204" pitchFamily="34" charset="0"/>
                <a:cs typeface="Calibri" panose="020F0502020204030204" pitchFamily="34" charset="0"/>
              </a:rPr>
              <a:t> point for developing </a:t>
            </a:r>
            <a:r>
              <a:rPr lang="pl-PL" altLang="es-ES" sz="2500" dirty="0" err="1">
                <a:latin typeface="Calibri" panose="020F0502020204030204" pitchFamily="34" charset="0"/>
                <a:cs typeface="Calibri" panose="020F0502020204030204" pitchFamily="34" charset="0"/>
              </a:rPr>
              <a:t>complex</a:t>
            </a:r>
            <a:r>
              <a:rPr lang="pl-PL" altLang="es-ES" sz="2500" dirty="0">
                <a:latin typeface="Calibri" panose="020F0502020204030204" pitchFamily="34" charset="0"/>
                <a:cs typeface="Calibri" panose="020F0502020204030204" pitchFamily="34" charset="0"/>
              </a:rPr>
              <a:t> problem-</a:t>
            </a:r>
            <a:r>
              <a:rPr lang="pl-PL" altLang="es-ES" sz="2500" dirty="0" err="1">
                <a:latin typeface="Calibri" panose="020F0502020204030204" pitchFamily="34" charset="0"/>
                <a:cs typeface="Calibri" panose="020F0502020204030204" pitchFamily="34" charset="0"/>
              </a:rPr>
              <a:t>solving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skills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is</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explain</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differences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between</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simple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complicated</a:t>
            </a:r>
            <a:r>
              <a:rPr lang="pl-PL" altLang="es-ES" sz="2500" dirty="0">
                <a:latin typeface="Calibri" panose="020F0502020204030204" pitchFamily="34" charset="0"/>
                <a:cs typeface="Calibri" panose="020F0502020204030204" pitchFamily="34" charset="0"/>
              </a:rPr>
              <a:t> and </a:t>
            </a:r>
            <a:r>
              <a:rPr lang="pl-PL" altLang="es-ES" sz="2500" dirty="0" err="1">
                <a:latin typeface="Calibri" panose="020F0502020204030204" pitchFamily="34" charset="0"/>
                <a:cs typeface="Calibri" panose="020F0502020204030204" pitchFamily="34" charset="0"/>
              </a:rPr>
              <a:t>complex</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problems</a:t>
            </a:r>
            <a:r>
              <a:rPr lang="pl-PL" altLang="es-ES" sz="2500" dirty="0">
                <a:latin typeface="Calibri" panose="020F0502020204030204" pitchFamily="34" charset="0"/>
                <a:cs typeface="Calibri" panose="020F0502020204030204" pitchFamily="34" charset="0"/>
              </a:rPr>
              <a:t>;</a:t>
            </a: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endParaRPr lang="pl-PL" sz="1500" dirty="0">
              <a:solidFill>
                <a:srgbClr val="002060"/>
              </a:solidFill>
              <a:latin typeface="Calibri" panose="020F0502020204030204" pitchFamily="34" charset="0"/>
              <a:cs typeface="Calibri" panose="020F0502020204030204" pitchFamily="34" charset="0"/>
            </a:endParaRPr>
          </a:p>
          <a:p>
            <a:pPr marL="12700">
              <a:spcBef>
                <a:spcPts val="110"/>
              </a:spcBef>
            </a:pPr>
            <a:r>
              <a:rPr lang="pl-PL" b="1" dirty="0">
                <a:latin typeface="Calibri" panose="020F0502020204030204" pitchFamily="34" charset="0"/>
                <a:cs typeface="Calibri" panose="020F0502020204030204" pitchFamily="34" charset="0"/>
              </a:rPr>
              <a:t>Source:</a:t>
            </a:r>
            <a:r>
              <a:rPr lang="pl-PL"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Glouberman</a:t>
            </a:r>
            <a:r>
              <a:rPr lang="en-US" dirty="0">
                <a:latin typeface="Calibri" panose="020F0502020204030204" pitchFamily="34" charset="0"/>
                <a:cs typeface="Calibri" panose="020F0502020204030204" pitchFamily="34" charset="0"/>
              </a:rPr>
              <a:t>, S., &amp; Zimmerman, B. (2016). 1 Complicated and Complex Systems: What Would Successful Reform of Medicare Look Like? University of Toronto Press, </a:t>
            </a:r>
            <a:r>
              <a:rPr lang="pl-PL"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 2</a:t>
            </a:r>
            <a:r>
              <a:rPr lang="pl-PL" dirty="0">
                <a:latin typeface="Calibri" panose="020F0502020204030204" pitchFamily="34" charset="0"/>
                <a:cs typeface="Calibri" panose="020F0502020204030204" pitchFamily="34" charset="0"/>
              </a:rPr>
              <a:t>.</a:t>
            </a:r>
            <a:endParaRPr dirty="0">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Tabela 2">
            <a:extLst>
              <a:ext uri="{FF2B5EF4-FFF2-40B4-BE49-F238E27FC236}">
                <a16:creationId xmlns:a16="http://schemas.microsoft.com/office/drawing/2014/main" id="{7041A4ED-A052-4C30-B490-57610C3B5283}"/>
              </a:ext>
            </a:extLst>
          </p:cNvPr>
          <p:cNvGraphicFramePr>
            <a:graphicFrameLocks noGrp="1"/>
          </p:cNvGraphicFramePr>
          <p:nvPr>
            <p:extLst/>
          </p:nvPr>
        </p:nvGraphicFramePr>
        <p:xfrm>
          <a:off x="959664" y="3619499"/>
          <a:ext cx="16566336" cy="3962401"/>
        </p:xfrm>
        <a:graphic>
          <a:graphicData uri="http://schemas.openxmlformats.org/drawingml/2006/table">
            <a:tbl>
              <a:tblPr firstRow="1" bandRow="1">
                <a:tableStyleId>{9D7B26C5-4107-4FEC-AEDC-1716B250A1EF}</a:tableStyleId>
              </a:tblPr>
              <a:tblGrid>
                <a:gridCol w="5522112">
                  <a:extLst>
                    <a:ext uri="{9D8B030D-6E8A-4147-A177-3AD203B41FA5}">
                      <a16:colId xmlns:a16="http://schemas.microsoft.com/office/drawing/2014/main" val="1035640272"/>
                    </a:ext>
                  </a:extLst>
                </a:gridCol>
                <a:gridCol w="5522112">
                  <a:extLst>
                    <a:ext uri="{9D8B030D-6E8A-4147-A177-3AD203B41FA5}">
                      <a16:colId xmlns:a16="http://schemas.microsoft.com/office/drawing/2014/main" val="272943010"/>
                    </a:ext>
                  </a:extLst>
                </a:gridCol>
                <a:gridCol w="5522112">
                  <a:extLst>
                    <a:ext uri="{9D8B030D-6E8A-4147-A177-3AD203B41FA5}">
                      <a16:colId xmlns:a16="http://schemas.microsoft.com/office/drawing/2014/main" val="1781628778"/>
                    </a:ext>
                  </a:extLst>
                </a:gridCol>
              </a:tblGrid>
              <a:tr h="476890">
                <a:tc>
                  <a:txBody>
                    <a:bodyPr/>
                    <a:lstStyle/>
                    <a:p>
                      <a:pPr algn="ctr"/>
                      <a:r>
                        <a:rPr lang="pl-PL" sz="2000" b="1" dirty="0">
                          <a:solidFill>
                            <a:schemeClr val="tx1"/>
                          </a:solidFill>
                        </a:rPr>
                        <a:t>Simple problem</a:t>
                      </a:r>
                    </a:p>
                  </a:txBody>
                  <a:tcPr/>
                </a:tc>
                <a:tc>
                  <a:txBody>
                    <a:bodyPr/>
                    <a:lstStyle/>
                    <a:p>
                      <a:pPr algn="ctr"/>
                      <a:r>
                        <a:rPr lang="pl-PL" sz="2000" b="1" dirty="0" err="1">
                          <a:solidFill>
                            <a:schemeClr val="tx1"/>
                          </a:solidFill>
                        </a:rPr>
                        <a:t>Complicated</a:t>
                      </a:r>
                      <a:r>
                        <a:rPr lang="pl-PL" sz="2000" b="1" dirty="0">
                          <a:solidFill>
                            <a:schemeClr val="tx1"/>
                          </a:solidFill>
                        </a:rPr>
                        <a:t> problem</a:t>
                      </a:r>
                    </a:p>
                  </a:txBody>
                  <a:tcPr/>
                </a:tc>
                <a:tc>
                  <a:txBody>
                    <a:bodyPr/>
                    <a:lstStyle/>
                    <a:p>
                      <a:pPr algn="ctr"/>
                      <a:r>
                        <a:rPr lang="pl-PL" sz="2000" b="1" dirty="0" err="1">
                          <a:solidFill>
                            <a:schemeClr val="tx1"/>
                          </a:solidFill>
                        </a:rPr>
                        <a:t>Complex</a:t>
                      </a:r>
                      <a:r>
                        <a:rPr lang="pl-PL" sz="2000" b="1" dirty="0">
                          <a:solidFill>
                            <a:schemeClr val="tx1"/>
                          </a:solidFill>
                        </a:rPr>
                        <a:t> problem</a:t>
                      </a:r>
                    </a:p>
                  </a:txBody>
                  <a:tcPr/>
                </a:tc>
                <a:extLst>
                  <a:ext uri="{0D108BD9-81ED-4DB2-BD59-A6C34878D82A}">
                    <a16:rowId xmlns:a16="http://schemas.microsoft.com/office/drawing/2014/main" val="127459743"/>
                  </a:ext>
                </a:extLst>
              </a:tr>
              <a:tr h="837772">
                <a:tc>
                  <a:txBody>
                    <a:bodyPr/>
                    <a:lstStyle/>
                    <a:p>
                      <a:pPr algn="ctr" fontAlgn="base">
                        <a:spcAft>
                          <a:spcPts val="0"/>
                        </a:spcAft>
                      </a:pPr>
                      <a:r>
                        <a:rPr lang="pl-PL"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Example</a:t>
                      </a:r>
                      <a:r>
                        <a:rPr lang="pl-PL"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following</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the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recipe</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while</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baking</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cake</a:t>
                      </a:r>
                      <a:endParaRPr lang="pl-PL"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Example</a:t>
                      </a:r>
                      <a:r>
                        <a:rPr lang="pl-PL"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sending</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to the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moon</a:t>
                      </a:r>
                      <a:endParaRPr lang="pl-PL"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Exampe</a:t>
                      </a:r>
                      <a:r>
                        <a:rPr lang="pl-PL"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raising</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child</a:t>
                      </a:r>
                      <a:endParaRPr lang="pl-PL"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1646531"/>
                  </a:ext>
                </a:extLst>
              </a:tr>
              <a:tr h="2647739">
                <a:tc>
                  <a:txBody>
                    <a:bodyPr/>
                    <a:lstStyle/>
                    <a:p>
                      <a:pPr marL="342900" indent="-342900">
                        <a:buFont typeface="Arial" panose="020B0604020202020204" pitchFamily="34" charset="0"/>
                        <a:buChar char="•"/>
                      </a:pPr>
                      <a:r>
                        <a:rPr lang="pl-PL" sz="2000" dirty="0">
                          <a:solidFill>
                            <a:schemeClr val="tx1"/>
                          </a:solidFill>
                        </a:rPr>
                        <a:t>The </a:t>
                      </a:r>
                      <a:r>
                        <a:rPr lang="pl-PL" sz="2000" dirty="0" err="1">
                          <a:solidFill>
                            <a:schemeClr val="tx1"/>
                          </a:solidFill>
                        </a:rPr>
                        <a:t>recipe</a:t>
                      </a:r>
                      <a:r>
                        <a:rPr lang="pl-PL" sz="2000" dirty="0">
                          <a:solidFill>
                            <a:schemeClr val="tx1"/>
                          </a:solidFill>
                        </a:rPr>
                        <a:t> </a:t>
                      </a:r>
                      <a:r>
                        <a:rPr lang="pl-PL" sz="2000" dirty="0" err="1">
                          <a:solidFill>
                            <a:schemeClr val="tx1"/>
                          </a:solidFill>
                        </a:rPr>
                        <a:t>itself</a:t>
                      </a:r>
                      <a:r>
                        <a:rPr lang="pl-PL" sz="2000" dirty="0">
                          <a:solidFill>
                            <a:schemeClr val="tx1"/>
                          </a:solidFill>
                        </a:rPr>
                        <a:t> </a:t>
                      </a:r>
                      <a:r>
                        <a:rPr lang="pl-PL" sz="2000" dirty="0" err="1">
                          <a:solidFill>
                            <a:schemeClr val="tx1"/>
                          </a:solidFill>
                        </a:rPr>
                        <a:t>may</a:t>
                      </a:r>
                      <a:r>
                        <a:rPr lang="pl-PL" sz="2000" dirty="0">
                          <a:solidFill>
                            <a:schemeClr val="tx1"/>
                          </a:solidFill>
                        </a:rPr>
                        <a:t> </a:t>
                      </a:r>
                      <a:r>
                        <a:rPr lang="pl-PL" sz="2000" dirty="0" err="1">
                          <a:solidFill>
                            <a:schemeClr val="tx1"/>
                          </a:solidFill>
                        </a:rPr>
                        <a:t>cover</a:t>
                      </a:r>
                      <a:r>
                        <a:rPr lang="pl-PL" sz="2000" dirty="0">
                          <a:solidFill>
                            <a:schemeClr val="tx1"/>
                          </a:solidFill>
                        </a:rPr>
                        <a:t> the </a:t>
                      </a:r>
                      <a:r>
                        <a:rPr lang="pl-PL" sz="2000" dirty="0" err="1">
                          <a:solidFill>
                            <a:schemeClr val="tx1"/>
                          </a:solidFill>
                        </a:rPr>
                        <a:t>basic</a:t>
                      </a:r>
                      <a:r>
                        <a:rPr lang="pl-PL" sz="2000" dirty="0">
                          <a:solidFill>
                            <a:schemeClr val="tx1"/>
                          </a:solidFill>
                        </a:rPr>
                        <a:t> </a:t>
                      </a:r>
                      <a:r>
                        <a:rPr lang="pl-PL" sz="2000" dirty="0" err="1">
                          <a:solidFill>
                            <a:schemeClr val="tx1"/>
                          </a:solidFill>
                        </a:rPr>
                        <a:t>elements</a:t>
                      </a:r>
                      <a:r>
                        <a:rPr lang="pl-PL" sz="2000" dirty="0">
                          <a:solidFill>
                            <a:schemeClr val="tx1"/>
                          </a:solidFill>
                        </a:rPr>
                        <a:t> of a </a:t>
                      </a:r>
                      <a:r>
                        <a:rPr lang="pl-PL" sz="2000" dirty="0" err="1">
                          <a:solidFill>
                            <a:schemeClr val="tx1"/>
                          </a:solidFill>
                        </a:rPr>
                        <a:t>technique</a:t>
                      </a:r>
                      <a:r>
                        <a:rPr lang="pl-PL" sz="2000" dirty="0">
                          <a:solidFill>
                            <a:schemeClr val="tx1"/>
                          </a:solidFill>
                        </a:rPr>
                        <a:t> and </a:t>
                      </a:r>
                      <a:r>
                        <a:rPr lang="pl-PL" sz="2000" dirty="0" err="1">
                          <a:solidFill>
                            <a:schemeClr val="tx1"/>
                          </a:solidFill>
                        </a:rPr>
                        <a:t>terminology</a:t>
                      </a:r>
                      <a:r>
                        <a:rPr lang="pl-PL" sz="2000" dirty="0">
                          <a:solidFill>
                            <a:schemeClr val="tx1"/>
                          </a:solidFill>
                        </a:rPr>
                        <a:t>, but </a:t>
                      </a:r>
                      <a:r>
                        <a:rPr lang="pl-PL" sz="2000" dirty="0" err="1">
                          <a:solidFill>
                            <a:schemeClr val="tx1"/>
                          </a:solidFill>
                        </a:rPr>
                        <a:t>once</a:t>
                      </a:r>
                      <a:r>
                        <a:rPr lang="pl-PL" sz="2000" dirty="0">
                          <a:solidFill>
                            <a:schemeClr val="tx1"/>
                          </a:solidFill>
                        </a:rPr>
                        <a:t> </a:t>
                      </a:r>
                      <a:r>
                        <a:rPr lang="pl-PL" sz="2000" dirty="0" err="1">
                          <a:solidFill>
                            <a:schemeClr val="tx1"/>
                          </a:solidFill>
                        </a:rPr>
                        <a:t>you</a:t>
                      </a:r>
                      <a:r>
                        <a:rPr lang="pl-PL" sz="2000" dirty="0">
                          <a:solidFill>
                            <a:schemeClr val="tx1"/>
                          </a:solidFill>
                        </a:rPr>
                        <a:t> </a:t>
                      </a:r>
                      <a:r>
                        <a:rPr lang="pl-PL" sz="2000" dirty="0" err="1">
                          <a:solidFill>
                            <a:schemeClr val="tx1"/>
                          </a:solidFill>
                        </a:rPr>
                        <a:t>have</a:t>
                      </a:r>
                      <a:r>
                        <a:rPr lang="pl-PL" sz="2000" dirty="0">
                          <a:solidFill>
                            <a:schemeClr val="tx1"/>
                          </a:solidFill>
                        </a:rPr>
                        <a:t> </a:t>
                      </a:r>
                      <a:r>
                        <a:rPr lang="pl-PL" sz="2000" dirty="0" err="1">
                          <a:solidFill>
                            <a:schemeClr val="tx1"/>
                          </a:solidFill>
                        </a:rPr>
                        <a:t>mastered</a:t>
                      </a:r>
                      <a:r>
                        <a:rPr lang="pl-PL" sz="2000" dirty="0">
                          <a:solidFill>
                            <a:schemeClr val="tx1"/>
                          </a:solidFill>
                        </a:rPr>
                        <a:t> </a:t>
                      </a:r>
                      <a:r>
                        <a:rPr lang="pl-PL" sz="2000" dirty="0" err="1">
                          <a:solidFill>
                            <a:schemeClr val="tx1"/>
                          </a:solidFill>
                        </a:rPr>
                        <a:t>these</a:t>
                      </a:r>
                      <a:r>
                        <a:rPr lang="pl-PL" sz="2000" dirty="0">
                          <a:solidFill>
                            <a:schemeClr val="tx1"/>
                          </a:solidFill>
                        </a:rPr>
                        <a:t>, </a:t>
                      </a:r>
                      <a:r>
                        <a:rPr lang="pl-PL" sz="2000" dirty="0" err="1">
                          <a:solidFill>
                            <a:schemeClr val="tx1"/>
                          </a:solidFill>
                        </a:rPr>
                        <a:t>you</a:t>
                      </a:r>
                      <a:r>
                        <a:rPr lang="pl-PL" sz="2000" dirty="0">
                          <a:solidFill>
                            <a:schemeClr val="tx1"/>
                          </a:solidFill>
                        </a:rPr>
                        <a:t> </a:t>
                      </a:r>
                      <a:r>
                        <a:rPr lang="pl-PL" sz="2000" dirty="0" err="1">
                          <a:solidFill>
                            <a:schemeClr val="tx1"/>
                          </a:solidFill>
                        </a:rPr>
                        <a:t>can</a:t>
                      </a:r>
                      <a:r>
                        <a:rPr lang="pl-PL" sz="2000" dirty="0">
                          <a:solidFill>
                            <a:schemeClr val="tx1"/>
                          </a:solidFill>
                        </a:rPr>
                        <a:t> </a:t>
                      </a:r>
                      <a:r>
                        <a:rPr lang="pl-PL" sz="2000" dirty="0" err="1">
                          <a:solidFill>
                            <a:schemeClr val="tx1"/>
                          </a:solidFill>
                        </a:rPr>
                        <a:t>follow</a:t>
                      </a:r>
                      <a:r>
                        <a:rPr lang="pl-PL" sz="2000" dirty="0">
                          <a:solidFill>
                            <a:schemeClr val="tx1"/>
                          </a:solidFill>
                        </a:rPr>
                        <a:t> </a:t>
                      </a:r>
                      <a:r>
                        <a:rPr lang="pl-PL" sz="2000" dirty="0" err="1">
                          <a:solidFill>
                            <a:schemeClr val="tx1"/>
                          </a:solidFill>
                        </a:rPr>
                        <a:t>them</a:t>
                      </a:r>
                      <a:r>
                        <a:rPr lang="pl-PL" sz="2000" dirty="0">
                          <a:solidFill>
                            <a:schemeClr val="tx1"/>
                          </a:solidFill>
                        </a:rPr>
                        <a:t> with a </a:t>
                      </a:r>
                      <a:r>
                        <a:rPr lang="pl-PL" sz="2000" dirty="0" err="1">
                          <a:solidFill>
                            <a:schemeClr val="tx1"/>
                          </a:solidFill>
                        </a:rPr>
                        <a:t>very</a:t>
                      </a:r>
                      <a:r>
                        <a:rPr lang="pl-PL" sz="2000" dirty="0">
                          <a:solidFill>
                            <a:schemeClr val="tx1"/>
                          </a:solidFill>
                        </a:rPr>
                        <a:t> high </a:t>
                      </a:r>
                      <a:r>
                        <a:rPr lang="pl-PL" sz="2000" dirty="0" err="1">
                          <a:solidFill>
                            <a:schemeClr val="tx1"/>
                          </a:solidFill>
                        </a:rPr>
                        <a:t>confidence</a:t>
                      </a:r>
                      <a:r>
                        <a:rPr lang="pl-PL" sz="2000" dirty="0">
                          <a:solidFill>
                            <a:schemeClr val="tx1"/>
                          </a:solidFill>
                        </a:rPr>
                        <a:t> of </a:t>
                      </a:r>
                      <a:r>
                        <a:rPr lang="pl-PL" sz="2000" dirty="0" err="1">
                          <a:solidFill>
                            <a:schemeClr val="tx1"/>
                          </a:solidFill>
                        </a:rPr>
                        <a:t>success</a:t>
                      </a:r>
                      <a:r>
                        <a:rPr lang="pl-PL" sz="2000" dirty="0">
                          <a:solidFill>
                            <a:schemeClr val="tx1"/>
                          </a:solidFill>
                        </a:rPr>
                        <a:t>.</a:t>
                      </a:r>
                    </a:p>
                  </a:txBody>
                  <a:tcPr/>
                </a:tc>
                <a:tc>
                  <a:txBody>
                    <a:bodyPr/>
                    <a:lstStyle/>
                    <a:p>
                      <a:pPr marL="342900" indent="-342900">
                        <a:buFont typeface="Arial" panose="020B0604020202020204" pitchFamily="34" charset="0"/>
                        <a:buChar char="•"/>
                      </a:pPr>
                      <a:r>
                        <a:rPr lang="pl-PL" sz="2000" dirty="0" err="1">
                          <a:solidFill>
                            <a:schemeClr val="tx1"/>
                          </a:solidFill>
                        </a:rPr>
                        <a:t>Complex</a:t>
                      </a:r>
                      <a:r>
                        <a:rPr lang="pl-PL" sz="2000" dirty="0">
                          <a:solidFill>
                            <a:schemeClr val="tx1"/>
                          </a:solidFill>
                        </a:rPr>
                        <a:t> </a:t>
                      </a:r>
                      <a:r>
                        <a:rPr lang="pl-PL" sz="2000" dirty="0" err="1">
                          <a:solidFill>
                            <a:schemeClr val="tx1"/>
                          </a:solidFill>
                        </a:rPr>
                        <a:t>problems</a:t>
                      </a:r>
                      <a:r>
                        <a:rPr lang="pl-PL" sz="2000" dirty="0">
                          <a:solidFill>
                            <a:schemeClr val="tx1"/>
                          </a:solidFill>
                        </a:rPr>
                        <a:t> </a:t>
                      </a:r>
                      <a:r>
                        <a:rPr lang="pl-PL" sz="2000" dirty="0" err="1">
                          <a:solidFill>
                            <a:schemeClr val="tx1"/>
                          </a:solidFill>
                        </a:rPr>
                        <a:t>contain</a:t>
                      </a:r>
                      <a:r>
                        <a:rPr lang="pl-PL" sz="2000" dirty="0">
                          <a:solidFill>
                            <a:schemeClr val="tx1"/>
                          </a:solidFill>
                        </a:rPr>
                        <a:t> </a:t>
                      </a:r>
                      <a:r>
                        <a:rPr lang="pl-PL" sz="2000" dirty="0" err="1">
                          <a:solidFill>
                            <a:schemeClr val="tx1"/>
                          </a:solidFill>
                        </a:rPr>
                        <a:t>subsets</a:t>
                      </a:r>
                      <a:r>
                        <a:rPr lang="pl-PL" sz="2000" dirty="0">
                          <a:solidFill>
                            <a:schemeClr val="tx1"/>
                          </a:solidFill>
                        </a:rPr>
                        <a:t> of </a:t>
                      </a:r>
                      <a:r>
                        <a:rPr lang="pl-PL" sz="2000" dirty="0" err="1">
                          <a:solidFill>
                            <a:schemeClr val="tx1"/>
                          </a:solidFill>
                        </a:rPr>
                        <a:t>simple</a:t>
                      </a:r>
                      <a:r>
                        <a:rPr lang="pl-PL" sz="2000" dirty="0">
                          <a:solidFill>
                            <a:schemeClr val="tx1"/>
                          </a:solidFill>
                        </a:rPr>
                        <a:t> </a:t>
                      </a:r>
                      <a:r>
                        <a:rPr lang="pl-PL" sz="2000" dirty="0" err="1">
                          <a:solidFill>
                            <a:schemeClr val="tx1"/>
                          </a:solidFill>
                        </a:rPr>
                        <a:t>problems</a:t>
                      </a:r>
                      <a:r>
                        <a:rPr lang="pl-PL" sz="2000" dirty="0">
                          <a:solidFill>
                            <a:schemeClr val="tx1"/>
                          </a:solidFill>
                        </a:rPr>
                        <a:t>, but </a:t>
                      </a:r>
                      <a:r>
                        <a:rPr lang="pl-PL" sz="2000" dirty="0" err="1">
                          <a:solidFill>
                            <a:schemeClr val="tx1"/>
                          </a:solidFill>
                        </a:rPr>
                        <a:t>are</a:t>
                      </a:r>
                      <a:r>
                        <a:rPr lang="pl-PL" sz="2000" dirty="0">
                          <a:solidFill>
                            <a:schemeClr val="tx1"/>
                          </a:solidFill>
                        </a:rPr>
                        <a:t> not </a:t>
                      </a:r>
                      <a:r>
                        <a:rPr lang="pl-PL" sz="2000" dirty="0" err="1">
                          <a:solidFill>
                            <a:schemeClr val="tx1"/>
                          </a:solidFill>
                        </a:rPr>
                        <a:t>exclusively</a:t>
                      </a:r>
                      <a:r>
                        <a:rPr lang="pl-PL" sz="2000" dirty="0">
                          <a:solidFill>
                            <a:schemeClr val="tx1"/>
                          </a:solidFill>
                        </a:rPr>
                        <a:t> </a:t>
                      </a:r>
                      <a:r>
                        <a:rPr lang="pl-PL" sz="2000" dirty="0" err="1">
                          <a:solidFill>
                            <a:schemeClr val="tx1"/>
                          </a:solidFill>
                        </a:rPr>
                        <a:t>reducible</a:t>
                      </a:r>
                      <a:r>
                        <a:rPr lang="pl-PL" sz="2000" dirty="0">
                          <a:solidFill>
                            <a:schemeClr val="tx1"/>
                          </a:solidFill>
                        </a:rPr>
                        <a:t> to </a:t>
                      </a:r>
                      <a:r>
                        <a:rPr lang="pl-PL" sz="2000" dirty="0" err="1">
                          <a:solidFill>
                            <a:schemeClr val="tx1"/>
                          </a:solidFill>
                        </a:rPr>
                        <a:t>them</a:t>
                      </a:r>
                      <a:r>
                        <a:rPr lang="pl-PL" sz="2000" dirty="0">
                          <a:solidFill>
                            <a:schemeClr val="tx1"/>
                          </a:solidFill>
                        </a:rPr>
                        <a:t>.</a:t>
                      </a:r>
                    </a:p>
                    <a:p>
                      <a:pPr marL="342900" indent="-342900">
                        <a:buFont typeface="Arial" panose="020B0604020202020204" pitchFamily="34" charset="0"/>
                        <a:buChar char="•"/>
                      </a:pPr>
                      <a:r>
                        <a:rPr lang="pl-PL" sz="2000" dirty="0" err="1">
                          <a:solidFill>
                            <a:schemeClr val="tx1"/>
                          </a:solidFill>
                        </a:rPr>
                        <a:t>Achieving</a:t>
                      </a:r>
                      <a:r>
                        <a:rPr lang="pl-PL" sz="2000" dirty="0">
                          <a:solidFill>
                            <a:schemeClr val="tx1"/>
                          </a:solidFill>
                        </a:rPr>
                        <a:t> </a:t>
                      </a:r>
                      <a:r>
                        <a:rPr lang="pl-PL" sz="2000" dirty="0" err="1">
                          <a:solidFill>
                            <a:schemeClr val="tx1"/>
                          </a:solidFill>
                        </a:rPr>
                        <a:t>success</a:t>
                      </a:r>
                      <a:r>
                        <a:rPr lang="pl-PL" sz="2000" dirty="0">
                          <a:solidFill>
                            <a:schemeClr val="tx1"/>
                          </a:solidFill>
                        </a:rPr>
                        <a:t> </a:t>
                      </a:r>
                      <a:r>
                        <a:rPr lang="pl-PL" sz="2000" dirty="0" err="1">
                          <a:solidFill>
                            <a:schemeClr val="tx1"/>
                          </a:solidFill>
                        </a:rPr>
                        <a:t>often</a:t>
                      </a:r>
                      <a:r>
                        <a:rPr lang="pl-PL" sz="2000" dirty="0">
                          <a:solidFill>
                            <a:schemeClr val="tx1"/>
                          </a:solidFill>
                        </a:rPr>
                        <a:t> </a:t>
                      </a:r>
                      <a:r>
                        <a:rPr lang="pl-PL" sz="2000" dirty="0" err="1">
                          <a:solidFill>
                            <a:schemeClr val="tx1"/>
                          </a:solidFill>
                        </a:rPr>
                        <a:t>depends</a:t>
                      </a:r>
                      <a:r>
                        <a:rPr lang="pl-PL" sz="2000" dirty="0">
                          <a:solidFill>
                            <a:schemeClr val="tx1"/>
                          </a:solidFill>
                        </a:rPr>
                        <a:t> on the </a:t>
                      </a:r>
                      <a:r>
                        <a:rPr lang="pl-PL" sz="2000" dirty="0" err="1">
                          <a:solidFill>
                            <a:schemeClr val="tx1"/>
                          </a:solidFill>
                        </a:rPr>
                        <a:t>involvement</a:t>
                      </a:r>
                      <a:r>
                        <a:rPr lang="pl-PL" sz="2000" dirty="0">
                          <a:solidFill>
                            <a:schemeClr val="tx1"/>
                          </a:solidFill>
                        </a:rPr>
                        <a:t> of </a:t>
                      </a:r>
                      <a:r>
                        <a:rPr lang="pl-PL" sz="2000" dirty="0" err="1">
                          <a:solidFill>
                            <a:schemeClr val="tx1"/>
                          </a:solidFill>
                        </a:rPr>
                        <a:t>many</a:t>
                      </a:r>
                      <a:r>
                        <a:rPr lang="pl-PL" sz="2000" dirty="0">
                          <a:solidFill>
                            <a:schemeClr val="tx1"/>
                          </a:solidFill>
                        </a:rPr>
                        <a:t> </a:t>
                      </a:r>
                      <a:r>
                        <a:rPr lang="pl-PL" sz="2000" dirty="0" err="1">
                          <a:solidFill>
                            <a:schemeClr val="tx1"/>
                          </a:solidFill>
                        </a:rPr>
                        <a:t>people</a:t>
                      </a:r>
                      <a:r>
                        <a:rPr lang="pl-PL" sz="2000" dirty="0">
                          <a:solidFill>
                            <a:schemeClr val="tx1"/>
                          </a:solidFill>
                        </a:rPr>
                        <a:t>, </a:t>
                      </a:r>
                      <a:r>
                        <a:rPr lang="pl-PL" sz="2000" dirty="0" err="1">
                          <a:solidFill>
                            <a:schemeClr val="tx1"/>
                          </a:solidFill>
                        </a:rPr>
                        <a:t>sometimes</a:t>
                      </a:r>
                      <a:r>
                        <a:rPr lang="pl-PL" sz="2000" dirty="0">
                          <a:solidFill>
                            <a:schemeClr val="tx1"/>
                          </a:solidFill>
                        </a:rPr>
                        <a:t> </a:t>
                      </a:r>
                      <a:r>
                        <a:rPr lang="pl-PL" sz="2000" dirty="0" err="1">
                          <a:solidFill>
                            <a:schemeClr val="tx1"/>
                          </a:solidFill>
                        </a:rPr>
                        <a:t>teams</a:t>
                      </a:r>
                      <a:r>
                        <a:rPr lang="pl-PL" sz="2000" dirty="0">
                          <a:solidFill>
                            <a:schemeClr val="tx1"/>
                          </a:solidFill>
                        </a:rPr>
                        <a:t>, as </a:t>
                      </a:r>
                      <a:r>
                        <a:rPr lang="pl-PL" sz="2000" dirty="0" err="1">
                          <a:solidFill>
                            <a:schemeClr val="tx1"/>
                          </a:solidFill>
                        </a:rPr>
                        <a:t>well</a:t>
                      </a:r>
                      <a:r>
                        <a:rPr lang="pl-PL" sz="2000" dirty="0">
                          <a:solidFill>
                            <a:schemeClr val="tx1"/>
                          </a:solidFill>
                        </a:rPr>
                        <a:t> as </a:t>
                      </a:r>
                      <a:r>
                        <a:rPr lang="pl-PL" sz="2000" dirty="0" err="1">
                          <a:solidFill>
                            <a:schemeClr val="tx1"/>
                          </a:solidFill>
                        </a:rPr>
                        <a:t>specialist</a:t>
                      </a:r>
                      <a:r>
                        <a:rPr lang="pl-PL" sz="2000" dirty="0">
                          <a:solidFill>
                            <a:schemeClr val="tx1"/>
                          </a:solidFill>
                        </a:rPr>
                        <a:t> </a:t>
                      </a:r>
                      <a:r>
                        <a:rPr lang="pl-PL" sz="2000" dirty="0" err="1">
                          <a:solidFill>
                            <a:schemeClr val="tx1"/>
                          </a:solidFill>
                        </a:rPr>
                        <a:t>knowledge</a:t>
                      </a:r>
                      <a:r>
                        <a:rPr lang="pl-PL" sz="2000" dirty="0">
                          <a:solidFill>
                            <a:schemeClr val="tx1"/>
                          </a:solidFill>
                        </a:rPr>
                        <a:t>.</a:t>
                      </a:r>
                    </a:p>
                  </a:txBody>
                  <a:tcPr/>
                </a:tc>
                <a:tc>
                  <a:txBody>
                    <a:bodyPr/>
                    <a:lstStyle/>
                    <a:p>
                      <a:pPr marL="342900" indent="-342900">
                        <a:buFont typeface="Arial" panose="020B0604020202020204" pitchFamily="34" charset="0"/>
                        <a:buChar char="•"/>
                      </a:pPr>
                      <a:r>
                        <a:rPr lang="pl-PL" sz="2000" dirty="0">
                          <a:solidFill>
                            <a:schemeClr val="tx1"/>
                          </a:solidFill>
                        </a:rPr>
                        <a:t>The problem </a:t>
                      </a:r>
                      <a:r>
                        <a:rPr lang="pl-PL" sz="2000" dirty="0" err="1">
                          <a:solidFill>
                            <a:schemeClr val="tx1"/>
                          </a:solidFill>
                        </a:rPr>
                        <a:t>should</a:t>
                      </a:r>
                      <a:r>
                        <a:rPr lang="pl-PL" sz="2000" dirty="0">
                          <a:solidFill>
                            <a:schemeClr val="tx1"/>
                          </a:solidFill>
                        </a:rPr>
                        <a:t> be </a:t>
                      </a:r>
                      <a:r>
                        <a:rPr lang="pl-PL" sz="2000" dirty="0" err="1">
                          <a:solidFill>
                            <a:schemeClr val="tx1"/>
                          </a:solidFill>
                        </a:rPr>
                        <a:t>viewed</a:t>
                      </a:r>
                      <a:r>
                        <a:rPr lang="pl-PL" sz="2000" dirty="0">
                          <a:solidFill>
                            <a:schemeClr val="tx1"/>
                          </a:solidFill>
                        </a:rPr>
                        <a:t> </a:t>
                      </a:r>
                      <a:r>
                        <a:rPr lang="pl-PL" sz="2000" dirty="0" err="1">
                          <a:solidFill>
                            <a:schemeClr val="tx1"/>
                          </a:solidFill>
                        </a:rPr>
                        <a:t>individually</a:t>
                      </a:r>
                      <a:r>
                        <a:rPr lang="pl-PL" sz="2000" dirty="0">
                          <a:solidFill>
                            <a:schemeClr val="tx1"/>
                          </a:solidFill>
                        </a:rPr>
                        <a:t>. </a:t>
                      </a:r>
                      <a:r>
                        <a:rPr lang="pl-PL" sz="2000" dirty="0" err="1">
                          <a:solidFill>
                            <a:schemeClr val="tx1"/>
                          </a:solidFill>
                        </a:rPr>
                        <a:t>Although</a:t>
                      </a:r>
                      <a:r>
                        <a:rPr lang="pl-PL" sz="2000" dirty="0">
                          <a:solidFill>
                            <a:schemeClr val="tx1"/>
                          </a:solidFill>
                        </a:rPr>
                        <a:t> the </a:t>
                      </a:r>
                      <a:r>
                        <a:rPr lang="pl-PL" sz="2000" dirty="0" err="1">
                          <a:solidFill>
                            <a:schemeClr val="tx1"/>
                          </a:solidFill>
                        </a:rPr>
                        <a:t>solution</a:t>
                      </a:r>
                      <a:r>
                        <a:rPr lang="pl-PL" sz="2000" dirty="0">
                          <a:solidFill>
                            <a:schemeClr val="tx1"/>
                          </a:solidFill>
                        </a:rPr>
                        <a:t> of one problem </a:t>
                      </a:r>
                      <a:r>
                        <a:rPr lang="pl-PL" sz="2000" dirty="0" err="1">
                          <a:solidFill>
                            <a:schemeClr val="tx1"/>
                          </a:solidFill>
                        </a:rPr>
                        <a:t>provides</a:t>
                      </a:r>
                      <a:r>
                        <a:rPr lang="pl-PL" sz="2000" dirty="0">
                          <a:solidFill>
                            <a:schemeClr val="tx1"/>
                          </a:solidFill>
                        </a:rPr>
                        <a:t> </a:t>
                      </a:r>
                      <a:r>
                        <a:rPr lang="pl-PL" sz="2000" dirty="0" err="1">
                          <a:solidFill>
                            <a:schemeClr val="tx1"/>
                          </a:solidFill>
                        </a:rPr>
                        <a:t>experience</a:t>
                      </a:r>
                      <a:r>
                        <a:rPr lang="pl-PL" sz="2000" dirty="0">
                          <a:solidFill>
                            <a:schemeClr val="tx1"/>
                          </a:solidFill>
                        </a:rPr>
                        <a:t>, </a:t>
                      </a:r>
                      <a:r>
                        <a:rPr lang="pl-PL" sz="2000" dirty="0" err="1">
                          <a:solidFill>
                            <a:schemeClr val="tx1"/>
                          </a:solidFill>
                        </a:rPr>
                        <a:t>it</a:t>
                      </a:r>
                      <a:r>
                        <a:rPr lang="pl-PL" sz="2000" dirty="0">
                          <a:solidFill>
                            <a:schemeClr val="tx1"/>
                          </a:solidFill>
                        </a:rPr>
                        <a:t> </a:t>
                      </a:r>
                      <a:r>
                        <a:rPr lang="pl-PL" sz="2000" dirty="0" err="1">
                          <a:solidFill>
                            <a:schemeClr val="tx1"/>
                          </a:solidFill>
                        </a:rPr>
                        <a:t>does</a:t>
                      </a:r>
                      <a:r>
                        <a:rPr lang="pl-PL" sz="2000" dirty="0">
                          <a:solidFill>
                            <a:schemeClr val="tx1"/>
                          </a:solidFill>
                        </a:rPr>
                        <a:t> not </a:t>
                      </a:r>
                      <a:r>
                        <a:rPr lang="pl-PL" sz="2000" dirty="0" err="1">
                          <a:solidFill>
                            <a:schemeClr val="tx1"/>
                          </a:solidFill>
                        </a:rPr>
                        <a:t>guarantee</a:t>
                      </a:r>
                      <a:r>
                        <a:rPr lang="pl-PL" sz="2000" dirty="0">
                          <a:solidFill>
                            <a:schemeClr val="tx1"/>
                          </a:solidFill>
                        </a:rPr>
                        <a:t> </a:t>
                      </a:r>
                      <a:r>
                        <a:rPr lang="pl-PL" sz="2000" dirty="0" err="1">
                          <a:solidFill>
                            <a:schemeClr val="tx1"/>
                          </a:solidFill>
                        </a:rPr>
                        <a:t>success</a:t>
                      </a:r>
                      <a:r>
                        <a:rPr lang="pl-PL" sz="2000" dirty="0">
                          <a:solidFill>
                            <a:schemeClr val="tx1"/>
                          </a:solidFill>
                        </a:rPr>
                        <a:t> in </a:t>
                      </a:r>
                      <a:r>
                        <a:rPr lang="pl-PL" sz="2000" dirty="0" err="1">
                          <a:solidFill>
                            <a:schemeClr val="tx1"/>
                          </a:solidFill>
                        </a:rPr>
                        <a:t>solving</a:t>
                      </a:r>
                      <a:r>
                        <a:rPr lang="pl-PL" sz="2000" dirty="0">
                          <a:solidFill>
                            <a:schemeClr val="tx1"/>
                          </a:solidFill>
                        </a:rPr>
                        <a:t> </a:t>
                      </a:r>
                      <a:r>
                        <a:rPr lang="pl-PL" sz="2000" dirty="0" err="1">
                          <a:solidFill>
                            <a:schemeClr val="tx1"/>
                          </a:solidFill>
                        </a:rPr>
                        <a:t>another</a:t>
                      </a:r>
                      <a:r>
                        <a:rPr lang="pl-PL" sz="2000" dirty="0">
                          <a:solidFill>
                            <a:schemeClr val="tx1"/>
                          </a:solidFill>
                        </a:rPr>
                        <a:t> problem.</a:t>
                      </a:r>
                    </a:p>
                    <a:p>
                      <a:pPr marL="342900" indent="-342900">
                        <a:buFont typeface="Arial" panose="020B0604020202020204" pitchFamily="34" charset="0"/>
                        <a:buChar char="•"/>
                      </a:pPr>
                      <a:r>
                        <a:rPr lang="pl-PL" sz="2000" dirty="0" err="1">
                          <a:solidFill>
                            <a:schemeClr val="tx1"/>
                          </a:solidFill>
                        </a:rPr>
                        <a:t>Expertise</a:t>
                      </a:r>
                      <a:r>
                        <a:rPr lang="pl-PL" sz="2000" dirty="0">
                          <a:solidFill>
                            <a:schemeClr val="tx1"/>
                          </a:solidFill>
                        </a:rPr>
                        <a:t> </a:t>
                      </a:r>
                      <a:r>
                        <a:rPr lang="pl-PL" sz="2000" dirty="0" err="1">
                          <a:solidFill>
                            <a:schemeClr val="tx1"/>
                          </a:solidFill>
                        </a:rPr>
                        <a:t>is</a:t>
                      </a:r>
                      <a:r>
                        <a:rPr lang="pl-PL" sz="2000" dirty="0">
                          <a:solidFill>
                            <a:schemeClr val="tx1"/>
                          </a:solidFill>
                        </a:rPr>
                        <a:t> not </a:t>
                      </a:r>
                      <a:r>
                        <a:rPr lang="pl-PL" sz="2000" dirty="0" err="1">
                          <a:solidFill>
                            <a:schemeClr val="tx1"/>
                          </a:solidFill>
                        </a:rPr>
                        <a:t>enough</a:t>
                      </a:r>
                      <a:r>
                        <a:rPr lang="pl-PL" sz="2000" dirty="0">
                          <a:solidFill>
                            <a:schemeClr val="tx1"/>
                          </a:solidFill>
                        </a:rPr>
                        <a:t>. </a:t>
                      </a:r>
                      <a:r>
                        <a:rPr lang="pl-PL" sz="2000" dirty="0" err="1">
                          <a:solidFill>
                            <a:schemeClr val="tx1"/>
                          </a:solidFill>
                        </a:rPr>
                        <a:t>Another</a:t>
                      </a:r>
                      <a:r>
                        <a:rPr lang="pl-PL" sz="2000" dirty="0">
                          <a:solidFill>
                            <a:schemeClr val="tx1"/>
                          </a:solidFill>
                        </a:rPr>
                        <a:t> problem </a:t>
                      </a:r>
                      <a:r>
                        <a:rPr lang="pl-PL" sz="2000" dirty="0" err="1">
                          <a:solidFill>
                            <a:schemeClr val="tx1"/>
                          </a:solidFill>
                        </a:rPr>
                        <a:t>may</a:t>
                      </a:r>
                      <a:r>
                        <a:rPr lang="pl-PL" sz="2000" dirty="0">
                          <a:solidFill>
                            <a:schemeClr val="tx1"/>
                          </a:solidFill>
                        </a:rPr>
                        <a:t> </a:t>
                      </a:r>
                      <a:r>
                        <a:rPr lang="pl-PL" sz="2000" dirty="0" err="1">
                          <a:solidFill>
                            <a:schemeClr val="tx1"/>
                          </a:solidFill>
                        </a:rPr>
                        <a:t>require</a:t>
                      </a:r>
                      <a:r>
                        <a:rPr lang="pl-PL" sz="2000" dirty="0">
                          <a:solidFill>
                            <a:schemeClr val="tx1"/>
                          </a:solidFill>
                        </a:rPr>
                        <a:t> a </a:t>
                      </a:r>
                      <a:r>
                        <a:rPr lang="pl-PL" sz="2000" dirty="0" err="1">
                          <a:solidFill>
                            <a:schemeClr val="tx1"/>
                          </a:solidFill>
                        </a:rPr>
                        <a:t>different</a:t>
                      </a:r>
                      <a:r>
                        <a:rPr lang="pl-PL" sz="2000" dirty="0">
                          <a:solidFill>
                            <a:schemeClr val="tx1"/>
                          </a:solidFill>
                        </a:rPr>
                        <a:t> </a:t>
                      </a:r>
                      <a:r>
                        <a:rPr lang="pl-PL" sz="2000" dirty="0" err="1">
                          <a:solidFill>
                            <a:schemeClr val="tx1"/>
                          </a:solidFill>
                        </a:rPr>
                        <a:t>approach</a:t>
                      </a:r>
                      <a:r>
                        <a:rPr lang="pl-PL" sz="2000" dirty="0">
                          <a:solidFill>
                            <a:schemeClr val="tx1"/>
                          </a:solidFill>
                        </a:rPr>
                        <a:t>. The </a:t>
                      </a:r>
                      <a:r>
                        <a:rPr lang="pl-PL" sz="2000" dirty="0" err="1">
                          <a:solidFill>
                            <a:schemeClr val="tx1"/>
                          </a:solidFill>
                        </a:rPr>
                        <a:t>results</a:t>
                      </a:r>
                      <a:r>
                        <a:rPr lang="pl-PL" sz="2000" dirty="0">
                          <a:solidFill>
                            <a:schemeClr val="tx1"/>
                          </a:solidFill>
                        </a:rPr>
                        <a:t> of </a:t>
                      </a:r>
                      <a:r>
                        <a:rPr lang="pl-PL" sz="2000" dirty="0" err="1">
                          <a:solidFill>
                            <a:schemeClr val="tx1"/>
                          </a:solidFill>
                        </a:rPr>
                        <a:t>measures</a:t>
                      </a:r>
                      <a:r>
                        <a:rPr lang="pl-PL" sz="2000" dirty="0">
                          <a:solidFill>
                            <a:schemeClr val="tx1"/>
                          </a:solidFill>
                        </a:rPr>
                        <a:t> </a:t>
                      </a:r>
                      <a:r>
                        <a:rPr lang="pl-PL" sz="2000" dirty="0" err="1">
                          <a:solidFill>
                            <a:schemeClr val="tx1"/>
                          </a:solidFill>
                        </a:rPr>
                        <a:t>taken</a:t>
                      </a:r>
                      <a:r>
                        <a:rPr lang="pl-PL" sz="2000" dirty="0">
                          <a:solidFill>
                            <a:schemeClr val="tx1"/>
                          </a:solidFill>
                        </a:rPr>
                        <a:t> to </a:t>
                      </a:r>
                      <a:r>
                        <a:rPr lang="pl-PL" sz="2000" dirty="0" err="1">
                          <a:solidFill>
                            <a:schemeClr val="tx1"/>
                          </a:solidFill>
                        </a:rPr>
                        <a:t>solve</a:t>
                      </a:r>
                      <a:r>
                        <a:rPr lang="pl-PL" sz="2000" dirty="0">
                          <a:solidFill>
                            <a:schemeClr val="tx1"/>
                          </a:solidFill>
                        </a:rPr>
                        <a:t> </a:t>
                      </a:r>
                      <a:r>
                        <a:rPr lang="pl-PL" sz="2000" dirty="0" err="1">
                          <a:solidFill>
                            <a:schemeClr val="tx1"/>
                          </a:solidFill>
                        </a:rPr>
                        <a:t>it</a:t>
                      </a:r>
                      <a:r>
                        <a:rPr lang="pl-PL" sz="2000" dirty="0">
                          <a:solidFill>
                            <a:schemeClr val="tx1"/>
                          </a:solidFill>
                        </a:rPr>
                        <a:t> </a:t>
                      </a:r>
                      <a:r>
                        <a:rPr lang="pl-PL" sz="2000" dirty="0" err="1">
                          <a:solidFill>
                            <a:schemeClr val="tx1"/>
                          </a:solidFill>
                        </a:rPr>
                        <a:t>remain</a:t>
                      </a:r>
                      <a:r>
                        <a:rPr lang="pl-PL" sz="2000" dirty="0">
                          <a:solidFill>
                            <a:schemeClr val="tx1"/>
                          </a:solidFill>
                        </a:rPr>
                        <a:t> </a:t>
                      </a:r>
                      <a:r>
                        <a:rPr lang="pl-PL" sz="2000" dirty="0" err="1">
                          <a:solidFill>
                            <a:schemeClr val="tx1"/>
                          </a:solidFill>
                        </a:rPr>
                        <a:t>highly</a:t>
                      </a:r>
                      <a:r>
                        <a:rPr lang="pl-PL" sz="2000" dirty="0">
                          <a:solidFill>
                            <a:schemeClr val="tx1"/>
                          </a:solidFill>
                        </a:rPr>
                        <a:t> </a:t>
                      </a:r>
                      <a:r>
                        <a:rPr lang="pl-PL" sz="2000" dirty="0" err="1">
                          <a:solidFill>
                            <a:schemeClr val="tx1"/>
                          </a:solidFill>
                        </a:rPr>
                        <a:t>uncertain</a:t>
                      </a:r>
                      <a:r>
                        <a:rPr lang="pl-PL" sz="2000" dirty="0">
                          <a:solidFill>
                            <a:schemeClr val="tx1"/>
                          </a:solidFill>
                        </a:rPr>
                        <a:t>.</a:t>
                      </a:r>
                    </a:p>
                  </a:txBody>
                  <a:tcPr/>
                </a:tc>
                <a:extLst>
                  <a:ext uri="{0D108BD9-81ED-4DB2-BD59-A6C34878D82A}">
                    <a16:rowId xmlns:a16="http://schemas.microsoft.com/office/drawing/2014/main" val="234393665"/>
                  </a:ext>
                </a:extLst>
              </a:tr>
            </a:tbl>
          </a:graphicData>
        </a:graphic>
      </p:graphicFrame>
      <p:sp>
        <p:nvSpPr>
          <p:cNvPr id="9" name="object 2">
            <a:extLst>
              <a:ext uri="{FF2B5EF4-FFF2-40B4-BE49-F238E27FC236}">
                <a16:creationId xmlns:a16="http://schemas.microsoft.com/office/drawing/2014/main" id="{CC2B3C55-2659-4D53-AC2E-DDEC6A1DFFCF}"/>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4700005"/>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D8: </a:t>
            </a:r>
            <a:r>
              <a:rPr lang="pl-PL" sz="2800" dirty="0" err="1"/>
              <a:t>Closing</a:t>
            </a:r>
            <a:r>
              <a:rPr lang="pl-PL" sz="2800" dirty="0"/>
              <a:t> </a:t>
            </a:r>
            <a:r>
              <a:rPr lang="pl-PL" sz="2800" dirty="0" err="1"/>
              <a:t>Activities</a:t>
            </a:r>
            <a:r>
              <a:rPr lang="pl-PL" sz="2800" dirty="0"/>
              <a:t>/report</a:t>
            </a:r>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dirty="0" err="1"/>
              <a:t>Describing</a:t>
            </a:r>
            <a:r>
              <a:rPr lang="pl-PL" sz="2400" dirty="0"/>
              <a:t> the </a:t>
            </a:r>
            <a:r>
              <a:rPr lang="pl-PL" sz="2400" dirty="0" err="1"/>
              <a:t>experiences</a:t>
            </a:r>
            <a:r>
              <a:rPr lang="pl-PL" sz="2400" dirty="0"/>
              <a:t> of the </a:t>
            </a:r>
            <a:r>
              <a:rPr lang="pl-PL" sz="2400" dirty="0" err="1"/>
              <a:t>entire</a:t>
            </a:r>
            <a:r>
              <a:rPr lang="pl-PL" sz="2400" dirty="0"/>
              <a:t> team in the form of a report.</a:t>
            </a:r>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dirty="0" err="1"/>
              <a:t>Synthetic</a:t>
            </a:r>
            <a:r>
              <a:rPr lang="pl-PL" sz="2400" dirty="0"/>
              <a:t> </a:t>
            </a:r>
            <a:r>
              <a:rPr lang="pl-PL" sz="2400" dirty="0" err="1"/>
              <a:t>documentation</a:t>
            </a:r>
            <a:r>
              <a:rPr lang="pl-PL" sz="2400" dirty="0"/>
              <a:t> in the form of </a:t>
            </a:r>
            <a:r>
              <a:rPr lang="pl-PL" sz="2400" dirty="0" err="1"/>
              <a:t>an</a:t>
            </a:r>
            <a:r>
              <a:rPr lang="pl-PL" sz="2400" dirty="0"/>
              <a:t> A3 report </a:t>
            </a:r>
            <a:r>
              <a:rPr lang="pl-PL" sz="2400" dirty="0" err="1"/>
              <a:t>or</a:t>
            </a:r>
            <a:r>
              <a:rPr lang="pl-PL" sz="2400" dirty="0"/>
              <a:t> a </a:t>
            </a:r>
            <a:r>
              <a:rPr lang="pl-PL" sz="2400" dirty="0" err="1"/>
              <a:t>dedicated</a:t>
            </a:r>
            <a:r>
              <a:rPr lang="pl-PL" sz="2400" dirty="0"/>
              <a:t> G8D report.</a:t>
            </a:r>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dirty="0"/>
              <a:t>The leader </a:t>
            </a:r>
            <a:r>
              <a:rPr lang="pl-PL" sz="2400" dirty="0" err="1"/>
              <a:t>evaluates</a:t>
            </a:r>
            <a:r>
              <a:rPr lang="pl-PL" sz="2400" dirty="0"/>
              <a:t> the </a:t>
            </a:r>
            <a:r>
              <a:rPr lang="pl-PL" sz="2400" dirty="0" err="1"/>
              <a:t>work</a:t>
            </a:r>
            <a:r>
              <a:rPr lang="pl-PL" sz="2400" dirty="0"/>
              <a:t> of the team and </a:t>
            </a:r>
            <a:r>
              <a:rPr lang="pl-PL" sz="2400" dirty="0" err="1"/>
              <a:t>draws</a:t>
            </a:r>
            <a:r>
              <a:rPr lang="pl-PL" sz="2400" dirty="0"/>
              <a:t> </a:t>
            </a:r>
            <a:r>
              <a:rPr lang="pl-PL" sz="2400" dirty="0" err="1"/>
              <a:t>conclusions</a:t>
            </a:r>
            <a:r>
              <a:rPr lang="pl-PL" sz="2400" dirty="0"/>
              <a:t> for the </a:t>
            </a:r>
            <a:r>
              <a:rPr lang="pl-PL" sz="2400" dirty="0" err="1"/>
              <a:t>future</a:t>
            </a:r>
            <a:r>
              <a:rPr lang="pl-PL" sz="2400" dirty="0"/>
              <a:t>.</a:t>
            </a:r>
            <a:endParaRPr lang="pl-PL" sz="24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en-US" sz="1600" dirty="0"/>
              <a:t>8D Problem Solving Methodology: Introduction: </a:t>
            </a:r>
            <a:endParaRPr lang="pl-PL" sz="1600" dirty="0"/>
          </a:p>
          <a:p>
            <a:r>
              <a:rPr lang="en-US" sz="1600" u="sng" dirty="0">
                <a:hlinkClick r:id="rId5"/>
              </a:rPr>
              <a:t>https://www.youtube.com/watch?v=EpK2xan6IrU</a:t>
            </a:r>
            <a:endParaRPr lang="pl-PL" sz="1600" dirty="0"/>
          </a:p>
          <a:p>
            <a:r>
              <a:rPr lang="en-US" sz="1600" dirty="0"/>
              <a:t>What is 8D Problem solving methodology?: </a:t>
            </a:r>
            <a:endParaRPr lang="pl-PL" sz="1600" dirty="0"/>
          </a:p>
          <a:p>
            <a:r>
              <a:rPr lang="en-US" sz="1600" u="sng" dirty="0">
                <a:hlinkClick r:id="rId6"/>
              </a:rPr>
              <a:t>https://www.youtube.com/watch?v=m-1XkPCI204</a:t>
            </a:r>
            <a:endParaRPr lang="pl-PL" sz="1600" u="sng" dirty="0"/>
          </a:p>
          <a:p>
            <a:r>
              <a:rPr lang="en-US" sz="1600" dirty="0"/>
              <a:t>8D problem solving approach: </a:t>
            </a:r>
            <a:endParaRPr lang="pl-PL" sz="1600" dirty="0"/>
          </a:p>
          <a:p>
            <a:r>
              <a:rPr lang="en-US" sz="1600" u="sng" dirty="0">
                <a:hlinkClick r:id="rId7"/>
              </a:rPr>
              <a:t>https://www.youtube.com/watch?v=-9MUBLT0DjI</a:t>
            </a:r>
            <a:endParaRPr lang="pl-PL"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37741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9" end="9"/>
                                            </p:txEl>
                                          </p:spTgt>
                                        </p:tgtEl>
                                        <p:attrNameLst>
                                          <p:attrName>style.visibility</p:attrName>
                                        </p:attrNameLst>
                                      </p:cBhvr>
                                      <p:to>
                                        <p:strVal val="visible"/>
                                      </p:to>
                                    </p:set>
                                    <p:anim calcmode="lin" valueType="num">
                                      <p:cBhvr additive="base">
                                        <p:cTn id="3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9">
                                            <p:bg/>
                                          </p:spTgt>
                                        </p:tgtEl>
                                        <p:attrNameLst>
                                          <p:attrName>style.visibility</p:attrName>
                                        </p:attrNameLst>
                                      </p:cBhvr>
                                      <p:to>
                                        <p:strVal val="visible"/>
                                      </p:to>
                                    </p:set>
                                  </p:childTnLst>
                                </p:cTn>
                              </p:par>
                            </p:childTnLst>
                          </p:cTn>
                        </p:par>
                        <p:par>
                          <p:cTn id="37" fill="hold">
                            <p:stCondLst>
                              <p:cond delay="6000"/>
                            </p:stCondLst>
                            <p:childTnLst>
                              <p:par>
                                <p:cTn id="38" presetID="1" presetClass="entr" presetSubtype="0" fill="hold" grpId="0" nodeType="afterEffect" nodePh="1">
                                  <p:stCondLst>
                                    <p:cond delay="0"/>
                                  </p:stCondLst>
                                  <p:endCondLst>
                                    <p:cond evt="begin" delay="0">
                                      <p:tn val="38"/>
                                    </p:cond>
                                  </p:endCondLst>
                                  <p:childTnLst>
                                    <p:set>
                                      <p:cBhvr>
                                        <p:cTn id="39" dur="1" fill="hold">
                                          <p:stCondLst>
                                            <p:cond delay="0"/>
                                          </p:stCondLst>
                                        </p:cTn>
                                        <p:tgtEl>
                                          <p:spTgt spid="9">
                                            <p:txEl>
                                              <p:pRg st="0" end="0"/>
                                            </p:tx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grpId="0" nodeType="afterEffect">
                                  <p:stCondLst>
                                    <p:cond delay="0"/>
                                  </p:stCondLst>
                                  <p:childTnLst>
                                    <p:set>
                                      <p:cBhvr>
                                        <p:cTn id="45" dur="1" fill="hold">
                                          <p:stCondLst>
                                            <p:cond delay="0"/>
                                          </p:stCondLst>
                                        </p:cTn>
                                        <p:tgtEl>
                                          <p:spTgt spid="10">
                                            <p:txEl>
                                              <p:pRg st="1" end="1"/>
                                            </p:txEl>
                                          </p:spTgt>
                                        </p:tgtEl>
                                        <p:attrNameLst>
                                          <p:attrName>style.visibility</p:attrName>
                                        </p:attrNameLst>
                                      </p:cBhvr>
                                      <p:to>
                                        <p:strVal val="visible"/>
                                      </p:to>
                                    </p:set>
                                  </p:child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child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child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child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0"/>
                                          </p:stCondLst>
                                        </p:cTn>
                                        <p:tgtEl>
                                          <p:spTgt spid="10">
                                            <p:txEl>
                                              <p:pRg st="5" end="5"/>
                                            </p:txEl>
                                          </p:spTgt>
                                        </p:tgtEl>
                                        <p:attrNameLst>
                                          <p:attrName>style.visibility</p:attrName>
                                        </p:attrNameLst>
                                      </p:cBhvr>
                                      <p:to>
                                        <p:strVal val="visible"/>
                                      </p:to>
                                    </p:set>
                                  </p:childTnLst>
                                </p:cTn>
                              </p:par>
                            </p:childTnLst>
                          </p:cTn>
                        </p:par>
                        <p:par>
                          <p:cTn id="58" fill="hold">
                            <p:stCondLst>
                              <p:cond delay="6000"/>
                            </p:stCondLst>
                            <p:childTnLst>
                              <p:par>
                                <p:cTn id="59" presetID="1" presetClass="entr" presetSubtype="0" fill="hold" grpId="0" nodeType="afterEffect">
                                  <p:stCondLst>
                                    <p:cond delay="500"/>
                                  </p:stCondLst>
                                  <p:childTnLst>
                                    <p:set>
                                      <p:cBhvr>
                                        <p:cTn id="60" dur="1" fill="hold">
                                          <p:stCondLst>
                                            <p:cond delay="0"/>
                                          </p:stCondLst>
                                        </p:cTn>
                                        <p:tgtEl>
                                          <p:spTgt spid="12">
                                            <p:bg/>
                                          </p:spTgt>
                                        </p:tgtEl>
                                        <p:attrNameLst>
                                          <p:attrName>style.visibility</p:attrName>
                                        </p:attrNameLst>
                                      </p:cBhvr>
                                      <p:to>
                                        <p:strVal val="visible"/>
                                      </p:to>
                                    </p:set>
                                  </p:childTnLst>
                                </p:cTn>
                              </p:par>
                            </p:childTnLst>
                          </p:cTn>
                        </p:par>
                        <p:par>
                          <p:cTn id="61" fill="hold">
                            <p:stCondLst>
                              <p:cond delay="6500"/>
                            </p:stCondLst>
                            <p:childTnLst>
                              <p:par>
                                <p:cTn id="62" presetID="1" presetClass="entr" presetSubtype="0" fill="hold" grpId="0" nodeType="afterEffect" nodePh="1">
                                  <p:stCondLst>
                                    <p:cond delay="500"/>
                                  </p:stCondLst>
                                  <p:endCondLst>
                                    <p:cond evt="begin" delay="0">
                                      <p:tn val="62"/>
                                    </p:cond>
                                  </p:endCondLst>
                                  <p:childTnLst>
                                    <p:set>
                                      <p:cBhvr>
                                        <p:cTn id="6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9" grpId="0" build="p" bldLvl="2" animBg="1"/>
      <p:bldP spid="10" grpId="0" build="p" bldLvl="2"/>
      <p:bldP spid="12" grpId="0" build="p" bldLvl="2"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7359707"/>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spcAft>
                <a:spcPts val="600"/>
              </a:spcAft>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CATWOE </a:t>
            </a:r>
            <a:r>
              <a:rPr lang="pl-PL" sz="4000" b="1" dirty="0" err="1">
                <a:solidFill>
                  <a:srgbClr val="243255"/>
                </a:solidFill>
              </a:rPr>
              <a:t>analysis</a:t>
            </a:r>
            <a:endParaRPr lang="pl-PL" sz="4000" b="1" dirty="0">
              <a:solidFill>
                <a:srgbClr val="243255"/>
              </a:solidFill>
            </a:endParaRPr>
          </a:p>
          <a:p>
            <a:pPr marL="12700">
              <a:spcBef>
                <a:spcPts val="110"/>
              </a:spcBef>
              <a:spcAft>
                <a:spcPts val="1200"/>
              </a:spcAft>
            </a:pPr>
            <a:endParaRPr lang="pl-PL" sz="2400" dirty="0"/>
          </a:p>
          <a:p>
            <a:pPr marL="12700">
              <a:spcBef>
                <a:spcPts val="110"/>
              </a:spcBef>
              <a:spcAft>
                <a:spcPts val="1200"/>
              </a:spcAft>
            </a:pPr>
            <a:r>
              <a:rPr lang="pl-PL" sz="2400" dirty="0"/>
              <a:t>As a </a:t>
            </a:r>
            <a:r>
              <a:rPr lang="pl-PL" sz="2400" dirty="0" err="1"/>
              <a:t>rule</a:t>
            </a:r>
            <a:r>
              <a:rPr lang="pl-PL" sz="2400" dirty="0"/>
              <a:t>, business </a:t>
            </a:r>
            <a:r>
              <a:rPr lang="pl-PL" sz="2400" dirty="0" err="1"/>
              <a:t>owners</a:t>
            </a:r>
            <a:r>
              <a:rPr lang="pl-PL" sz="2400" dirty="0"/>
              <a:t> </a:t>
            </a:r>
            <a:r>
              <a:rPr lang="pl-PL" sz="2400" dirty="0" err="1"/>
              <a:t>have</a:t>
            </a:r>
            <a:r>
              <a:rPr lang="pl-PL" sz="2400" dirty="0"/>
              <a:t> </a:t>
            </a:r>
            <a:r>
              <a:rPr lang="pl-PL" sz="2400" dirty="0" err="1"/>
              <a:t>their</a:t>
            </a:r>
            <a:r>
              <a:rPr lang="pl-PL" sz="2400" dirty="0"/>
              <a:t> </a:t>
            </a:r>
            <a:r>
              <a:rPr lang="pl-PL" sz="2400" dirty="0" err="1"/>
              <a:t>own</a:t>
            </a:r>
            <a:r>
              <a:rPr lang="pl-PL" sz="2400" dirty="0"/>
              <a:t> </a:t>
            </a:r>
            <a:r>
              <a:rPr lang="pl-PL" sz="2400" dirty="0" err="1"/>
              <a:t>vision</a:t>
            </a:r>
            <a:r>
              <a:rPr lang="pl-PL" sz="2400" dirty="0"/>
              <a:t> of the development of </a:t>
            </a:r>
            <a:r>
              <a:rPr lang="pl-PL" sz="2400" dirty="0" err="1"/>
              <a:t>an</a:t>
            </a:r>
            <a:r>
              <a:rPr lang="pl-PL" sz="2400" dirty="0"/>
              <a:t> </a:t>
            </a:r>
            <a:r>
              <a:rPr lang="pl-PL" sz="2400" dirty="0" err="1"/>
              <a:t>economic</a:t>
            </a:r>
            <a:r>
              <a:rPr lang="pl-PL" sz="2400" dirty="0"/>
              <a:t> </a:t>
            </a:r>
            <a:r>
              <a:rPr lang="pl-PL" sz="2400" dirty="0" err="1"/>
              <a:t>entity</a:t>
            </a:r>
            <a:r>
              <a:rPr lang="pl-PL" sz="2400" dirty="0"/>
              <a:t>, a </a:t>
            </a:r>
            <a:r>
              <a:rPr lang="pl-PL" sz="2400" dirty="0" err="1"/>
              <a:t>vision</a:t>
            </a:r>
            <a:r>
              <a:rPr lang="pl-PL" sz="2400" dirty="0"/>
              <a:t> </a:t>
            </a:r>
            <a:r>
              <a:rPr lang="pl-PL" sz="2400" dirty="0" err="1"/>
              <a:t>that</a:t>
            </a:r>
            <a:r>
              <a:rPr lang="pl-PL" sz="2400" dirty="0"/>
              <a:t> </a:t>
            </a:r>
            <a:r>
              <a:rPr lang="pl-PL" sz="2400" dirty="0" err="1"/>
              <a:t>is</a:t>
            </a:r>
            <a:r>
              <a:rPr lang="pl-PL" sz="2400" dirty="0"/>
              <a:t> </a:t>
            </a:r>
            <a:r>
              <a:rPr lang="pl-PL" sz="2400" dirty="0" err="1"/>
              <a:t>derived</a:t>
            </a:r>
            <a:r>
              <a:rPr lang="pl-PL" sz="2400" dirty="0"/>
              <a:t> from </a:t>
            </a:r>
            <a:r>
              <a:rPr lang="pl-PL" sz="2400" dirty="0" err="1"/>
              <a:t>their</a:t>
            </a:r>
            <a:r>
              <a:rPr lang="pl-PL" sz="2400" dirty="0"/>
              <a:t> </a:t>
            </a:r>
            <a:r>
              <a:rPr lang="pl-PL" sz="2400" dirty="0" err="1"/>
              <a:t>personal</a:t>
            </a:r>
            <a:r>
              <a:rPr lang="pl-PL" sz="2400" dirty="0"/>
              <a:t> point of </a:t>
            </a:r>
            <a:r>
              <a:rPr lang="pl-PL" sz="2400" dirty="0" err="1"/>
              <a:t>view</a:t>
            </a:r>
            <a:r>
              <a:rPr lang="pl-PL" sz="2400" dirty="0"/>
              <a:t>, from </a:t>
            </a:r>
            <a:r>
              <a:rPr lang="pl-PL" sz="2400" dirty="0" err="1"/>
              <a:t>their</a:t>
            </a:r>
            <a:r>
              <a:rPr lang="pl-PL" sz="2400" dirty="0"/>
              <a:t> </a:t>
            </a:r>
            <a:r>
              <a:rPr lang="pl-PL" sz="2400" dirty="0" err="1"/>
              <a:t>worldview</a:t>
            </a:r>
            <a:r>
              <a:rPr lang="pl-PL" sz="2400" dirty="0"/>
              <a:t>, from the </a:t>
            </a:r>
            <a:r>
              <a:rPr lang="pl-PL" sz="2400" dirty="0" err="1"/>
              <a:t>belief</a:t>
            </a:r>
            <a:r>
              <a:rPr lang="pl-PL" sz="2400" dirty="0"/>
              <a:t> </a:t>
            </a:r>
            <a:r>
              <a:rPr lang="pl-PL" sz="2400" dirty="0" err="1"/>
              <a:t>what</a:t>
            </a:r>
            <a:r>
              <a:rPr lang="pl-PL" sz="2400" dirty="0"/>
              <a:t> </a:t>
            </a:r>
            <a:r>
              <a:rPr lang="pl-PL" sz="2400" dirty="0" err="1"/>
              <a:t>will</a:t>
            </a:r>
            <a:r>
              <a:rPr lang="pl-PL" sz="2400" dirty="0"/>
              <a:t> be </a:t>
            </a:r>
            <a:r>
              <a:rPr lang="pl-PL" sz="2400" dirty="0" err="1"/>
              <a:t>best</a:t>
            </a:r>
            <a:r>
              <a:rPr lang="pl-PL" sz="2400" dirty="0"/>
              <a:t> for a </a:t>
            </a:r>
            <a:r>
              <a:rPr lang="pl-PL" sz="2400" dirty="0" err="1"/>
              <a:t>specific</a:t>
            </a:r>
            <a:r>
              <a:rPr lang="pl-PL" sz="2400" dirty="0"/>
              <a:t> </a:t>
            </a:r>
            <a:r>
              <a:rPr lang="pl-PL" sz="2400" dirty="0" err="1"/>
              <a:t>entity</a:t>
            </a:r>
            <a:r>
              <a:rPr lang="pl-PL" sz="2400" dirty="0"/>
              <a:t>. </a:t>
            </a:r>
            <a:r>
              <a:rPr lang="pl-PL" sz="2400" dirty="0" err="1"/>
              <a:t>Guided</a:t>
            </a:r>
            <a:r>
              <a:rPr lang="pl-PL" sz="2400" dirty="0"/>
              <a:t> by </a:t>
            </a:r>
            <a:r>
              <a:rPr lang="pl-PL" sz="2400" dirty="0" err="1"/>
              <a:t>their</a:t>
            </a:r>
            <a:r>
              <a:rPr lang="pl-PL" sz="2400" dirty="0"/>
              <a:t> </a:t>
            </a:r>
            <a:r>
              <a:rPr lang="pl-PL" sz="2400" dirty="0" err="1"/>
              <a:t>subjective</a:t>
            </a:r>
            <a:r>
              <a:rPr lang="pl-PL" sz="2400" dirty="0"/>
              <a:t> </a:t>
            </a:r>
            <a:r>
              <a:rPr lang="pl-PL" sz="2400" dirty="0" err="1"/>
              <a:t>feelings</a:t>
            </a:r>
            <a:r>
              <a:rPr lang="pl-PL" sz="2400" dirty="0"/>
              <a:t>, </a:t>
            </a:r>
            <a:r>
              <a:rPr lang="pl-PL" sz="2400" dirty="0" err="1"/>
              <a:t>changes</a:t>
            </a:r>
            <a:r>
              <a:rPr lang="pl-PL" sz="2400" dirty="0"/>
              <a:t> </a:t>
            </a:r>
            <a:r>
              <a:rPr lang="pl-PL" sz="2400" dirty="0" err="1"/>
              <a:t>are</a:t>
            </a:r>
            <a:r>
              <a:rPr lang="pl-PL" sz="2400" dirty="0"/>
              <a:t> </a:t>
            </a:r>
            <a:r>
              <a:rPr lang="pl-PL" sz="2400" dirty="0" err="1"/>
              <a:t>proposed</a:t>
            </a:r>
            <a:r>
              <a:rPr lang="pl-PL" sz="2400" dirty="0"/>
              <a:t> </a:t>
            </a:r>
            <a:r>
              <a:rPr lang="pl-PL" sz="2400" dirty="0" err="1"/>
              <a:t>that</a:t>
            </a:r>
            <a:r>
              <a:rPr lang="pl-PL" sz="2400" dirty="0"/>
              <a:t> </a:t>
            </a:r>
            <a:r>
              <a:rPr lang="pl-PL" sz="2400" dirty="0" err="1"/>
              <a:t>may</a:t>
            </a:r>
            <a:r>
              <a:rPr lang="pl-PL" sz="2400" dirty="0"/>
              <a:t> </a:t>
            </a:r>
            <a:r>
              <a:rPr lang="pl-PL" sz="2400" dirty="0" err="1"/>
              <a:t>have</a:t>
            </a:r>
            <a:r>
              <a:rPr lang="pl-PL" sz="2400" dirty="0"/>
              <a:t> </a:t>
            </a:r>
            <a:r>
              <a:rPr lang="pl-PL" sz="2400" dirty="0" err="1"/>
              <a:t>an</a:t>
            </a:r>
            <a:r>
              <a:rPr lang="pl-PL" sz="2400" dirty="0"/>
              <a:t> </a:t>
            </a:r>
            <a:r>
              <a:rPr lang="pl-PL" sz="2400" dirty="0" err="1"/>
              <a:t>impact</a:t>
            </a:r>
            <a:r>
              <a:rPr lang="pl-PL" sz="2400" dirty="0"/>
              <a:t> not </a:t>
            </a:r>
            <a:r>
              <a:rPr lang="pl-PL" sz="2400" dirty="0" err="1"/>
              <a:t>only</a:t>
            </a:r>
            <a:r>
              <a:rPr lang="pl-PL" sz="2400" dirty="0"/>
              <a:t> on the </a:t>
            </a:r>
            <a:r>
              <a:rPr lang="pl-PL" sz="2400" dirty="0" err="1"/>
              <a:t>economic</a:t>
            </a:r>
            <a:r>
              <a:rPr lang="pl-PL" sz="2400" dirty="0"/>
              <a:t> </a:t>
            </a:r>
            <a:r>
              <a:rPr lang="pl-PL" sz="2400" dirty="0" err="1"/>
              <a:t>entity</a:t>
            </a:r>
            <a:r>
              <a:rPr lang="pl-PL" sz="2400" dirty="0"/>
              <a:t> </a:t>
            </a:r>
            <a:r>
              <a:rPr lang="pl-PL" sz="2400" dirty="0" err="1"/>
              <a:t>itself</a:t>
            </a:r>
            <a:r>
              <a:rPr lang="pl-PL" sz="2400" dirty="0"/>
              <a:t>, but </a:t>
            </a:r>
            <a:r>
              <a:rPr lang="pl-PL" sz="2400" dirty="0" err="1"/>
              <a:t>also</a:t>
            </a:r>
            <a:r>
              <a:rPr lang="pl-PL" sz="2400" dirty="0"/>
              <a:t> on the </a:t>
            </a:r>
            <a:r>
              <a:rPr lang="pl-PL" sz="2400" dirty="0" err="1"/>
              <a:t>external</a:t>
            </a:r>
            <a:r>
              <a:rPr lang="pl-PL" sz="2400" dirty="0"/>
              <a:t> environment.</a:t>
            </a:r>
          </a:p>
          <a:p>
            <a:pPr marL="12700">
              <a:spcBef>
                <a:spcPts val="110"/>
              </a:spcBef>
              <a:spcAft>
                <a:spcPts val="1200"/>
              </a:spcAft>
            </a:pPr>
            <a:endParaRPr lang="pl-PL" sz="1000" dirty="0"/>
          </a:p>
          <a:p>
            <a:pPr marL="12700">
              <a:spcBef>
                <a:spcPts val="110"/>
              </a:spcBef>
              <a:spcAft>
                <a:spcPts val="1200"/>
              </a:spcAft>
            </a:pPr>
            <a:r>
              <a:rPr lang="pl-PL" sz="2400" dirty="0"/>
              <a:t>CATWOE </a:t>
            </a:r>
            <a:r>
              <a:rPr lang="pl-PL" sz="2400" dirty="0" err="1"/>
              <a:t>analysis</a:t>
            </a:r>
            <a:r>
              <a:rPr lang="pl-PL" sz="2400" dirty="0"/>
              <a:t> </a:t>
            </a:r>
            <a:r>
              <a:rPr lang="pl-PL" sz="2400" dirty="0" err="1"/>
              <a:t>is</a:t>
            </a:r>
            <a:r>
              <a:rPr lang="pl-PL" sz="2400" dirty="0"/>
              <a:t> one of the </a:t>
            </a:r>
            <a:r>
              <a:rPr lang="pl-PL" sz="2400" dirty="0" err="1"/>
              <a:t>techniques</a:t>
            </a:r>
            <a:r>
              <a:rPr lang="pl-PL" sz="2400" dirty="0"/>
              <a:t> of business </a:t>
            </a:r>
            <a:r>
              <a:rPr lang="pl-PL" sz="2400" dirty="0" err="1"/>
              <a:t>analysis</a:t>
            </a:r>
            <a:r>
              <a:rPr lang="pl-PL" sz="2400" dirty="0"/>
              <a:t>, </a:t>
            </a:r>
            <a:r>
              <a:rPr lang="pl-PL" sz="2400" dirty="0" err="1"/>
              <a:t>which</a:t>
            </a:r>
            <a:r>
              <a:rPr lang="pl-PL" sz="2400" dirty="0"/>
              <a:t> </a:t>
            </a:r>
            <a:r>
              <a:rPr lang="pl-PL" sz="2400" dirty="0" err="1"/>
              <a:t>consists</a:t>
            </a:r>
            <a:r>
              <a:rPr lang="pl-PL" sz="2400" dirty="0"/>
              <a:t> in </a:t>
            </a:r>
            <a:r>
              <a:rPr lang="pl-PL" sz="2400" dirty="0" err="1"/>
              <a:t>understanding</a:t>
            </a:r>
            <a:r>
              <a:rPr lang="pl-PL" sz="2400" dirty="0"/>
              <a:t> the </a:t>
            </a:r>
            <a:r>
              <a:rPr lang="pl-PL" sz="2400" dirty="0" err="1"/>
              <a:t>perspective</a:t>
            </a:r>
            <a:r>
              <a:rPr lang="pl-PL" sz="2400" dirty="0"/>
              <a:t> of </a:t>
            </a:r>
            <a:r>
              <a:rPr lang="pl-PL" sz="2400" dirty="0" err="1"/>
              <a:t>stakeholders</a:t>
            </a:r>
            <a:r>
              <a:rPr lang="pl-PL" sz="2400" dirty="0"/>
              <a:t> and the </a:t>
            </a:r>
            <a:r>
              <a:rPr lang="pl-PL" sz="2400" dirty="0" err="1"/>
              <a:t>impact</a:t>
            </a:r>
            <a:r>
              <a:rPr lang="pl-PL" sz="2400" dirty="0"/>
              <a:t> </a:t>
            </a:r>
            <a:r>
              <a:rPr lang="pl-PL" sz="2400" dirty="0" err="1"/>
              <a:t>that</a:t>
            </a:r>
            <a:r>
              <a:rPr lang="pl-PL" sz="2400" dirty="0"/>
              <a:t> </a:t>
            </a:r>
            <a:r>
              <a:rPr lang="pl-PL" sz="2400" dirty="0" err="1"/>
              <a:t>their</a:t>
            </a:r>
            <a:r>
              <a:rPr lang="pl-PL" sz="2400" dirty="0"/>
              <a:t> </a:t>
            </a:r>
            <a:r>
              <a:rPr lang="pl-PL" sz="2400" dirty="0" err="1"/>
              <a:t>view</a:t>
            </a:r>
            <a:r>
              <a:rPr lang="pl-PL" sz="2400" dirty="0"/>
              <a:t> </a:t>
            </a:r>
            <a:r>
              <a:rPr lang="pl-PL" sz="2400" dirty="0" err="1"/>
              <a:t>will</a:t>
            </a:r>
            <a:r>
              <a:rPr lang="pl-PL" sz="2400" dirty="0"/>
              <a:t> </a:t>
            </a:r>
            <a:r>
              <a:rPr lang="pl-PL" sz="2400" dirty="0" err="1"/>
              <a:t>have</a:t>
            </a:r>
            <a:r>
              <a:rPr lang="pl-PL" sz="2400" dirty="0"/>
              <a:t> on the </a:t>
            </a:r>
            <a:r>
              <a:rPr lang="pl-PL" sz="2400" dirty="0" err="1"/>
              <a:t>direction</a:t>
            </a:r>
            <a:r>
              <a:rPr lang="pl-PL" sz="2400" dirty="0"/>
              <a:t> of business </a:t>
            </a:r>
            <a:r>
              <a:rPr lang="pl-PL" sz="2400" dirty="0" err="1"/>
              <a:t>changes</a:t>
            </a:r>
            <a:r>
              <a:rPr lang="pl-PL" sz="2400" dirty="0"/>
              <a:t>. </a:t>
            </a:r>
            <a:r>
              <a:rPr lang="pl-PL" sz="2400" dirty="0" err="1"/>
              <a:t>Economic</a:t>
            </a:r>
            <a:r>
              <a:rPr lang="pl-PL" sz="2400" dirty="0"/>
              <a:t> </a:t>
            </a:r>
            <a:r>
              <a:rPr lang="pl-PL" sz="2400" dirty="0" err="1"/>
              <a:t>entities</a:t>
            </a:r>
            <a:r>
              <a:rPr lang="pl-PL" sz="2400" dirty="0"/>
              <a:t> </a:t>
            </a:r>
            <a:r>
              <a:rPr lang="pl-PL" sz="2400" dirty="0" err="1"/>
              <a:t>striving</a:t>
            </a:r>
            <a:r>
              <a:rPr lang="pl-PL" sz="2400" dirty="0"/>
              <a:t> to </a:t>
            </a:r>
            <a:r>
              <a:rPr lang="pl-PL" sz="2400" dirty="0" err="1"/>
              <a:t>change</a:t>
            </a:r>
            <a:r>
              <a:rPr lang="pl-PL" sz="2400" dirty="0"/>
              <a:t>, </a:t>
            </a:r>
            <a:r>
              <a:rPr lang="pl-PL" sz="2400" dirty="0" err="1"/>
              <a:t>encounter</a:t>
            </a:r>
            <a:r>
              <a:rPr lang="pl-PL" sz="2400" dirty="0"/>
              <a:t> </a:t>
            </a:r>
            <a:r>
              <a:rPr lang="pl-PL" sz="2400" dirty="0" err="1"/>
              <a:t>problems</a:t>
            </a:r>
            <a:r>
              <a:rPr lang="pl-PL" sz="2400" dirty="0"/>
              <a:t> </a:t>
            </a:r>
            <a:r>
              <a:rPr lang="pl-PL" sz="2400" dirty="0" err="1"/>
              <a:t>consisting</a:t>
            </a:r>
            <a:r>
              <a:rPr lang="pl-PL" sz="2400" dirty="0"/>
              <a:t> in the </a:t>
            </a:r>
            <a:r>
              <a:rPr lang="pl-PL" sz="2400" dirty="0" err="1"/>
              <a:t>fact</a:t>
            </a:r>
            <a:r>
              <a:rPr lang="pl-PL" sz="2400" dirty="0"/>
              <a:t> </a:t>
            </a:r>
            <a:r>
              <a:rPr lang="pl-PL" sz="2400" dirty="0" err="1"/>
              <a:t>that</a:t>
            </a:r>
            <a:r>
              <a:rPr lang="pl-PL" sz="2400" dirty="0"/>
              <a:t> </a:t>
            </a:r>
            <a:r>
              <a:rPr lang="pl-PL" sz="2400" dirty="0" err="1"/>
              <a:t>these</a:t>
            </a:r>
            <a:r>
              <a:rPr lang="pl-PL" sz="2400" dirty="0"/>
              <a:t> </a:t>
            </a:r>
            <a:r>
              <a:rPr lang="pl-PL" sz="2400" dirty="0" err="1"/>
              <a:t>changes</a:t>
            </a:r>
            <a:r>
              <a:rPr lang="pl-PL" sz="2400" dirty="0"/>
              <a:t> </a:t>
            </a:r>
            <a:r>
              <a:rPr lang="pl-PL" sz="2400" dirty="0" err="1"/>
              <a:t>may</a:t>
            </a:r>
            <a:r>
              <a:rPr lang="pl-PL" sz="2400" dirty="0"/>
              <a:t> </a:t>
            </a:r>
            <a:r>
              <a:rPr lang="pl-PL" sz="2400" dirty="0" err="1"/>
              <a:t>affect</a:t>
            </a:r>
            <a:r>
              <a:rPr lang="pl-PL" sz="2400" dirty="0"/>
              <a:t> the </a:t>
            </a:r>
            <a:r>
              <a:rPr lang="pl-PL" sz="2400" dirty="0" err="1"/>
              <a:t>company's</a:t>
            </a:r>
            <a:r>
              <a:rPr lang="pl-PL" sz="2400" dirty="0"/>
              <a:t> </a:t>
            </a:r>
            <a:r>
              <a:rPr lang="pl-PL" sz="2400" dirty="0" err="1"/>
              <a:t>stakeholders</a:t>
            </a:r>
            <a:r>
              <a:rPr lang="pl-PL" sz="2400" dirty="0"/>
              <a:t>.</a:t>
            </a:r>
          </a:p>
          <a:p>
            <a:pPr marL="12700">
              <a:spcBef>
                <a:spcPts val="110"/>
              </a:spcBef>
              <a:spcAft>
                <a:spcPts val="1200"/>
              </a:spcAft>
            </a:pPr>
            <a:endParaRPr lang="pl-PL" sz="1000" dirty="0"/>
          </a:p>
          <a:p>
            <a:pPr marL="12700">
              <a:spcBef>
                <a:spcPts val="110"/>
              </a:spcBef>
              <a:spcAft>
                <a:spcPts val="1200"/>
              </a:spcAft>
            </a:pPr>
            <a:r>
              <a:rPr lang="pl-PL" sz="2400" dirty="0" err="1"/>
              <a:t>This</a:t>
            </a:r>
            <a:r>
              <a:rPr lang="pl-PL" sz="2400" dirty="0"/>
              <a:t> </a:t>
            </a:r>
            <a:r>
              <a:rPr lang="pl-PL" sz="2400" dirty="0" err="1"/>
              <a:t>analysis</a:t>
            </a:r>
            <a:r>
              <a:rPr lang="pl-PL" sz="2400" dirty="0"/>
              <a:t> </a:t>
            </a:r>
            <a:r>
              <a:rPr lang="pl-PL" sz="2400" dirty="0" err="1"/>
              <a:t>allows</a:t>
            </a:r>
            <a:r>
              <a:rPr lang="pl-PL" sz="2400" dirty="0"/>
              <a:t> to </a:t>
            </a:r>
            <a:r>
              <a:rPr lang="pl-PL" sz="2400" dirty="0" err="1"/>
              <a:t>identify</a:t>
            </a:r>
            <a:r>
              <a:rPr lang="pl-PL" sz="2400" dirty="0"/>
              <a:t> problem </a:t>
            </a:r>
            <a:r>
              <a:rPr lang="pl-PL" sz="2400" dirty="0" err="1"/>
              <a:t>areas</a:t>
            </a:r>
            <a:r>
              <a:rPr lang="pl-PL" sz="2400" dirty="0"/>
              <a:t> and </a:t>
            </a:r>
            <a:r>
              <a:rPr lang="pl-PL" sz="2400" dirty="0" err="1"/>
              <a:t>indicate</a:t>
            </a:r>
            <a:r>
              <a:rPr lang="pl-PL" sz="2400" dirty="0"/>
              <a:t> </a:t>
            </a:r>
            <a:r>
              <a:rPr lang="pl-PL" sz="2400" dirty="0" err="1"/>
              <a:t>what</a:t>
            </a:r>
            <a:r>
              <a:rPr lang="pl-PL" sz="2400" dirty="0"/>
              <a:t> </a:t>
            </a:r>
            <a:r>
              <a:rPr lang="pl-PL" sz="2400" dirty="0" err="1"/>
              <a:t>impact</a:t>
            </a:r>
            <a:r>
              <a:rPr lang="pl-PL" sz="2400" dirty="0"/>
              <a:t> </a:t>
            </a:r>
            <a:r>
              <a:rPr lang="pl-PL" sz="2400" dirty="0" err="1"/>
              <a:t>they</a:t>
            </a:r>
            <a:r>
              <a:rPr lang="pl-PL" sz="2400" dirty="0"/>
              <a:t> </a:t>
            </a:r>
            <a:r>
              <a:rPr lang="pl-PL" sz="2400" dirty="0" err="1"/>
              <a:t>may</a:t>
            </a:r>
            <a:r>
              <a:rPr lang="pl-PL" sz="2400" dirty="0"/>
              <a:t> </a:t>
            </a:r>
            <a:r>
              <a:rPr lang="pl-PL" sz="2400" dirty="0" err="1"/>
              <a:t>have</a:t>
            </a:r>
            <a:r>
              <a:rPr lang="pl-PL" sz="2400" dirty="0"/>
              <a:t> on the </a:t>
            </a:r>
            <a:r>
              <a:rPr lang="pl-PL" sz="2400" dirty="0" err="1"/>
              <a:t>internal</a:t>
            </a:r>
            <a:r>
              <a:rPr lang="pl-PL" sz="2400" dirty="0"/>
              <a:t> and </a:t>
            </a:r>
            <a:r>
              <a:rPr lang="pl-PL" sz="2400" dirty="0" err="1"/>
              <a:t>external</a:t>
            </a:r>
            <a:r>
              <a:rPr lang="pl-PL" sz="2400" dirty="0"/>
              <a:t> environment of the </a:t>
            </a:r>
            <a:r>
              <a:rPr lang="pl-PL" sz="2400" dirty="0" err="1"/>
              <a:t>entity</a:t>
            </a:r>
            <a:r>
              <a:rPr lang="pl-PL" sz="2400" dirty="0"/>
              <a:t>. As a </a:t>
            </a:r>
            <a:r>
              <a:rPr lang="pl-PL" sz="2400" dirty="0" err="1"/>
              <a:t>consequence</a:t>
            </a:r>
            <a:r>
              <a:rPr lang="pl-PL" sz="2400" dirty="0"/>
              <a:t>, </a:t>
            </a:r>
            <a:r>
              <a:rPr lang="pl-PL" sz="2400" dirty="0" err="1"/>
              <a:t>this</a:t>
            </a:r>
            <a:r>
              <a:rPr lang="pl-PL" sz="2400" dirty="0"/>
              <a:t> </a:t>
            </a:r>
            <a:r>
              <a:rPr lang="pl-PL" sz="2400" dirty="0" err="1"/>
              <a:t>analysis</a:t>
            </a:r>
            <a:r>
              <a:rPr lang="pl-PL" sz="2400" dirty="0"/>
              <a:t> </a:t>
            </a:r>
            <a:r>
              <a:rPr lang="pl-PL" sz="2400" dirty="0" err="1"/>
              <a:t>results</a:t>
            </a:r>
            <a:r>
              <a:rPr lang="pl-PL" sz="2400" dirty="0"/>
              <a:t> in a </a:t>
            </a:r>
            <a:r>
              <a:rPr lang="pl-PL" sz="2400" dirty="0" err="1"/>
              <a:t>comprehensive</a:t>
            </a:r>
            <a:r>
              <a:rPr lang="pl-PL" sz="2400" dirty="0"/>
              <a:t> </a:t>
            </a:r>
            <a:r>
              <a:rPr lang="pl-PL" sz="2400" dirty="0" err="1"/>
              <a:t>identification</a:t>
            </a:r>
            <a:r>
              <a:rPr lang="pl-PL" sz="2400" dirty="0"/>
              <a:t> and </a:t>
            </a:r>
            <a:r>
              <a:rPr lang="pl-PL" sz="2400" dirty="0" err="1"/>
              <a:t>understanding</a:t>
            </a:r>
            <a:r>
              <a:rPr lang="pl-PL" sz="2400" dirty="0"/>
              <a:t> of </a:t>
            </a:r>
            <a:r>
              <a:rPr lang="pl-PL" sz="2400" dirty="0" err="1"/>
              <a:t>different</a:t>
            </a:r>
            <a:r>
              <a:rPr lang="pl-PL" sz="2400" dirty="0"/>
              <a:t> </a:t>
            </a:r>
            <a:r>
              <a:rPr lang="pl-PL" sz="2400" dirty="0" err="1"/>
              <a:t>perspectives</a:t>
            </a:r>
            <a:r>
              <a:rPr lang="pl-PL" sz="2400" dirty="0"/>
              <a:t> of </a:t>
            </a:r>
            <a:r>
              <a:rPr lang="pl-PL" sz="2400" dirty="0" err="1"/>
              <a:t>view</a:t>
            </a:r>
            <a:r>
              <a:rPr lang="pl-PL" sz="2400" dirty="0"/>
              <a:t> and </a:t>
            </a:r>
            <a:r>
              <a:rPr lang="pl-PL" sz="2400" dirty="0" err="1"/>
              <a:t>allows</a:t>
            </a:r>
            <a:r>
              <a:rPr lang="pl-PL" sz="2400" dirty="0"/>
              <a:t> for </a:t>
            </a:r>
            <a:r>
              <a:rPr lang="pl-PL" sz="2400" dirty="0" err="1"/>
              <a:t>finding</a:t>
            </a:r>
            <a:r>
              <a:rPr lang="pl-PL" sz="2400" dirty="0"/>
              <a:t> </a:t>
            </a:r>
            <a:r>
              <a:rPr lang="pl-PL" sz="2400" dirty="0" err="1"/>
              <a:t>solutions</a:t>
            </a:r>
            <a:r>
              <a:rPr lang="pl-PL" sz="2400" dirty="0"/>
              <a:t> </a:t>
            </a:r>
            <a:r>
              <a:rPr lang="pl-PL" sz="2400" dirty="0" err="1"/>
              <a:t>that</a:t>
            </a:r>
            <a:r>
              <a:rPr lang="pl-PL" sz="2400" dirty="0"/>
              <a:t> </a:t>
            </a:r>
            <a:r>
              <a:rPr lang="pl-PL" sz="2400" dirty="0" err="1"/>
              <a:t>are</a:t>
            </a:r>
            <a:r>
              <a:rPr lang="pl-PL" sz="2400" dirty="0"/>
              <a:t> </a:t>
            </a:r>
            <a:r>
              <a:rPr lang="pl-PL" sz="2400" dirty="0" err="1"/>
              <a:t>beneficial</a:t>
            </a:r>
            <a:r>
              <a:rPr lang="pl-PL" sz="2400" dirty="0"/>
              <a:t> from </a:t>
            </a:r>
            <a:r>
              <a:rPr lang="pl-PL" sz="2400" dirty="0" err="1"/>
              <a:t>multiple</a:t>
            </a:r>
            <a:r>
              <a:rPr lang="pl-PL" sz="2400" dirty="0"/>
              <a:t> </a:t>
            </a:r>
            <a:r>
              <a:rPr lang="pl-PL" sz="2400" dirty="0" err="1"/>
              <a:t>viewpoints</a:t>
            </a:r>
            <a:r>
              <a:rPr lang="pl-PL" sz="2400" dirty="0"/>
              <a:t>.</a:t>
            </a:r>
          </a:p>
          <a:p>
            <a:pPr marL="12700">
              <a:spcBef>
                <a:spcPts val="110"/>
              </a:spcBef>
            </a:pPr>
            <a:endParaRPr lang="pl-PL" sz="2400" dirty="0"/>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852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8" end="8"/>
                                            </p:txEl>
                                          </p:spTgt>
                                        </p:tgtEl>
                                        <p:attrNameLst>
                                          <p:attrName>style.visibility</p:attrName>
                                        </p:attrNameLst>
                                      </p:cBhvr>
                                      <p:to>
                                        <p:strVal val="visible"/>
                                      </p:to>
                                    </p:set>
                                    <p:anim calcmode="lin" valueType="num">
                                      <p:cBhvr additive="base">
                                        <p:cTn id="2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828792"/>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CATWOE </a:t>
            </a:r>
            <a:r>
              <a:rPr lang="pl-PL" sz="4000" b="1" dirty="0" err="1">
                <a:solidFill>
                  <a:srgbClr val="243255"/>
                </a:solidFill>
              </a:rPr>
              <a:t>analysis</a:t>
            </a:r>
            <a:endParaRPr lang="pl-PL" sz="4000" b="1" dirty="0">
              <a:solidFill>
                <a:srgbClr val="243255"/>
              </a:solidFill>
            </a:endParaRPr>
          </a:p>
          <a:p>
            <a:pPr marL="12700">
              <a:spcBef>
                <a:spcPts val="110"/>
              </a:spcBef>
            </a:pPr>
            <a:endParaRPr lang="pl-PL" sz="2400" dirty="0"/>
          </a:p>
          <a:p>
            <a:pPr marL="12700">
              <a:spcBef>
                <a:spcPts val="110"/>
              </a:spcBef>
            </a:pPr>
            <a:r>
              <a:rPr lang="pl-PL" sz="2400" dirty="0" err="1"/>
              <a:t>Before</a:t>
            </a:r>
            <a:r>
              <a:rPr lang="pl-PL" sz="2400" dirty="0"/>
              <a:t> a </a:t>
            </a:r>
            <a:r>
              <a:rPr lang="pl-PL" sz="2400" dirty="0" err="1"/>
              <a:t>specific</a:t>
            </a:r>
            <a:r>
              <a:rPr lang="pl-PL" sz="2400" dirty="0"/>
              <a:t> </a:t>
            </a:r>
            <a:r>
              <a:rPr lang="pl-PL" sz="2400" dirty="0" err="1"/>
              <a:t>change</a:t>
            </a:r>
            <a:r>
              <a:rPr lang="pl-PL" sz="2400" dirty="0"/>
              <a:t> </a:t>
            </a:r>
            <a:r>
              <a:rPr lang="pl-PL" sz="2400" dirty="0" err="1"/>
              <a:t>is</a:t>
            </a:r>
            <a:r>
              <a:rPr lang="pl-PL" sz="2400" dirty="0"/>
              <a:t> </a:t>
            </a:r>
            <a:r>
              <a:rPr lang="pl-PL" sz="2400" dirty="0" err="1"/>
              <a:t>proposed</a:t>
            </a:r>
            <a:r>
              <a:rPr lang="pl-PL" sz="2400" dirty="0"/>
              <a:t>, a </a:t>
            </a:r>
            <a:r>
              <a:rPr lang="pl-PL" sz="2400" dirty="0" err="1"/>
              <a:t>specific</a:t>
            </a:r>
            <a:r>
              <a:rPr lang="pl-PL" sz="2400" dirty="0"/>
              <a:t> </a:t>
            </a:r>
            <a:r>
              <a:rPr lang="pl-PL" sz="2400" dirty="0" err="1"/>
              <a:t>solution</a:t>
            </a:r>
            <a:r>
              <a:rPr lang="pl-PL" sz="2400" dirty="0"/>
              <a:t> </a:t>
            </a:r>
            <a:r>
              <a:rPr lang="pl-PL" sz="2400" dirty="0" err="1"/>
              <a:t>should</a:t>
            </a:r>
            <a:r>
              <a:rPr lang="pl-PL" sz="2400" dirty="0"/>
              <a:t> be </a:t>
            </a:r>
            <a:r>
              <a:rPr lang="pl-PL" sz="2400" dirty="0" err="1"/>
              <a:t>viewed</a:t>
            </a:r>
            <a:r>
              <a:rPr lang="pl-PL" sz="2400" dirty="0"/>
              <a:t> from the </a:t>
            </a:r>
            <a:r>
              <a:rPr lang="pl-PL" sz="2400" dirty="0" err="1"/>
              <a:t>perspective</a:t>
            </a:r>
            <a:r>
              <a:rPr lang="pl-PL" sz="2400" dirty="0"/>
              <a:t> of </a:t>
            </a:r>
            <a:r>
              <a:rPr lang="pl-PL" sz="2400" dirty="0" err="1"/>
              <a:t>stakeholders</a:t>
            </a:r>
            <a:r>
              <a:rPr lang="pl-PL" sz="2400" dirty="0"/>
              <a:t>, </a:t>
            </a:r>
            <a:r>
              <a:rPr lang="pl-PL" sz="2400" dirty="0" err="1"/>
              <a:t>which</a:t>
            </a:r>
            <a:r>
              <a:rPr lang="pl-PL" sz="2400" dirty="0"/>
              <a:t> </a:t>
            </a:r>
            <a:r>
              <a:rPr lang="pl-PL" sz="2400" dirty="0" err="1"/>
              <a:t>are</a:t>
            </a:r>
            <a:r>
              <a:rPr lang="pl-PL" sz="2400" dirty="0"/>
              <a:t>:</a:t>
            </a:r>
          </a:p>
          <a:p>
            <a:pPr marL="12700">
              <a:spcBef>
                <a:spcPts val="110"/>
              </a:spcBef>
            </a:pPr>
            <a:endParaRPr lang="pl-PL" sz="1600" b="1" dirty="0"/>
          </a:p>
          <a:p>
            <a:pPr marL="12700">
              <a:spcBef>
                <a:spcPts val="110"/>
              </a:spcBef>
            </a:pPr>
            <a:r>
              <a:rPr lang="pl-PL" sz="2400" b="1" dirty="0"/>
              <a:t>C - </a:t>
            </a:r>
            <a:r>
              <a:rPr lang="pl-PL" sz="2400" b="1" dirty="0" err="1"/>
              <a:t>Customers</a:t>
            </a:r>
            <a:r>
              <a:rPr lang="pl-PL" sz="2400" b="1" dirty="0"/>
              <a:t> </a:t>
            </a:r>
            <a:r>
              <a:rPr lang="pl-PL" sz="2400" dirty="0"/>
              <a:t>- </a:t>
            </a:r>
            <a:r>
              <a:rPr lang="pl-PL" sz="2400" dirty="0" err="1"/>
              <a:t>customers</a:t>
            </a:r>
            <a:r>
              <a:rPr lang="pl-PL" sz="2400" dirty="0"/>
              <a:t> of the </a:t>
            </a:r>
            <a:r>
              <a:rPr lang="pl-PL" sz="2400" dirty="0" err="1"/>
              <a:t>organization</a:t>
            </a:r>
            <a:r>
              <a:rPr lang="pl-PL" sz="2400" dirty="0"/>
              <a:t>, </a:t>
            </a:r>
            <a:r>
              <a:rPr lang="pl-PL" sz="2400" dirty="0" err="1"/>
              <a:t>users</a:t>
            </a:r>
            <a:r>
              <a:rPr lang="pl-PL" sz="2400" dirty="0"/>
              <a:t> of </a:t>
            </a:r>
            <a:r>
              <a:rPr lang="pl-PL" sz="2400" dirty="0" err="1"/>
              <a:t>its</a:t>
            </a:r>
            <a:r>
              <a:rPr lang="pl-PL" sz="2400" dirty="0"/>
              <a:t> products and services, </a:t>
            </a:r>
            <a:r>
              <a:rPr lang="pl-PL" sz="2400" dirty="0" err="1"/>
              <a:t>identify</a:t>
            </a:r>
            <a:r>
              <a:rPr lang="pl-PL" sz="2400" dirty="0"/>
              <a:t> </a:t>
            </a:r>
            <a:r>
              <a:rPr lang="pl-PL" sz="2400" dirty="0" err="1"/>
              <a:t>existing</a:t>
            </a:r>
            <a:r>
              <a:rPr lang="pl-PL" sz="2400" dirty="0"/>
              <a:t> </a:t>
            </a:r>
            <a:r>
              <a:rPr lang="pl-PL" sz="2400" dirty="0" err="1"/>
              <a:t>customers</a:t>
            </a:r>
            <a:r>
              <a:rPr lang="pl-PL" sz="2400" dirty="0"/>
              <a:t> and </a:t>
            </a:r>
            <a:r>
              <a:rPr lang="pl-PL" sz="2400" dirty="0" err="1"/>
              <a:t>indicate</a:t>
            </a:r>
            <a:r>
              <a:rPr lang="pl-PL" sz="2400" dirty="0"/>
              <a:t> </a:t>
            </a:r>
            <a:r>
              <a:rPr lang="pl-PL" sz="2400" dirty="0" err="1"/>
              <a:t>how</a:t>
            </a:r>
            <a:r>
              <a:rPr lang="pl-PL" sz="2400" dirty="0"/>
              <a:t> the </a:t>
            </a:r>
            <a:r>
              <a:rPr lang="pl-PL" sz="2400" dirty="0" err="1"/>
              <a:t>planned</a:t>
            </a:r>
            <a:r>
              <a:rPr lang="pl-PL" sz="2400" dirty="0"/>
              <a:t> </a:t>
            </a:r>
            <a:r>
              <a:rPr lang="pl-PL" sz="2400" dirty="0" err="1"/>
              <a:t>change</a:t>
            </a:r>
            <a:r>
              <a:rPr lang="pl-PL" sz="2400" dirty="0"/>
              <a:t>, problem </a:t>
            </a:r>
            <a:r>
              <a:rPr lang="pl-PL" sz="2400" dirty="0" err="1"/>
              <a:t>solution</a:t>
            </a:r>
            <a:r>
              <a:rPr lang="pl-PL" sz="2400" dirty="0"/>
              <a:t> </a:t>
            </a:r>
            <a:r>
              <a:rPr lang="pl-PL" sz="2400" dirty="0" err="1"/>
              <a:t>can</a:t>
            </a:r>
            <a:r>
              <a:rPr lang="pl-PL" sz="2400" dirty="0"/>
              <a:t> be </a:t>
            </a:r>
            <a:r>
              <a:rPr lang="pl-PL" sz="2400" dirty="0" err="1"/>
              <a:t>received</a:t>
            </a:r>
            <a:r>
              <a:rPr lang="pl-PL" sz="2400" dirty="0"/>
              <a:t> by </a:t>
            </a:r>
            <a:r>
              <a:rPr lang="pl-PL" sz="2400" dirty="0" err="1"/>
              <a:t>them</a:t>
            </a:r>
            <a:r>
              <a:rPr lang="pl-PL" sz="2400" dirty="0"/>
              <a:t>.</a:t>
            </a:r>
          </a:p>
          <a:p>
            <a:pPr marL="12700">
              <a:spcBef>
                <a:spcPts val="110"/>
              </a:spcBef>
            </a:pPr>
            <a:r>
              <a:rPr lang="pl-PL" sz="2400" b="1" dirty="0"/>
              <a:t>A - </a:t>
            </a:r>
            <a:r>
              <a:rPr lang="pl-PL" sz="2400" b="1" dirty="0" err="1"/>
              <a:t>Actors</a:t>
            </a:r>
            <a:r>
              <a:rPr lang="pl-PL" sz="2400" b="1" dirty="0"/>
              <a:t> </a:t>
            </a:r>
            <a:r>
              <a:rPr lang="pl-PL" sz="2400" dirty="0"/>
              <a:t>- </a:t>
            </a:r>
            <a:r>
              <a:rPr lang="pl-PL" sz="2400" dirty="0" err="1"/>
              <a:t>employees</a:t>
            </a:r>
            <a:r>
              <a:rPr lang="pl-PL" sz="2400" dirty="0"/>
              <a:t> of the </a:t>
            </a:r>
            <a:r>
              <a:rPr lang="pl-PL" sz="2400" dirty="0" err="1"/>
              <a:t>organization</a:t>
            </a:r>
            <a:r>
              <a:rPr lang="pl-PL" sz="2400" dirty="0"/>
              <a:t>, </a:t>
            </a:r>
            <a:r>
              <a:rPr lang="pl-PL" sz="2400" dirty="0" err="1"/>
              <a:t>responsible</a:t>
            </a:r>
            <a:r>
              <a:rPr lang="pl-PL" sz="2400" dirty="0"/>
              <a:t> for the </a:t>
            </a:r>
            <a:r>
              <a:rPr lang="pl-PL" sz="2400" dirty="0" err="1"/>
              <a:t>production</a:t>
            </a:r>
            <a:r>
              <a:rPr lang="pl-PL" sz="2400" dirty="0"/>
              <a:t> </a:t>
            </a:r>
            <a:r>
              <a:rPr lang="pl-PL" sz="2400" dirty="0" err="1"/>
              <a:t>processes</a:t>
            </a:r>
            <a:r>
              <a:rPr lang="pl-PL" sz="2400" dirty="0"/>
              <a:t>, but </a:t>
            </a:r>
            <a:r>
              <a:rPr lang="pl-PL" sz="2400" dirty="0" err="1"/>
              <a:t>this</a:t>
            </a:r>
            <a:r>
              <a:rPr lang="pl-PL" sz="2400" dirty="0"/>
              <a:t> </a:t>
            </a:r>
            <a:r>
              <a:rPr lang="pl-PL" sz="2400" dirty="0" err="1"/>
              <a:t>may</a:t>
            </a:r>
            <a:r>
              <a:rPr lang="pl-PL" sz="2400" dirty="0"/>
              <a:t> </a:t>
            </a:r>
            <a:r>
              <a:rPr lang="pl-PL" sz="2400" dirty="0" err="1"/>
              <a:t>also</a:t>
            </a:r>
            <a:r>
              <a:rPr lang="pl-PL" sz="2400" dirty="0"/>
              <a:t> be a problem for </a:t>
            </a:r>
            <a:r>
              <a:rPr lang="pl-PL" sz="2400" dirty="0" err="1"/>
              <a:t>them</a:t>
            </a:r>
            <a:r>
              <a:rPr lang="pl-PL" sz="2400" dirty="0"/>
              <a:t> and </a:t>
            </a:r>
            <a:r>
              <a:rPr lang="pl-PL" sz="2400" dirty="0" err="1"/>
              <a:t>they</a:t>
            </a:r>
            <a:r>
              <a:rPr lang="pl-PL" sz="2400" dirty="0"/>
              <a:t> </a:t>
            </a:r>
            <a:r>
              <a:rPr lang="pl-PL" sz="2400" dirty="0" err="1"/>
              <a:t>participate</a:t>
            </a:r>
            <a:r>
              <a:rPr lang="pl-PL" sz="2400" dirty="0"/>
              <a:t> in the </a:t>
            </a:r>
            <a:r>
              <a:rPr lang="pl-PL" sz="2400" dirty="0" err="1"/>
              <a:t>change</a:t>
            </a:r>
            <a:r>
              <a:rPr lang="pl-PL" sz="2400" dirty="0"/>
              <a:t> </a:t>
            </a:r>
            <a:r>
              <a:rPr lang="pl-PL" sz="2400" dirty="0" err="1"/>
              <a:t>process</a:t>
            </a:r>
            <a:r>
              <a:rPr lang="pl-PL" sz="2400" dirty="0"/>
              <a:t>,</a:t>
            </a:r>
          </a:p>
          <a:p>
            <a:pPr marL="12700">
              <a:spcBef>
                <a:spcPts val="110"/>
              </a:spcBef>
            </a:pPr>
            <a:r>
              <a:rPr lang="pl-PL" sz="2400" b="1" dirty="0"/>
              <a:t>T - </a:t>
            </a:r>
            <a:r>
              <a:rPr lang="pl-PL" sz="2400" b="1" dirty="0" err="1"/>
              <a:t>Transformation</a:t>
            </a:r>
            <a:r>
              <a:rPr lang="pl-PL" sz="2400" b="1" dirty="0"/>
              <a:t> </a:t>
            </a:r>
            <a:r>
              <a:rPr lang="pl-PL" sz="2400" b="1" dirty="0" err="1"/>
              <a:t>process</a:t>
            </a:r>
            <a:r>
              <a:rPr lang="pl-PL" sz="2400" b="1" dirty="0"/>
              <a:t> </a:t>
            </a:r>
            <a:r>
              <a:rPr lang="pl-PL" sz="2400" dirty="0"/>
              <a:t>- </a:t>
            </a:r>
            <a:r>
              <a:rPr lang="pl-PL" sz="2400" dirty="0" err="1"/>
              <a:t>activities</a:t>
            </a:r>
            <a:r>
              <a:rPr lang="pl-PL" sz="2400" dirty="0"/>
              <a:t> </a:t>
            </a:r>
            <a:r>
              <a:rPr lang="pl-PL" sz="2400" dirty="0" err="1"/>
              <a:t>carried</a:t>
            </a:r>
            <a:r>
              <a:rPr lang="pl-PL" sz="2400" dirty="0"/>
              <a:t> out by the </a:t>
            </a:r>
            <a:r>
              <a:rPr lang="pl-PL" sz="2400" dirty="0" err="1"/>
              <a:t>enterprise</a:t>
            </a:r>
            <a:r>
              <a:rPr lang="pl-PL" sz="2400" dirty="0"/>
              <a:t> (</a:t>
            </a:r>
            <a:r>
              <a:rPr lang="pl-PL" sz="2400" dirty="0" err="1"/>
              <a:t>production</a:t>
            </a:r>
            <a:r>
              <a:rPr lang="pl-PL" sz="2400" dirty="0"/>
              <a:t>, trade </a:t>
            </a:r>
            <a:r>
              <a:rPr lang="pl-PL" sz="2400" dirty="0" err="1"/>
              <a:t>or</a:t>
            </a:r>
            <a:r>
              <a:rPr lang="pl-PL" sz="2400" dirty="0"/>
              <a:t> services), </a:t>
            </a:r>
            <a:r>
              <a:rPr lang="pl-PL" sz="2400" dirty="0" err="1"/>
              <a:t>it</a:t>
            </a:r>
            <a:r>
              <a:rPr lang="pl-PL" sz="2400" dirty="0"/>
              <a:t> </a:t>
            </a:r>
            <a:r>
              <a:rPr lang="pl-PL" sz="2400" dirty="0" err="1"/>
              <a:t>should</a:t>
            </a:r>
            <a:r>
              <a:rPr lang="pl-PL" sz="2400" dirty="0"/>
              <a:t> be </a:t>
            </a:r>
            <a:r>
              <a:rPr lang="pl-PL" sz="2400" dirty="0" err="1"/>
              <a:t>indicated</a:t>
            </a:r>
            <a:r>
              <a:rPr lang="pl-PL" sz="2400" dirty="0"/>
              <a:t> </a:t>
            </a:r>
            <a:r>
              <a:rPr lang="pl-PL" sz="2400" dirty="0" err="1"/>
              <a:t>how</a:t>
            </a:r>
            <a:r>
              <a:rPr lang="pl-PL" sz="2400" dirty="0"/>
              <a:t> the </a:t>
            </a:r>
            <a:r>
              <a:rPr lang="pl-PL" sz="2400" dirty="0" err="1"/>
              <a:t>process</a:t>
            </a:r>
            <a:r>
              <a:rPr lang="pl-PL" sz="2400" dirty="0"/>
              <a:t> </a:t>
            </a:r>
            <a:r>
              <a:rPr lang="pl-PL" sz="2400" dirty="0" err="1"/>
              <a:t>is</a:t>
            </a:r>
            <a:r>
              <a:rPr lang="pl-PL" sz="2400" dirty="0"/>
              <a:t> </a:t>
            </a:r>
            <a:r>
              <a:rPr lang="pl-PL" sz="2400" dirty="0" err="1"/>
              <a:t>going</a:t>
            </a:r>
            <a:r>
              <a:rPr lang="pl-PL" sz="2400" dirty="0"/>
              <a:t>, </a:t>
            </a:r>
            <a:r>
              <a:rPr lang="pl-PL" sz="2400" dirty="0" err="1"/>
              <a:t>what</a:t>
            </a:r>
            <a:r>
              <a:rPr lang="pl-PL" sz="2400" dirty="0"/>
              <a:t> </a:t>
            </a:r>
            <a:r>
              <a:rPr lang="pl-PL" sz="2400" dirty="0" err="1"/>
              <a:t>is</a:t>
            </a:r>
            <a:r>
              <a:rPr lang="pl-PL" sz="2400" dirty="0"/>
              <a:t> in, </a:t>
            </a:r>
            <a:r>
              <a:rPr lang="pl-PL" sz="2400" dirty="0" err="1"/>
              <a:t>between</a:t>
            </a:r>
            <a:r>
              <a:rPr lang="pl-PL" sz="2400" dirty="0"/>
              <a:t> and out of the </a:t>
            </a:r>
            <a:r>
              <a:rPr lang="pl-PL" sz="2400" dirty="0" err="1"/>
              <a:t>production</a:t>
            </a:r>
            <a:r>
              <a:rPr lang="pl-PL" sz="2400" dirty="0"/>
              <a:t> </a:t>
            </a:r>
            <a:r>
              <a:rPr lang="pl-PL" sz="2400" dirty="0" err="1"/>
              <a:t>process</a:t>
            </a:r>
            <a:r>
              <a:rPr lang="pl-PL" sz="2400" dirty="0"/>
              <a:t>, </a:t>
            </a:r>
            <a:r>
              <a:rPr lang="pl-PL" sz="2400" dirty="0" err="1"/>
              <a:t>what</a:t>
            </a:r>
            <a:r>
              <a:rPr lang="pl-PL" sz="2400" dirty="0"/>
              <a:t> </a:t>
            </a:r>
            <a:r>
              <a:rPr lang="pl-PL" sz="2400" dirty="0" err="1"/>
              <a:t>are</a:t>
            </a:r>
            <a:r>
              <a:rPr lang="pl-PL" sz="2400" dirty="0"/>
              <a:t> </a:t>
            </a:r>
            <a:r>
              <a:rPr lang="pl-PL" sz="2400" dirty="0" err="1"/>
              <a:t>its</a:t>
            </a:r>
            <a:r>
              <a:rPr lang="pl-PL" sz="2400" dirty="0"/>
              <a:t> </a:t>
            </a:r>
            <a:r>
              <a:rPr lang="pl-PL" sz="2400" dirty="0" err="1"/>
              <a:t>stages</a:t>
            </a:r>
            <a:r>
              <a:rPr lang="pl-PL" sz="2400" dirty="0"/>
              <a:t>,</a:t>
            </a:r>
          </a:p>
          <a:p>
            <a:pPr marL="12700">
              <a:spcBef>
                <a:spcPts val="110"/>
              </a:spcBef>
            </a:pPr>
            <a:r>
              <a:rPr lang="pl-PL" sz="2400" b="1" dirty="0"/>
              <a:t>W - World </a:t>
            </a:r>
            <a:r>
              <a:rPr lang="pl-PL" sz="2400" b="1" dirty="0" err="1"/>
              <a:t>view</a:t>
            </a:r>
            <a:r>
              <a:rPr lang="pl-PL" sz="2400" b="1" dirty="0"/>
              <a:t> </a:t>
            </a:r>
            <a:r>
              <a:rPr lang="pl-PL" sz="2400" dirty="0"/>
              <a:t>- </a:t>
            </a:r>
            <a:r>
              <a:rPr lang="pl-PL" sz="2400" dirty="0" err="1"/>
              <a:t>beliefs</a:t>
            </a:r>
            <a:r>
              <a:rPr lang="pl-PL" sz="2400" dirty="0"/>
              <a:t>, </a:t>
            </a:r>
            <a:r>
              <a:rPr lang="pl-PL" sz="2400" dirty="0" err="1"/>
              <a:t>meaning</a:t>
            </a:r>
            <a:r>
              <a:rPr lang="pl-PL" sz="2400" dirty="0"/>
              <a:t>, </a:t>
            </a:r>
            <a:r>
              <a:rPr lang="pl-PL" sz="2400" dirty="0" err="1"/>
              <a:t>wider</a:t>
            </a:r>
            <a:r>
              <a:rPr lang="pl-PL" sz="2400" dirty="0"/>
              <a:t> </a:t>
            </a:r>
            <a:r>
              <a:rPr lang="pl-PL" sz="2400" dirty="0" err="1"/>
              <a:t>view</a:t>
            </a:r>
            <a:r>
              <a:rPr lang="pl-PL" sz="2400" dirty="0"/>
              <a:t> of the environment on </a:t>
            </a:r>
            <a:r>
              <a:rPr lang="pl-PL" sz="2400" dirty="0" err="1"/>
              <a:t>what</a:t>
            </a:r>
            <a:r>
              <a:rPr lang="pl-PL" sz="2400" dirty="0"/>
              <a:t> </a:t>
            </a:r>
            <a:r>
              <a:rPr lang="pl-PL" sz="2400" dirty="0" err="1"/>
              <a:t>is</a:t>
            </a:r>
            <a:r>
              <a:rPr lang="pl-PL" sz="2400" dirty="0"/>
              <a:t> happening in the </a:t>
            </a:r>
            <a:r>
              <a:rPr lang="pl-PL" sz="2400" dirty="0" err="1"/>
              <a:t>company</a:t>
            </a:r>
            <a:r>
              <a:rPr lang="pl-PL" sz="2400" dirty="0"/>
              <a:t>,</a:t>
            </a:r>
          </a:p>
          <a:p>
            <a:pPr marL="12700">
              <a:spcBef>
                <a:spcPts val="110"/>
              </a:spcBef>
            </a:pPr>
            <a:r>
              <a:rPr lang="pl-PL" sz="2400" b="1" dirty="0"/>
              <a:t>O - </a:t>
            </a:r>
            <a:r>
              <a:rPr lang="pl-PL" sz="2400" b="1" dirty="0" err="1"/>
              <a:t>Owners</a:t>
            </a:r>
            <a:r>
              <a:rPr lang="pl-PL" sz="2400" b="1" dirty="0"/>
              <a:t> </a:t>
            </a:r>
            <a:r>
              <a:rPr lang="pl-PL" sz="2400" dirty="0"/>
              <a:t>- </a:t>
            </a:r>
            <a:r>
              <a:rPr lang="pl-PL" sz="2400" dirty="0" err="1"/>
              <a:t>owner</a:t>
            </a:r>
            <a:r>
              <a:rPr lang="pl-PL" sz="2400" dirty="0"/>
              <a:t>, </a:t>
            </a:r>
            <a:r>
              <a:rPr lang="pl-PL" sz="2400" dirty="0" err="1"/>
              <a:t>entrepreneur</a:t>
            </a:r>
            <a:r>
              <a:rPr lang="pl-PL" sz="2400" dirty="0"/>
              <a:t>, </a:t>
            </a:r>
            <a:r>
              <a:rPr lang="pl-PL" sz="2400" dirty="0" err="1"/>
              <a:t>investor</a:t>
            </a:r>
            <a:r>
              <a:rPr lang="pl-PL" sz="2400" dirty="0"/>
              <a:t> </a:t>
            </a:r>
            <a:r>
              <a:rPr lang="pl-PL" sz="2400" dirty="0" err="1"/>
              <a:t>who</a:t>
            </a:r>
            <a:r>
              <a:rPr lang="pl-PL" sz="2400" dirty="0"/>
              <a:t> </a:t>
            </a:r>
            <a:r>
              <a:rPr lang="pl-PL" sz="2400" dirty="0" err="1"/>
              <a:t>wants</a:t>
            </a:r>
            <a:r>
              <a:rPr lang="pl-PL" sz="2400" dirty="0"/>
              <a:t> to </a:t>
            </a:r>
            <a:r>
              <a:rPr lang="pl-PL" sz="2400" dirty="0" err="1"/>
              <a:t>make</a:t>
            </a:r>
            <a:r>
              <a:rPr lang="pl-PL" sz="2400" dirty="0"/>
              <a:t> </a:t>
            </a:r>
            <a:r>
              <a:rPr lang="pl-PL" sz="2400" dirty="0" err="1"/>
              <a:t>changes</a:t>
            </a:r>
            <a:r>
              <a:rPr lang="pl-PL" sz="2400" dirty="0"/>
              <a:t>,</a:t>
            </a:r>
          </a:p>
          <a:p>
            <a:pPr marL="12700">
              <a:spcBef>
                <a:spcPts val="110"/>
              </a:spcBef>
            </a:pPr>
            <a:r>
              <a:rPr lang="pl-PL" sz="2400" b="1" dirty="0"/>
              <a:t>E - </a:t>
            </a:r>
            <a:r>
              <a:rPr lang="pl-PL" sz="2400" b="1" dirty="0" err="1"/>
              <a:t>Environmental</a:t>
            </a:r>
            <a:r>
              <a:rPr lang="pl-PL" sz="2400" b="1" dirty="0"/>
              <a:t> </a:t>
            </a:r>
            <a:r>
              <a:rPr lang="pl-PL" sz="2400" b="1" dirty="0" err="1"/>
              <a:t>constraints</a:t>
            </a:r>
            <a:r>
              <a:rPr lang="pl-PL" sz="2400" b="1" dirty="0"/>
              <a:t> </a:t>
            </a:r>
            <a:r>
              <a:rPr lang="pl-PL" sz="2400" dirty="0"/>
              <a:t>- the </a:t>
            </a:r>
            <a:r>
              <a:rPr lang="pl-PL" sz="2400" dirty="0" err="1"/>
              <a:t>actual</a:t>
            </a:r>
            <a:r>
              <a:rPr lang="pl-PL" sz="2400" dirty="0"/>
              <a:t> </a:t>
            </a:r>
            <a:r>
              <a:rPr lang="pl-PL" sz="2400" dirty="0" err="1"/>
              <a:t>environmental</a:t>
            </a:r>
            <a:r>
              <a:rPr lang="pl-PL" sz="2400" dirty="0"/>
              <a:t> </a:t>
            </a:r>
            <a:r>
              <a:rPr lang="pl-PL" sz="2400" dirty="0" err="1"/>
              <a:t>elements</a:t>
            </a:r>
            <a:r>
              <a:rPr lang="pl-PL" sz="2400" dirty="0"/>
              <a:t> </a:t>
            </a:r>
            <a:r>
              <a:rPr lang="pl-PL" sz="2400" dirty="0" err="1"/>
              <a:t>that</a:t>
            </a:r>
            <a:r>
              <a:rPr lang="pl-PL" sz="2400" dirty="0"/>
              <a:t> </a:t>
            </a:r>
            <a:r>
              <a:rPr lang="pl-PL" sz="2400" dirty="0" err="1"/>
              <a:t>may</a:t>
            </a:r>
            <a:r>
              <a:rPr lang="pl-PL" sz="2400" dirty="0"/>
              <a:t> </a:t>
            </a:r>
            <a:r>
              <a:rPr lang="pl-PL" sz="2400" dirty="0" err="1"/>
              <a:t>affect</a:t>
            </a:r>
            <a:r>
              <a:rPr lang="pl-PL" sz="2400" dirty="0"/>
              <a:t> the </a:t>
            </a:r>
            <a:r>
              <a:rPr lang="pl-PL" sz="2400" dirty="0" err="1"/>
              <a:t>company's</a:t>
            </a:r>
            <a:r>
              <a:rPr lang="pl-PL" sz="2400" dirty="0"/>
              <a:t> </a:t>
            </a:r>
            <a:r>
              <a:rPr lang="pl-PL" sz="2400" dirty="0" err="1"/>
              <a:t>operations</a:t>
            </a:r>
            <a:r>
              <a:rPr lang="pl-PL" sz="2400" dirty="0"/>
              <a:t>.</a:t>
            </a:r>
          </a:p>
          <a:p>
            <a:pPr marL="12700">
              <a:spcBef>
                <a:spcPts val="110"/>
              </a:spcBef>
            </a:pPr>
            <a:endParaRPr lang="pl-PL" sz="2400" dirty="0"/>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10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50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000"/>
                                        <p:tgtEl>
                                          <p:spTgt spid="5">
                                            <p:txEl>
                                              <p:pRg st="6" end="6"/>
                                            </p:txEl>
                                          </p:spTgt>
                                        </p:tgtEl>
                                      </p:cBhvr>
                                    </p:animEffect>
                                    <p:anim calcmode="lin" valueType="num">
                                      <p:cBhvr>
                                        <p:cTn id="2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50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1000"/>
                                        <p:tgtEl>
                                          <p:spTgt spid="5">
                                            <p:txEl>
                                              <p:pRg st="7" end="7"/>
                                            </p:txEl>
                                          </p:spTgt>
                                        </p:tgtEl>
                                      </p:cBhvr>
                                    </p:animEffect>
                                    <p:anim calcmode="lin" valueType="num">
                                      <p:cBhvr>
                                        <p:cTn id="3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2" presetClass="entr" presetSubtype="0"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1000"/>
                                        <p:tgtEl>
                                          <p:spTgt spid="5">
                                            <p:txEl>
                                              <p:pRg st="8" end="8"/>
                                            </p:txEl>
                                          </p:spTgt>
                                        </p:tgtEl>
                                      </p:cBhvr>
                                    </p:animEffect>
                                    <p:anim calcmode="lin" valueType="num">
                                      <p:cBhvr>
                                        <p:cTn id="3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2" presetClass="entr" presetSubtype="0" fill="hold" grpId="0" nodeType="afterEffect">
                                  <p:stCondLst>
                                    <p:cond delay="50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fade">
                                      <p:cBhvr>
                                        <p:cTn id="43" dur="1000"/>
                                        <p:tgtEl>
                                          <p:spTgt spid="5">
                                            <p:txEl>
                                              <p:pRg st="9" end="9"/>
                                            </p:txEl>
                                          </p:spTgt>
                                        </p:tgtEl>
                                      </p:cBhvr>
                                    </p:animEffect>
                                    <p:anim calcmode="lin" valueType="num">
                                      <p:cBhvr>
                                        <p:cTn id="4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500"/>
                            </p:stCondLst>
                            <p:childTnLst>
                              <p:par>
                                <p:cTn id="47" presetID="42" presetClass="entr" presetSubtype="0" fill="hold" grpId="0" nodeType="afterEffect">
                                  <p:stCondLst>
                                    <p:cond delay="50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42" presetClass="entr" presetSubtype="0" fill="hold" grpId="0" nodeType="afterEffect">
                                  <p:stCondLst>
                                    <p:cond delay="500"/>
                                  </p:stCondLst>
                                  <p:childTnLst>
                                    <p:set>
                                      <p:cBhvr>
                                        <p:cTn id="54" dur="1" fill="hold">
                                          <p:stCondLst>
                                            <p:cond delay="0"/>
                                          </p:stCondLst>
                                        </p:cTn>
                                        <p:tgtEl>
                                          <p:spTgt spid="5">
                                            <p:txEl>
                                              <p:pRg st="11" end="11"/>
                                            </p:txEl>
                                          </p:spTgt>
                                        </p:tgtEl>
                                        <p:attrNameLst>
                                          <p:attrName>style.visibility</p:attrName>
                                        </p:attrNameLst>
                                      </p:cBhvr>
                                      <p:to>
                                        <p:strVal val="visible"/>
                                      </p:to>
                                    </p:set>
                                    <p:animEffect transition="in" filter="fade">
                                      <p:cBhvr>
                                        <p:cTn id="55" dur="1000"/>
                                        <p:tgtEl>
                                          <p:spTgt spid="5">
                                            <p:txEl>
                                              <p:pRg st="11" end="11"/>
                                            </p:txEl>
                                          </p:spTgt>
                                        </p:tgtEl>
                                      </p:cBhvr>
                                    </p:animEffect>
                                    <p:anim calcmode="lin" valueType="num">
                                      <p:cBhvr>
                                        <p:cTn id="56"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533566"/>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CATWOE </a:t>
            </a:r>
            <a:r>
              <a:rPr lang="pl-PL" sz="4000" b="1" dirty="0" err="1">
                <a:solidFill>
                  <a:srgbClr val="243255"/>
                </a:solidFill>
              </a:rPr>
              <a:t>analysis</a:t>
            </a:r>
            <a:endParaRPr lang="pl-PL" sz="4000" b="1" dirty="0">
              <a:solidFill>
                <a:srgbClr val="243255"/>
              </a:solidFill>
            </a:endParaRPr>
          </a:p>
          <a:p>
            <a:pPr marL="12700">
              <a:spcBef>
                <a:spcPts val="110"/>
              </a:spcBef>
              <a:spcAft>
                <a:spcPts val="1200"/>
              </a:spcAft>
            </a:pPr>
            <a:endParaRPr lang="pl-PL" sz="2400" dirty="0"/>
          </a:p>
          <a:p>
            <a:pPr marL="12700">
              <a:spcBef>
                <a:spcPts val="110"/>
              </a:spcBef>
              <a:spcAft>
                <a:spcPts val="1200"/>
              </a:spcAft>
            </a:pPr>
            <a:r>
              <a:rPr lang="pl-PL" sz="2400" dirty="0"/>
              <a:t>It </a:t>
            </a:r>
            <a:r>
              <a:rPr lang="pl-PL" sz="2400" dirty="0" err="1"/>
              <a:t>allows</a:t>
            </a:r>
            <a:r>
              <a:rPr lang="pl-PL" sz="2400" dirty="0"/>
              <a:t> to </a:t>
            </a:r>
            <a:r>
              <a:rPr lang="pl-PL" sz="2400" dirty="0" err="1"/>
              <a:t>look</a:t>
            </a:r>
            <a:r>
              <a:rPr lang="pl-PL" sz="2400" dirty="0"/>
              <a:t> </a:t>
            </a:r>
            <a:r>
              <a:rPr lang="pl-PL" sz="2400" dirty="0" err="1"/>
              <a:t>at</a:t>
            </a:r>
            <a:r>
              <a:rPr lang="pl-PL" sz="2400" dirty="0"/>
              <a:t> the </a:t>
            </a:r>
            <a:r>
              <a:rPr lang="pl-PL" sz="2400" dirty="0" err="1"/>
              <a:t>proposed</a:t>
            </a:r>
            <a:r>
              <a:rPr lang="pl-PL" sz="2400" dirty="0"/>
              <a:t> </a:t>
            </a:r>
            <a:r>
              <a:rPr lang="pl-PL" sz="2400" dirty="0" err="1"/>
              <a:t>change</a:t>
            </a:r>
            <a:r>
              <a:rPr lang="pl-PL" sz="2400" dirty="0"/>
              <a:t>, </a:t>
            </a:r>
            <a:r>
              <a:rPr lang="pl-PL" sz="2400" dirty="0" err="1"/>
              <a:t>solve</a:t>
            </a:r>
            <a:r>
              <a:rPr lang="pl-PL" sz="2400" dirty="0"/>
              <a:t> the problem from </a:t>
            </a:r>
            <a:r>
              <a:rPr lang="pl-PL" sz="2400" dirty="0" err="1"/>
              <a:t>different</a:t>
            </a:r>
            <a:r>
              <a:rPr lang="pl-PL" sz="2400" dirty="0"/>
              <a:t> </a:t>
            </a:r>
            <a:r>
              <a:rPr lang="pl-PL" sz="2400" dirty="0" err="1"/>
              <a:t>perspectives</a:t>
            </a:r>
            <a:r>
              <a:rPr lang="pl-PL" sz="2400" dirty="0"/>
              <a:t> and to </a:t>
            </a:r>
            <a:r>
              <a:rPr lang="pl-PL" sz="2400" dirty="0" err="1"/>
              <a:t>find</a:t>
            </a:r>
            <a:r>
              <a:rPr lang="pl-PL" sz="2400" dirty="0"/>
              <a:t> a </a:t>
            </a:r>
            <a:r>
              <a:rPr lang="pl-PL" sz="2400" dirty="0" err="1"/>
              <a:t>solution</a:t>
            </a:r>
            <a:r>
              <a:rPr lang="pl-PL" sz="2400" dirty="0"/>
              <a:t> </a:t>
            </a:r>
            <a:r>
              <a:rPr lang="pl-PL" sz="2400" dirty="0" err="1"/>
              <a:t>that</a:t>
            </a:r>
            <a:r>
              <a:rPr lang="pl-PL" sz="2400" dirty="0"/>
              <a:t> </a:t>
            </a:r>
            <a:r>
              <a:rPr lang="pl-PL" sz="2400" dirty="0" err="1"/>
              <a:t>will</a:t>
            </a:r>
            <a:r>
              <a:rPr lang="pl-PL" sz="2400" dirty="0"/>
              <a:t> </a:t>
            </a:r>
            <a:r>
              <a:rPr lang="pl-PL" sz="2400" dirty="0" err="1"/>
              <a:t>take</a:t>
            </a:r>
            <a:r>
              <a:rPr lang="pl-PL" sz="2400" dirty="0"/>
              <a:t> </a:t>
            </a:r>
            <a:r>
              <a:rPr lang="pl-PL" sz="2400" dirty="0" err="1"/>
              <a:t>into</a:t>
            </a:r>
            <a:r>
              <a:rPr lang="pl-PL" sz="2400" dirty="0"/>
              <a:t> </a:t>
            </a:r>
            <a:r>
              <a:rPr lang="pl-PL" sz="2400" dirty="0" err="1"/>
              <a:t>account</a:t>
            </a:r>
            <a:r>
              <a:rPr lang="pl-PL" sz="2400" dirty="0"/>
              <a:t> the point of </a:t>
            </a:r>
            <a:r>
              <a:rPr lang="pl-PL" sz="2400" dirty="0" err="1"/>
              <a:t>view</a:t>
            </a:r>
            <a:r>
              <a:rPr lang="pl-PL" sz="2400" dirty="0"/>
              <a:t> of the most </a:t>
            </a:r>
            <a:r>
              <a:rPr lang="pl-PL" sz="2400" dirty="0" err="1"/>
              <a:t>important</a:t>
            </a:r>
            <a:r>
              <a:rPr lang="pl-PL" sz="2400" dirty="0"/>
              <a:t> </a:t>
            </a:r>
            <a:r>
              <a:rPr lang="pl-PL" sz="2400" dirty="0" err="1"/>
              <a:t>stakeholders</a:t>
            </a:r>
            <a:r>
              <a:rPr lang="pl-PL" sz="2400" dirty="0"/>
              <a:t> for the </a:t>
            </a:r>
            <a:r>
              <a:rPr lang="pl-PL" sz="2400" dirty="0" err="1"/>
              <a:t>company</a:t>
            </a:r>
            <a:r>
              <a:rPr lang="pl-PL" sz="2400" dirty="0"/>
              <a:t>.</a:t>
            </a:r>
          </a:p>
          <a:p>
            <a:pPr marL="12700">
              <a:spcBef>
                <a:spcPts val="110"/>
              </a:spcBef>
              <a:spcAft>
                <a:spcPts val="1200"/>
              </a:spcAft>
            </a:pPr>
            <a:r>
              <a:rPr lang="pl-PL" sz="2400" dirty="0" err="1"/>
              <a:t>Before</a:t>
            </a:r>
            <a:r>
              <a:rPr lang="pl-PL" sz="2400" dirty="0"/>
              <a:t> </a:t>
            </a:r>
            <a:r>
              <a:rPr lang="pl-PL" sz="2400" dirty="0" err="1"/>
              <a:t>implementing</a:t>
            </a:r>
            <a:r>
              <a:rPr lang="pl-PL" sz="2400" dirty="0"/>
              <a:t> </a:t>
            </a:r>
            <a:r>
              <a:rPr lang="pl-PL" sz="2400" dirty="0" err="1"/>
              <a:t>changes</a:t>
            </a:r>
            <a:r>
              <a:rPr lang="pl-PL" sz="2400" dirty="0"/>
              <a:t>, the </a:t>
            </a:r>
            <a:r>
              <a:rPr lang="pl-PL" sz="2400" dirty="0" err="1"/>
              <a:t>company</a:t>
            </a:r>
            <a:r>
              <a:rPr lang="pl-PL" sz="2400" dirty="0"/>
              <a:t> </a:t>
            </a:r>
            <a:r>
              <a:rPr lang="pl-PL" sz="2400" dirty="0" err="1"/>
              <a:t>identifies</a:t>
            </a:r>
            <a:r>
              <a:rPr lang="pl-PL" sz="2400" dirty="0"/>
              <a:t> the point of </a:t>
            </a:r>
            <a:r>
              <a:rPr lang="pl-PL" sz="2400" dirty="0" err="1"/>
              <a:t>view</a:t>
            </a:r>
            <a:r>
              <a:rPr lang="pl-PL" sz="2400" dirty="0"/>
              <a:t> of </a:t>
            </a:r>
            <a:r>
              <a:rPr lang="pl-PL" sz="2400" dirty="0" err="1"/>
              <a:t>stakeholders</a:t>
            </a:r>
            <a:r>
              <a:rPr lang="pl-PL" sz="2400" dirty="0"/>
              <a:t> and </a:t>
            </a:r>
            <a:r>
              <a:rPr lang="pl-PL" sz="2400" dirty="0" err="1"/>
              <a:t>determines</a:t>
            </a:r>
            <a:r>
              <a:rPr lang="pl-PL" sz="2400" dirty="0"/>
              <a:t> </a:t>
            </a:r>
            <a:r>
              <a:rPr lang="pl-PL" sz="2400" dirty="0" err="1"/>
              <a:t>what</a:t>
            </a:r>
            <a:r>
              <a:rPr lang="pl-PL" sz="2400" dirty="0"/>
              <a:t> </a:t>
            </a:r>
            <a:r>
              <a:rPr lang="pl-PL" sz="2400" dirty="0" err="1"/>
              <a:t>is</a:t>
            </a:r>
            <a:r>
              <a:rPr lang="pl-PL" sz="2400" dirty="0"/>
              <a:t> of </a:t>
            </a:r>
            <a:r>
              <a:rPr lang="pl-PL" sz="2400" dirty="0" err="1"/>
              <a:t>key</a:t>
            </a:r>
            <a:r>
              <a:rPr lang="pl-PL" sz="2400" dirty="0"/>
              <a:t> </a:t>
            </a:r>
            <a:r>
              <a:rPr lang="pl-PL" sz="2400" dirty="0" err="1"/>
              <a:t>importance</a:t>
            </a:r>
            <a:r>
              <a:rPr lang="pl-PL" sz="2400" dirty="0"/>
              <a:t> to </a:t>
            </a:r>
            <a:r>
              <a:rPr lang="pl-PL" sz="2400" dirty="0" err="1"/>
              <a:t>them</a:t>
            </a:r>
            <a:r>
              <a:rPr lang="pl-PL" sz="2400" dirty="0"/>
              <a:t>. It </a:t>
            </a:r>
            <a:r>
              <a:rPr lang="pl-PL" sz="2400" dirty="0" err="1"/>
              <a:t>looks</a:t>
            </a:r>
            <a:r>
              <a:rPr lang="pl-PL" sz="2400" dirty="0"/>
              <a:t> </a:t>
            </a:r>
            <a:r>
              <a:rPr lang="pl-PL" sz="2400" dirty="0" err="1"/>
              <a:t>at</a:t>
            </a:r>
            <a:r>
              <a:rPr lang="pl-PL" sz="2400" dirty="0"/>
              <a:t> the </a:t>
            </a:r>
            <a:r>
              <a:rPr lang="pl-PL" sz="2400" dirty="0" err="1"/>
              <a:t>consequences</a:t>
            </a:r>
            <a:r>
              <a:rPr lang="pl-PL" sz="2400" dirty="0"/>
              <a:t> of the </a:t>
            </a:r>
            <a:r>
              <a:rPr lang="pl-PL" sz="2400" dirty="0" err="1"/>
              <a:t>proposed</a:t>
            </a:r>
            <a:r>
              <a:rPr lang="pl-PL" sz="2400" dirty="0"/>
              <a:t> </a:t>
            </a:r>
            <a:r>
              <a:rPr lang="pl-PL" sz="2400" dirty="0" err="1"/>
              <a:t>change</a:t>
            </a:r>
            <a:r>
              <a:rPr lang="pl-PL" sz="2400" dirty="0"/>
              <a:t> in a </a:t>
            </a:r>
            <a:r>
              <a:rPr lang="pl-PL" sz="2400" dirty="0" err="1"/>
              <a:t>holistic</a:t>
            </a:r>
            <a:r>
              <a:rPr lang="pl-PL" sz="2400" dirty="0"/>
              <a:t> </a:t>
            </a:r>
            <a:r>
              <a:rPr lang="pl-PL" sz="2400" dirty="0" err="1"/>
              <a:t>way</a:t>
            </a:r>
            <a:r>
              <a:rPr lang="pl-PL" sz="2400" dirty="0"/>
              <a:t> and </a:t>
            </a:r>
            <a:r>
              <a:rPr lang="pl-PL" sz="2400" dirty="0" err="1"/>
              <a:t>thus</a:t>
            </a:r>
            <a:r>
              <a:rPr lang="pl-PL" sz="2400" dirty="0"/>
              <a:t> </a:t>
            </a:r>
            <a:r>
              <a:rPr lang="pl-PL" sz="2400" dirty="0" err="1"/>
              <a:t>gives</a:t>
            </a:r>
            <a:r>
              <a:rPr lang="pl-PL" sz="2400" dirty="0"/>
              <a:t> the </a:t>
            </a:r>
            <a:r>
              <a:rPr lang="pl-PL" sz="2400" dirty="0" err="1"/>
              <a:t>opportunity</a:t>
            </a:r>
            <a:r>
              <a:rPr lang="pl-PL" sz="2400" dirty="0"/>
              <a:t> to </a:t>
            </a:r>
            <a:r>
              <a:rPr lang="pl-PL" sz="2400" dirty="0" err="1"/>
              <a:t>indicate</a:t>
            </a:r>
            <a:r>
              <a:rPr lang="pl-PL" sz="2400" dirty="0"/>
              <a:t> the </a:t>
            </a:r>
            <a:r>
              <a:rPr lang="pl-PL" sz="2400" dirty="0" err="1"/>
              <a:t>direction</a:t>
            </a:r>
            <a:r>
              <a:rPr lang="pl-PL" sz="2400" dirty="0"/>
              <a:t> </a:t>
            </a:r>
            <a:r>
              <a:rPr lang="pl-PL" sz="2400" dirty="0" err="1"/>
              <a:t>that</a:t>
            </a:r>
            <a:r>
              <a:rPr lang="pl-PL" sz="2400" dirty="0"/>
              <a:t> </a:t>
            </a:r>
            <a:r>
              <a:rPr lang="pl-PL" sz="2400" dirty="0" err="1"/>
              <a:t>should</a:t>
            </a:r>
            <a:r>
              <a:rPr lang="pl-PL" sz="2400" dirty="0"/>
              <a:t> be </a:t>
            </a:r>
            <a:r>
              <a:rPr lang="pl-PL" sz="2400" dirty="0" err="1"/>
              <a:t>taken</a:t>
            </a:r>
            <a:r>
              <a:rPr lang="pl-PL" sz="2400" dirty="0"/>
              <a:t> in order to expose the </a:t>
            </a:r>
            <a:r>
              <a:rPr lang="pl-PL" sz="2400" dirty="0" err="1"/>
              <a:t>company</a:t>
            </a:r>
            <a:r>
              <a:rPr lang="pl-PL" sz="2400" dirty="0"/>
              <a:t> to the </a:t>
            </a:r>
            <a:r>
              <a:rPr lang="pl-PL" sz="2400" dirty="0" err="1"/>
              <a:t>smallest</a:t>
            </a:r>
            <a:r>
              <a:rPr lang="pl-PL" sz="2400" dirty="0"/>
              <a:t> </a:t>
            </a:r>
            <a:r>
              <a:rPr lang="pl-PL" sz="2400" dirty="0" err="1"/>
              <a:t>possible</a:t>
            </a:r>
            <a:r>
              <a:rPr lang="pl-PL" sz="2400" dirty="0"/>
              <a:t> </a:t>
            </a:r>
            <a:r>
              <a:rPr lang="pl-PL" sz="2400" dirty="0" err="1"/>
              <a:t>consequences</a:t>
            </a:r>
            <a:r>
              <a:rPr lang="pl-PL" sz="2400" dirty="0"/>
              <a:t>.</a:t>
            </a:r>
          </a:p>
          <a:p>
            <a:pPr marL="12700">
              <a:spcBef>
                <a:spcPts val="110"/>
              </a:spcBef>
              <a:spcAft>
                <a:spcPts val="1200"/>
              </a:spcAft>
            </a:pPr>
            <a:endParaRPr lang="pl-PL" sz="2400" dirty="0"/>
          </a:p>
          <a:p>
            <a:pPr marL="12700">
              <a:spcBef>
                <a:spcPts val="110"/>
              </a:spcBef>
            </a:pPr>
            <a:endParaRPr lang="pl-PL" sz="2400" dirty="0"/>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pl-PL" sz="1600" dirty="0" err="1"/>
              <a:t>What</a:t>
            </a:r>
            <a:r>
              <a:rPr lang="pl-PL" sz="1600" dirty="0"/>
              <a:t> </a:t>
            </a:r>
            <a:r>
              <a:rPr lang="pl-PL" sz="1600" dirty="0" err="1"/>
              <a:t>is</a:t>
            </a:r>
            <a:r>
              <a:rPr lang="pl-PL" sz="1600" dirty="0"/>
              <a:t> CATWOE?: </a:t>
            </a:r>
            <a:br>
              <a:rPr lang="pl-PL" sz="1600" dirty="0"/>
            </a:br>
            <a:r>
              <a:rPr lang="pl-PL" sz="1600" u="sng" dirty="0">
                <a:hlinkClick r:id="rId5"/>
              </a:rPr>
              <a:t>https://www.youtube.com/watch?v=lvQYLIzE9gE</a:t>
            </a:r>
            <a:r>
              <a:rPr lang="pl-PL" sz="1600" dirty="0"/>
              <a:t> </a:t>
            </a:r>
          </a:p>
          <a:p>
            <a:r>
              <a:rPr lang="pl-PL" sz="1600" dirty="0"/>
              <a:t>CATWOE </a:t>
            </a:r>
            <a:r>
              <a:rPr lang="pl-PL" sz="1600" dirty="0" err="1"/>
              <a:t>analysis</a:t>
            </a:r>
            <a:r>
              <a:rPr lang="pl-PL" sz="1600" dirty="0"/>
              <a:t>, data </a:t>
            </a:r>
            <a:r>
              <a:rPr lang="pl-PL" sz="1600" dirty="0" err="1"/>
              <a:t>collection</a:t>
            </a:r>
            <a:r>
              <a:rPr lang="pl-PL" sz="1600" dirty="0"/>
              <a:t> </a:t>
            </a:r>
            <a:r>
              <a:rPr lang="pl-PL" sz="1600" dirty="0" err="1"/>
              <a:t>tool</a:t>
            </a:r>
            <a:r>
              <a:rPr lang="pl-PL" sz="1600" dirty="0"/>
              <a:t> for problem </a:t>
            </a:r>
            <a:r>
              <a:rPr lang="pl-PL" sz="1600" dirty="0" err="1"/>
              <a:t>solving</a:t>
            </a:r>
            <a:r>
              <a:rPr lang="pl-PL" sz="1600" dirty="0"/>
              <a:t>: </a:t>
            </a:r>
          </a:p>
          <a:p>
            <a:r>
              <a:rPr lang="pl-PL" sz="1600" u="sng" dirty="0">
                <a:hlinkClick r:id="rId6"/>
              </a:rPr>
              <a:t>https://www.youtube.com/watch?v=IIFYD05PLr4</a:t>
            </a:r>
            <a:r>
              <a:rPr lang="pl-PL" sz="1600" dirty="0"/>
              <a:t> </a:t>
            </a:r>
          </a:p>
          <a:p>
            <a:r>
              <a:rPr lang="pl-PL" sz="1600" dirty="0"/>
              <a:t>CATWOE ANALYSIS:</a:t>
            </a:r>
          </a:p>
          <a:p>
            <a:r>
              <a:rPr lang="pl-PL" sz="1600" u="sng" dirty="0">
                <a:hlinkClick r:id="rId7"/>
              </a:rPr>
              <a:t>https://www.youtube.com/watch?v=YRqbM6ZpTHI</a:t>
            </a:r>
            <a:endParaRPr lang="pl-PL"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5237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644127"/>
          </a:xfrm>
          <a:prstGeom prst="rect">
            <a:avLst/>
          </a:prstGeom>
        </p:spPr>
        <p:txBody>
          <a:bodyPr vert="horz" wrap="square" lIns="0" tIns="13970" rIns="0" bIns="0" rtlCol="0">
            <a:spAutoFit/>
          </a:bodyPr>
          <a:lstStyle/>
          <a:p>
            <a:pPr marL="12700">
              <a:lnSpc>
                <a:spcPct val="100000"/>
              </a:lnSpc>
              <a:spcBef>
                <a:spcPts val="110"/>
              </a:spcBef>
              <a:spcAft>
                <a:spcPts val="1200"/>
              </a:spcAft>
            </a:pPr>
            <a:r>
              <a:rPr lang="en-US" sz="4000" b="1" spc="50" dirty="0">
                <a:solidFill>
                  <a:srgbClr val="E12227"/>
                </a:solidFill>
                <a:cs typeface="Tahoma"/>
              </a:rPr>
              <a:t>Tools helpful for brainstorm solutions. </a:t>
            </a:r>
            <a:endParaRPr lang="pl-PL" sz="4000" b="1" spc="50" dirty="0">
              <a:solidFill>
                <a:srgbClr val="E12227"/>
              </a:solidFill>
              <a:cs typeface="Tahoma"/>
            </a:endParaRPr>
          </a:p>
          <a:p>
            <a:pPr marL="811213">
              <a:lnSpc>
                <a:spcPct val="150000"/>
              </a:lnSpc>
            </a:pPr>
            <a:r>
              <a:rPr lang="pl-PL" sz="4000" b="1" dirty="0" err="1">
                <a:solidFill>
                  <a:srgbClr val="243255"/>
                </a:solidFill>
              </a:rPr>
              <a:t>Brainstorming</a:t>
            </a:r>
            <a:r>
              <a:rPr lang="pl-PL" sz="4000" b="1" dirty="0">
                <a:solidFill>
                  <a:srgbClr val="243255"/>
                </a:solidFill>
              </a:rPr>
              <a:t>.</a:t>
            </a:r>
          </a:p>
          <a:p>
            <a:pPr marL="811213">
              <a:lnSpc>
                <a:spcPct val="150000"/>
              </a:lnSpc>
            </a:pPr>
            <a:r>
              <a:rPr lang="pl-PL" sz="4000" b="1" dirty="0" err="1">
                <a:solidFill>
                  <a:srgbClr val="243255"/>
                </a:solidFill>
              </a:rPr>
              <a:t>Reverse</a:t>
            </a:r>
            <a:r>
              <a:rPr lang="pl-PL" sz="4000" b="1" dirty="0">
                <a:solidFill>
                  <a:srgbClr val="243255"/>
                </a:solidFill>
              </a:rPr>
              <a:t> </a:t>
            </a:r>
            <a:r>
              <a:rPr lang="pl-PL" sz="4000" b="1" dirty="0" err="1">
                <a:solidFill>
                  <a:srgbClr val="243255"/>
                </a:solidFill>
              </a:rPr>
              <a:t>brainstorming</a:t>
            </a:r>
            <a:r>
              <a:rPr lang="pl-PL" sz="4000" b="1" dirty="0">
                <a:solidFill>
                  <a:srgbClr val="243255"/>
                </a:solidFill>
              </a:rPr>
              <a:t>. </a:t>
            </a:r>
          </a:p>
          <a:p>
            <a:pPr marL="811213">
              <a:lnSpc>
                <a:spcPct val="150000"/>
              </a:lnSpc>
            </a:pPr>
            <a:r>
              <a:rPr lang="pl-PL" sz="4000" b="1" dirty="0">
                <a:solidFill>
                  <a:srgbClr val="243255"/>
                </a:solidFill>
              </a:rPr>
              <a:t>635 </a:t>
            </a:r>
            <a:r>
              <a:rPr lang="pl-PL" sz="4000" b="1" dirty="0" err="1">
                <a:solidFill>
                  <a:srgbClr val="243255"/>
                </a:solidFill>
              </a:rPr>
              <a:t>method</a:t>
            </a:r>
            <a:r>
              <a:rPr lang="pl-PL" sz="4000" b="1" dirty="0">
                <a:solidFill>
                  <a:srgbClr val="243255"/>
                </a:solidFill>
              </a:rPr>
              <a:t>.</a:t>
            </a:r>
          </a:p>
          <a:p>
            <a:pPr marL="811213">
              <a:lnSpc>
                <a:spcPct val="150000"/>
              </a:lnSpc>
            </a:pPr>
            <a:r>
              <a:rPr lang="pl-PL" sz="4000" b="1" dirty="0">
                <a:solidFill>
                  <a:srgbClr val="243255"/>
                </a:solidFill>
              </a:rPr>
              <a:t>SCAMPER.</a:t>
            </a:r>
          </a:p>
          <a:p>
            <a:pPr marL="811213">
              <a:lnSpc>
                <a:spcPct val="150000"/>
              </a:lnSpc>
            </a:pPr>
            <a:r>
              <a:rPr lang="pl-PL" sz="4000" b="1" dirty="0" err="1">
                <a:solidFill>
                  <a:srgbClr val="243255"/>
                </a:solidFill>
              </a:rPr>
              <a:t>Technique</a:t>
            </a:r>
            <a:r>
              <a:rPr lang="pl-PL" sz="4000" b="1" dirty="0">
                <a:solidFill>
                  <a:srgbClr val="243255"/>
                </a:solidFill>
              </a:rPr>
              <a:t> of Walt Disney.</a:t>
            </a:r>
          </a:p>
          <a:p>
            <a:pPr marL="811213">
              <a:lnSpc>
                <a:spcPct val="150000"/>
              </a:lnSpc>
            </a:pPr>
            <a:r>
              <a:rPr lang="pl-PL" sz="4000" b="1" dirty="0">
                <a:solidFill>
                  <a:srgbClr val="243255"/>
                </a:solidFill>
              </a:rPr>
              <a:t>Lorenzo-</a:t>
            </a:r>
            <a:r>
              <a:rPr lang="pl-PL" sz="4000" b="1" dirty="0" err="1">
                <a:solidFill>
                  <a:srgbClr val="243255"/>
                </a:solidFill>
              </a:rPr>
              <a:t>Pareto’s</a:t>
            </a:r>
            <a:r>
              <a:rPr lang="pl-PL" sz="4000" b="1" dirty="0">
                <a:solidFill>
                  <a:srgbClr val="243255"/>
                </a:solidFill>
              </a:rPr>
              <a:t> Diagram.</a:t>
            </a:r>
          </a:p>
          <a:p>
            <a:pPr marL="469900" indent="-457200">
              <a:lnSpc>
                <a:spcPct val="100000"/>
              </a:lnSpc>
              <a:spcBef>
                <a:spcPts val="110"/>
              </a:spcBef>
              <a:buAutoNum type="arabicPeriod"/>
            </a:pPr>
            <a:endParaRPr lang="es-ES" sz="20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4">
            <a:extLst>
              <a:ext uri="{FF2B5EF4-FFF2-40B4-BE49-F238E27FC236}">
                <a16:creationId xmlns:a16="http://schemas.microsoft.com/office/drawing/2014/main" id="{4F1BE45C-8FF1-4BD0-9490-5BDF78C7F914}"/>
              </a:ext>
            </a:extLst>
          </p:cNvPr>
          <p:cNvSpPr/>
          <p:nvPr/>
        </p:nvSpPr>
        <p:spPr>
          <a:xfrm rot="16200000">
            <a:off x="1153992" y="345492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186240" y="258890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153992" y="440066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173571" y="61981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173571" y="7188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4">
            <a:extLst>
              <a:ext uri="{FF2B5EF4-FFF2-40B4-BE49-F238E27FC236}">
                <a16:creationId xmlns:a16="http://schemas.microsoft.com/office/drawing/2014/main" id="{4F1BE45C-8FF1-4BD0-9490-5BDF78C7F914}"/>
              </a:ext>
            </a:extLst>
          </p:cNvPr>
          <p:cNvSpPr/>
          <p:nvPr/>
        </p:nvSpPr>
        <p:spPr>
          <a:xfrm rot="16200000">
            <a:off x="1153992" y="5283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2">
            <a:extLst>
              <a:ext uri="{FF2B5EF4-FFF2-40B4-BE49-F238E27FC236}">
                <a16:creationId xmlns:a16="http://schemas.microsoft.com/office/drawing/2014/main" id="{BBCA0EA4-4E64-449E-BEF8-1881DFC9D3BC}"/>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27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nodePh="1">
                                  <p:stCondLst>
                                    <p:cond delay="50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2">
                                            <p:bg/>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nodePh="1">
                                  <p:stCondLst>
                                    <p:cond delay="500"/>
                                  </p:stCondLst>
                                  <p:endCondLst>
                                    <p:cond evt="begin" delay="0">
                                      <p:tn val="14"/>
                                    </p:cond>
                                  </p:endCondLst>
                                  <p:childTnLst>
                                    <p:set>
                                      <p:cBhvr>
                                        <p:cTn id="15" dur="1" fill="hold">
                                          <p:stCondLst>
                                            <p:cond delay="0"/>
                                          </p:stCondLst>
                                        </p:cTn>
                                        <p:tgtEl>
                                          <p:spTgt spid="12">
                                            <p:txEl>
                                              <p:pRg st="0" end="0"/>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3">
                                            <p:bg/>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nodePh="1">
                                  <p:stCondLst>
                                    <p:cond delay="500"/>
                                  </p:stCondLst>
                                  <p:endCondLst>
                                    <p:cond evt="begin" delay="0">
                                      <p:tn val="20"/>
                                    </p:cond>
                                  </p:endCondLst>
                                  <p:childTnLst>
                                    <p:set>
                                      <p:cBhvr>
                                        <p:cTn id="21" dur="1" fill="hold">
                                          <p:stCondLst>
                                            <p:cond delay="0"/>
                                          </p:stCondLst>
                                        </p:cTn>
                                        <p:tgtEl>
                                          <p:spTgt spid="13">
                                            <p:txEl>
                                              <p:pRg st="0" end="0"/>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4">
                                            <p:bg/>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nodePh="1">
                                  <p:stCondLst>
                                    <p:cond delay="500"/>
                                  </p:stCondLst>
                                  <p:endCondLst>
                                    <p:cond evt="begin" delay="0">
                                      <p:tn val="26"/>
                                    </p:cond>
                                  </p:endCondLst>
                                  <p:childTnLst>
                                    <p:set>
                                      <p:cBhvr>
                                        <p:cTn id="27" dur="1" fill="hold">
                                          <p:stCondLst>
                                            <p:cond delay="0"/>
                                          </p:stCondLst>
                                        </p:cTn>
                                        <p:tgtEl>
                                          <p:spTgt spid="14">
                                            <p:txEl>
                                              <p:pRg st="0" end="0"/>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5">
                                            <p:bg/>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nodePh="1">
                                  <p:stCondLst>
                                    <p:cond delay="500"/>
                                  </p:stCondLst>
                                  <p:endCondLst>
                                    <p:cond evt="begin" delay="0">
                                      <p:tn val="32"/>
                                    </p:cond>
                                  </p:endCondLst>
                                  <p:childTnLst>
                                    <p:set>
                                      <p:cBhvr>
                                        <p:cTn id="33" dur="1" fill="hold">
                                          <p:stCondLst>
                                            <p:cond delay="0"/>
                                          </p:stCondLst>
                                        </p:cTn>
                                        <p:tgtEl>
                                          <p:spTgt spid="15">
                                            <p:txEl>
                                              <p:pRg st="0" end="0"/>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7">
                                            <p:bg/>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nodePh="1">
                                  <p:stCondLst>
                                    <p:cond delay="50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childTnLst>
                                </p:cTn>
                              </p:par>
                            </p:childTnLst>
                          </p:cTn>
                        </p:par>
                        <p:par>
                          <p:cTn id="40" fill="hold">
                            <p:stCondLst>
                              <p:cond delay="6000"/>
                            </p:stCondLst>
                            <p:childTnLst>
                              <p:par>
                                <p:cTn id="41" presetID="2" presetClass="entr" presetSubtype="4" fill="hold" grpId="0" nodeType="afterEffect">
                                  <p:stCondLst>
                                    <p:cond delay="50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7000"/>
                            </p:stCondLst>
                            <p:childTnLst>
                              <p:par>
                                <p:cTn id="46" presetID="2" presetClass="entr" presetSubtype="4" fill="hold" grpId="0" nodeType="afterEffect">
                                  <p:stCondLst>
                                    <p:cond delay="500"/>
                                  </p:stCondLst>
                                  <p:childTnLst>
                                    <p:set>
                                      <p:cBhvr>
                                        <p:cTn id="47" dur="1" fill="hold">
                                          <p:stCondLst>
                                            <p:cond delay="0"/>
                                          </p:stCondLst>
                                        </p:cTn>
                                        <p:tgtEl>
                                          <p:spTgt spid="5">
                                            <p:txEl>
                                              <p:pRg st="1" end="1"/>
                                            </p:txEl>
                                          </p:spTgt>
                                        </p:tgtEl>
                                        <p:attrNameLst>
                                          <p:attrName>style.visibility</p:attrName>
                                        </p:attrNameLst>
                                      </p:cBhvr>
                                      <p:to>
                                        <p:strVal val="visible"/>
                                      </p:to>
                                    </p:set>
                                    <p:anim calcmode="lin" valueType="num">
                                      <p:cBhvr additive="base">
                                        <p:cTn id="4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500"/>
                                  </p:stCondLst>
                                  <p:childTnLst>
                                    <p:set>
                                      <p:cBhvr>
                                        <p:cTn id="52" dur="1" fill="hold">
                                          <p:stCondLst>
                                            <p:cond delay="0"/>
                                          </p:stCondLst>
                                        </p:cTn>
                                        <p:tgtEl>
                                          <p:spTgt spid="5">
                                            <p:txEl>
                                              <p:pRg st="2" end="2"/>
                                            </p:txEl>
                                          </p:spTgt>
                                        </p:tgtEl>
                                        <p:attrNameLst>
                                          <p:attrName>style.visibility</p:attrName>
                                        </p:attrNameLst>
                                      </p:cBhvr>
                                      <p:to>
                                        <p:strVal val="visible"/>
                                      </p:to>
                                    </p:set>
                                    <p:anim calcmode="lin" valueType="num">
                                      <p:cBhvr additive="base">
                                        <p:cTn id="5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55" fill="hold">
                            <p:stCondLst>
                              <p:cond delay="9000"/>
                            </p:stCondLst>
                            <p:childTnLst>
                              <p:par>
                                <p:cTn id="56" presetID="2" presetClass="entr" presetSubtype="4" fill="hold" grpId="0" nodeType="afterEffect">
                                  <p:stCondLst>
                                    <p:cond delay="500"/>
                                  </p:stCondLst>
                                  <p:childTnLst>
                                    <p:set>
                                      <p:cBhvr>
                                        <p:cTn id="57" dur="1" fill="hold">
                                          <p:stCondLst>
                                            <p:cond delay="0"/>
                                          </p:stCondLst>
                                        </p:cTn>
                                        <p:tgtEl>
                                          <p:spTgt spid="5">
                                            <p:txEl>
                                              <p:pRg st="3" end="3"/>
                                            </p:txEl>
                                          </p:spTgt>
                                        </p:tgtEl>
                                        <p:attrNameLst>
                                          <p:attrName>style.visibility</p:attrName>
                                        </p:attrNameLst>
                                      </p:cBhvr>
                                      <p:to>
                                        <p:strVal val="visible"/>
                                      </p:to>
                                    </p:set>
                                    <p:anim calcmode="lin" valueType="num">
                                      <p:cBhvr additive="base">
                                        <p:cTn id="5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60" fill="hold">
                            <p:stCondLst>
                              <p:cond delay="10000"/>
                            </p:stCondLst>
                            <p:childTnLst>
                              <p:par>
                                <p:cTn id="61" presetID="2" presetClass="entr" presetSubtype="4" fill="hold" grpId="0" nodeType="afterEffect">
                                  <p:stCondLst>
                                    <p:cond delay="500"/>
                                  </p:stCondLst>
                                  <p:childTnLst>
                                    <p:set>
                                      <p:cBhvr>
                                        <p:cTn id="62" dur="1" fill="hold">
                                          <p:stCondLst>
                                            <p:cond delay="0"/>
                                          </p:stCondLst>
                                        </p:cTn>
                                        <p:tgtEl>
                                          <p:spTgt spid="5">
                                            <p:txEl>
                                              <p:pRg st="4" end="4"/>
                                            </p:txEl>
                                          </p:spTgt>
                                        </p:tgtEl>
                                        <p:attrNameLst>
                                          <p:attrName>style.visibility</p:attrName>
                                        </p:attrNameLst>
                                      </p:cBhvr>
                                      <p:to>
                                        <p:strVal val="visible"/>
                                      </p:to>
                                    </p:set>
                                    <p:anim calcmode="lin" valueType="num">
                                      <p:cBhvr additive="base">
                                        <p:cTn id="6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65" fill="hold">
                            <p:stCondLst>
                              <p:cond delay="11000"/>
                            </p:stCondLst>
                            <p:childTnLst>
                              <p:par>
                                <p:cTn id="66" presetID="2" presetClass="entr" presetSubtype="4" fill="hold" grpId="0" nodeType="afterEffect">
                                  <p:stCondLst>
                                    <p:cond delay="500"/>
                                  </p:stCondLst>
                                  <p:childTnLst>
                                    <p:set>
                                      <p:cBhvr>
                                        <p:cTn id="67" dur="1" fill="hold">
                                          <p:stCondLst>
                                            <p:cond delay="0"/>
                                          </p:stCondLst>
                                        </p:cTn>
                                        <p:tgtEl>
                                          <p:spTgt spid="5">
                                            <p:txEl>
                                              <p:pRg st="5" end="5"/>
                                            </p:txEl>
                                          </p:spTgt>
                                        </p:tgtEl>
                                        <p:attrNameLst>
                                          <p:attrName>style.visibility</p:attrName>
                                        </p:attrNameLst>
                                      </p:cBhvr>
                                      <p:to>
                                        <p:strVal val="visible"/>
                                      </p:to>
                                    </p:set>
                                    <p:anim calcmode="lin" valueType="num">
                                      <p:cBhvr additive="base">
                                        <p:cTn id="6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70" fill="hold">
                            <p:stCondLst>
                              <p:cond delay="12000"/>
                            </p:stCondLst>
                            <p:childTnLst>
                              <p:par>
                                <p:cTn id="71" presetID="2" presetClass="entr" presetSubtype="4" fill="hold" grpId="0" nodeType="afterEffect">
                                  <p:stCondLst>
                                    <p:cond delay="500"/>
                                  </p:stCondLst>
                                  <p:childTnLst>
                                    <p:set>
                                      <p:cBhvr>
                                        <p:cTn id="72" dur="1" fill="hold">
                                          <p:stCondLst>
                                            <p:cond delay="0"/>
                                          </p:stCondLst>
                                        </p:cTn>
                                        <p:tgtEl>
                                          <p:spTgt spid="5">
                                            <p:txEl>
                                              <p:pRg st="6" end="6"/>
                                            </p:txEl>
                                          </p:spTgt>
                                        </p:tgtEl>
                                        <p:attrNameLst>
                                          <p:attrName>style.visibility</p:attrName>
                                        </p:attrNameLst>
                                      </p:cBhvr>
                                      <p:to>
                                        <p:strVal val="visible"/>
                                      </p:to>
                                    </p:set>
                                    <p:anim calcmode="lin" valueType="num">
                                      <p:cBhvr additive="base">
                                        <p:cTn id="7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p" animBg="1"/>
      <p:bldP spid="12" grpId="0" build="p" animBg="1"/>
      <p:bldP spid="13" grpId="0" build="p" animBg="1"/>
      <p:bldP spid="14" grpId="0" build="p" animBg="1"/>
      <p:bldP spid="15" grpId="0" build="p" animBg="1"/>
      <p:bldP spid="17"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58837" y="1028700"/>
            <a:ext cx="16587945" cy="6887783"/>
          </a:xfrm>
          <a:prstGeom prst="rect">
            <a:avLst/>
          </a:prstGeom>
        </p:spPr>
        <p:txBody>
          <a:bodyPr vert="horz" wrap="square" lIns="0" tIns="13970" rIns="0" bIns="0" rtlCol="0">
            <a:spAutoFit/>
          </a:bodyPr>
          <a:lstStyle/>
          <a:p>
            <a:pPr marL="12700">
              <a:spcBef>
                <a:spcPts val="110"/>
              </a:spcBef>
            </a:pPr>
            <a:r>
              <a:rPr lang="en-US" sz="4000" b="1" spc="50" dirty="0">
                <a:solidFill>
                  <a:srgbClr val="E12227"/>
                </a:solidFill>
                <a:cs typeface="Tahoma"/>
              </a:rPr>
              <a:t>Tools helpful for brainstorm solutions</a:t>
            </a:r>
            <a:r>
              <a:rPr lang="pl-PL" sz="4000" b="1" spc="50" dirty="0">
                <a:solidFill>
                  <a:srgbClr val="E12227"/>
                </a:solidFill>
                <a:cs typeface="Tahoma"/>
              </a:rPr>
              <a:t>.</a:t>
            </a:r>
            <a:endParaRPr lang="pl-PL" sz="1000" b="1" spc="50" dirty="0">
              <a:solidFill>
                <a:srgbClr val="243255"/>
              </a:solidFill>
              <a:cs typeface="Tahoma"/>
            </a:endParaRPr>
          </a:p>
          <a:p>
            <a:pPr marL="12700">
              <a:lnSpc>
                <a:spcPct val="100000"/>
              </a:lnSpc>
              <a:spcBef>
                <a:spcPts val="110"/>
              </a:spcBef>
              <a:spcAft>
                <a:spcPts val="600"/>
              </a:spcAft>
            </a:pPr>
            <a:r>
              <a:rPr lang="pl-PL" sz="4000" b="1" dirty="0" err="1">
                <a:solidFill>
                  <a:srgbClr val="243255"/>
                </a:solidFill>
              </a:rPr>
              <a:t>Brainstorming</a:t>
            </a:r>
            <a:r>
              <a:rPr lang="pl-PL" sz="4000" b="1" dirty="0">
                <a:solidFill>
                  <a:srgbClr val="243255"/>
                </a:solidFill>
              </a:rPr>
              <a:t> </a:t>
            </a: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A method of generating ideas, used for creative problem solving;</a:t>
            </a:r>
            <a:endParaRPr lang="pl-PL" altLang="es-ES" sz="2500"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Carried out when the causes of the problem are not clear or ideas outside the box are expected, the so-called "Out of the box";</a:t>
            </a:r>
            <a:endParaRPr lang="pl-PL" altLang="es-ES" sz="1100" b="1" dirty="0">
              <a:solidFill>
                <a:srgbClr val="243255"/>
              </a:solidFill>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n-US" altLang="es-ES" sz="2500" b="1" dirty="0">
                <a:solidFill>
                  <a:srgbClr val="243255"/>
                </a:solidFill>
                <a:latin typeface="Calibri" panose="020F0502020204030204" pitchFamily="34" charset="0"/>
                <a:cs typeface="Calibri" panose="020F0502020204030204" pitchFamily="34" charset="0"/>
              </a:rPr>
              <a:t>Advantages: </a:t>
            </a:r>
            <a:r>
              <a:rPr lang="en-US" altLang="es-ES" sz="2500" dirty="0">
                <a:latin typeface="Calibri" panose="020F0502020204030204" pitchFamily="34" charset="0"/>
                <a:cs typeface="Calibri" panose="020F0502020204030204" pitchFamily="34" charset="0"/>
              </a:rPr>
              <a:t>it does not require large expenditure or effort, allows you to express yourself freely and generate even the most unrealistic solutions to problems, answers, ideas in a very short time;</a:t>
            </a:r>
            <a:endParaRPr lang="pl-PL" altLang="es-ES" sz="2500" dirty="0">
              <a:latin typeface="Calibri" panose="020F0502020204030204" pitchFamily="34" charset="0"/>
              <a:cs typeface="Calibri" panose="020F0502020204030204" pitchFamily="34" charset="0"/>
            </a:endParaRPr>
          </a:p>
          <a:p>
            <a:pPr marL="346075">
              <a:lnSpc>
                <a:spcPct val="100000"/>
              </a:lnSpc>
              <a:spcBef>
                <a:spcPts val="110"/>
              </a:spcBef>
              <a:spcAft>
                <a:spcPts val="600"/>
              </a:spcAft>
            </a:pPr>
            <a:r>
              <a:rPr lang="en-US" altLang="es-ES" sz="2500" b="1" dirty="0">
                <a:solidFill>
                  <a:srgbClr val="E12227"/>
                </a:solidFill>
                <a:latin typeface="Calibri" panose="020F0502020204030204" pitchFamily="34" charset="0"/>
                <a:cs typeface="Calibri" panose="020F0502020204030204" pitchFamily="34" charset="0"/>
              </a:rPr>
              <a:t>Imperfections: </a:t>
            </a:r>
            <a:r>
              <a:rPr lang="en-US" altLang="es-ES" sz="2500" dirty="0">
                <a:latin typeface="Calibri" panose="020F0502020204030204" pitchFamily="34" charset="0"/>
                <a:cs typeface="Calibri" panose="020F0502020204030204" pitchFamily="34" charset="0"/>
              </a:rPr>
              <a:t>the possibility of being influenced by the participants' statements, the risk of a dominant person appearing in the group;</a:t>
            </a:r>
            <a:endParaRPr lang="pl-PL" altLang="es-ES" sz="2500" dirty="0">
              <a:latin typeface="Calibri" panose="020F0502020204030204" pitchFamily="34" charset="0"/>
              <a:cs typeface="Calibri" panose="020F0502020204030204" pitchFamily="34" charset="0"/>
            </a:endParaRPr>
          </a:p>
          <a:p>
            <a:pPr marL="346075">
              <a:lnSpc>
                <a:spcPct val="100000"/>
              </a:lnSpc>
              <a:spcBef>
                <a:spcPts val="110"/>
              </a:spcBef>
              <a:spcAft>
                <a:spcPts val="600"/>
              </a:spcAft>
            </a:pPr>
            <a:endParaRPr lang="pl-PL" altLang="es-ES" sz="1100" dirty="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Each brainstorm is chaired by a moderator - a person who knows the rules of brainstorming, knows the problem and can lead a discussion with appropriate questions, knows the team, can stimulate the imagination and actively listen, but also does not allow the participants to deviate from the topic;</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Brainstorming takes place in groups of 5 to 10 people (preferably also with people from outside the given field / problem area) in the room, where it is possible to prepare a board for writing ideas in real time in a place visible to all participants.</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090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8" end="8"/>
                                            </p:txEl>
                                          </p:spTgt>
                                        </p:tgtEl>
                                        <p:attrNameLst>
                                          <p:attrName>style.visibility</p:attrName>
                                        </p:attrNameLst>
                                      </p:cBhvr>
                                      <p:to>
                                        <p:strVal val="visible"/>
                                      </p:to>
                                    </p:set>
                                    <p:anim calcmode="lin" valueType="num">
                                      <p:cBhvr additive="base">
                                        <p:cTn id="4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4000" b="1" dirty="0">
                <a:solidFill>
                  <a:srgbClr val="243255"/>
                </a:solidFill>
              </a:rPr>
              <a:t>Traditional brainstorming is divided into 3 stages:</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Diagram 8">
            <a:extLst>
              <a:ext uri="{FF2B5EF4-FFF2-40B4-BE49-F238E27FC236}">
                <a16:creationId xmlns:a16="http://schemas.microsoft.com/office/drawing/2014/main" id="{9B91FBF7-729D-4AFE-8888-CA541CF41C9F}"/>
              </a:ext>
            </a:extLst>
          </p:cNvPr>
          <p:cNvGraphicFramePr/>
          <p:nvPr>
            <p:extLst>
              <p:ext uri="{D42A27DB-BD31-4B8C-83A1-F6EECF244321}">
                <p14:modId xmlns:p14="http://schemas.microsoft.com/office/powerpoint/2010/main" val="3358770091"/>
              </p:ext>
            </p:extLst>
          </p:nvPr>
        </p:nvGraphicFramePr>
        <p:xfrm>
          <a:off x="938055" y="2400300"/>
          <a:ext cx="11253945"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55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graphicEl>
                                              <a:dgm id="{10FBA7DD-6395-479F-9753-E23022EDD633}"/>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graphicEl>
                                              <a:dgm id="{3B0BB0E8-8464-4801-8256-66635F43AB66}"/>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graphicEl>
                                              <a:dgm id="{625564FC-7A04-4C71-B68C-8C0EB6AD6FAC}"/>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9">
                                            <p:graphicEl>
                                              <a:dgm id="{F8704E31-FC0D-4530-8496-D59D57C0939B}"/>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9">
                                            <p:graphicEl>
                                              <a:dgm id="{E08290E4-7E66-4A38-8C04-B744075D2EDA}"/>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9">
                                            <p:graphicEl>
                                              <a:dgm id="{C745B468-92C4-45EC-A1D8-01D5351FA85C}"/>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9">
                                            <p:graphicEl>
                                              <a:dgm id="{B237F976-40D2-4842-94CD-1BF2F7C821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4000" b="1" dirty="0">
                <a:solidFill>
                  <a:srgbClr val="243255"/>
                </a:solidFill>
              </a:rPr>
              <a:t>Brainstorming is based on certain principles:</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2145413"/>
            <a:ext cx="16587945" cy="3376565"/>
          </a:xfrm>
          <a:prstGeom prst="rect">
            <a:avLst/>
          </a:prstGeom>
        </p:spPr>
        <p:txBody>
          <a:bodyPr vert="horz" wrap="square" lIns="0" tIns="13970" rIns="0" bIns="0" rtlCol="0">
            <a:spAutoFit/>
          </a:bodyPr>
          <a:lstStyle/>
          <a:p>
            <a:pPr marL="1517650" indent="-706438">
              <a:lnSpc>
                <a:spcPct val="150000"/>
              </a:lnSpc>
              <a:spcBef>
                <a:spcPts val="110"/>
              </a:spcBef>
            </a:pPr>
            <a:r>
              <a:rPr lang="en-US" sz="3600" dirty="0">
                <a:solidFill>
                  <a:srgbClr val="243255"/>
                </a:solidFill>
              </a:rPr>
              <a:t>It is the quantity that counts, not the quality of the ideas</a:t>
            </a:r>
            <a:endParaRPr lang="pl-PL" sz="3600" dirty="0">
              <a:solidFill>
                <a:srgbClr val="243255"/>
              </a:solidFill>
            </a:endParaRPr>
          </a:p>
          <a:p>
            <a:pPr marL="1517650" indent="-706438">
              <a:lnSpc>
                <a:spcPct val="150000"/>
              </a:lnSpc>
              <a:spcBef>
                <a:spcPts val="110"/>
              </a:spcBef>
            </a:pPr>
            <a:r>
              <a:rPr lang="en-US" sz="3600" dirty="0">
                <a:solidFill>
                  <a:srgbClr val="243255"/>
                </a:solidFill>
              </a:rPr>
              <a:t>Ideas cannot be criticized or commented on</a:t>
            </a:r>
            <a:endParaRPr lang="pl-PL" sz="3600" dirty="0">
              <a:solidFill>
                <a:srgbClr val="243255"/>
              </a:solidFill>
            </a:endParaRPr>
          </a:p>
          <a:p>
            <a:pPr marL="1517650" indent="-706438">
              <a:lnSpc>
                <a:spcPct val="150000"/>
              </a:lnSpc>
              <a:spcBef>
                <a:spcPts val="110"/>
              </a:spcBef>
            </a:pPr>
            <a:r>
              <a:rPr lang="en-US" sz="3600" dirty="0">
                <a:solidFill>
                  <a:srgbClr val="243255"/>
                </a:solidFill>
              </a:rPr>
              <a:t>Combine, improve, modify emerging ideas</a:t>
            </a:r>
            <a:endParaRPr lang="pl-PL" sz="3600" dirty="0">
              <a:solidFill>
                <a:srgbClr val="243255"/>
              </a:solidFill>
            </a:endParaRPr>
          </a:p>
          <a:p>
            <a:pPr marL="1517650" indent="-706438">
              <a:lnSpc>
                <a:spcPct val="150000"/>
              </a:lnSpc>
              <a:spcBef>
                <a:spcPts val="110"/>
              </a:spcBef>
            </a:pPr>
            <a:r>
              <a:rPr lang="en-US" sz="3600" dirty="0">
                <a:solidFill>
                  <a:srgbClr val="243255"/>
                </a:solidFill>
              </a:rPr>
              <a:t>Appreciate, thank you for unique, unusual ideas</a:t>
            </a:r>
            <a:endParaRPr lang="pl-PL" sz="3600" dirty="0">
              <a:solidFill>
                <a:srgbClr val="243255"/>
              </a:solidFill>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231377" y="24643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231377" y="33268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231378" y="41650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231378" y="50032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44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17987" y="1313480"/>
            <a:ext cx="16587945" cy="5079596"/>
          </a:xfrm>
          <a:prstGeom prst="rect">
            <a:avLst/>
          </a:prstGeom>
        </p:spPr>
        <p:txBody>
          <a:bodyPr vert="horz" wrap="square" lIns="0" tIns="13970" rIns="0" bIns="0" rtlCol="0">
            <a:spAutoFit/>
          </a:bodyPr>
          <a:lstStyle/>
          <a:p>
            <a:pPr marL="12700">
              <a:spcBef>
                <a:spcPts val="110"/>
              </a:spcBef>
            </a:pPr>
            <a:r>
              <a:rPr lang="en-US" sz="4000" b="1" spc="50" dirty="0">
                <a:solidFill>
                  <a:srgbClr val="E12227"/>
                </a:solidFill>
                <a:cs typeface="Tahoma"/>
              </a:rPr>
              <a:t>Tools helpful for brainstorm solutions</a:t>
            </a:r>
            <a:r>
              <a:rPr lang="pl-PL" sz="4000" b="1" spc="50" dirty="0">
                <a:solidFill>
                  <a:srgbClr val="E12227"/>
                </a:solidFill>
                <a:cs typeface="Tahoma"/>
              </a:rPr>
              <a:t>.</a:t>
            </a:r>
            <a:endParaRPr lang="pl-PL" sz="1000" b="1" spc="50" dirty="0">
              <a:solidFill>
                <a:srgbClr val="243255"/>
              </a:solidFill>
              <a:cs typeface="Tahoma"/>
            </a:endParaRPr>
          </a:p>
          <a:p>
            <a:pPr marL="12700">
              <a:lnSpc>
                <a:spcPct val="100000"/>
              </a:lnSpc>
              <a:spcBef>
                <a:spcPts val="110"/>
              </a:spcBef>
              <a:spcAft>
                <a:spcPts val="600"/>
              </a:spcAft>
            </a:pPr>
            <a:r>
              <a:rPr lang="pl-PL" sz="4000" b="1" dirty="0" err="1">
                <a:solidFill>
                  <a:srgbClr val="243255"/>
                </a:solidFill>
              </a:rPr>
              <a:t>Reverse</a:t>
            </a:r>
            <a:r>
              <a:rPr lang="pl-PL" sz="4000" b="1" dirty="0">
                <a:solidFill>
                  <a:srgbClr val="243255"/>
                </a:solidFill>
              </a:rPr>
              <a:t> </a:t>
            </a:r>
            <a:r>
              <a:rPr lang="pl-PL" sz="4000" b="1" dirty="0" err="1">
                <a:solidFill>
                  <a:srgbClr val="243255"/>
                </a:solidFill>
              </a:rPr>
              <a:t>brainstorming</a:t>
            </a:r>
            <a:endParaRPr lang="pl-PL" sz="4000" b="1" dirty="0">
              <a:solidFill>
                <a:srgbClr val="243255"/>
              </a:solidFill>
            </a:endParaRP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The technique is based on the belief that a person notices problems faster by nature, what causes a lot of unpleasantness in everyday life, can be great when using this technique and help in solving problems.</a:t>
            </a:r>
            <a:endParaRPr lang="pl-PL" altLang="es-ES" sz="2500"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Reverse brainstorming is based on the scheme of its classic version, but </a:t>
            </a:r>
            <a:r>
              <a:rPr lang="en-US" altLang="es-ES" sz="2500" b="1" dirty="0">
                <a:latin typeface="Calibri" panose="020F0502020204030204" pitchFamily="34" charset="0"/>
                <a:cs typeface="Calibri" panose="020F0502020204030204" pitchFamily="34" charset="0"/>
              </a:rPr>
              <a:t>at the input it has a completely different goal.</a:t>
            </a:r>
            <a:br>
              <a:rPr lang="pl-PL" altLang="es-ES" sz="2500" dirty="0">
                <a:latin typeface="Calibri" panose="020F0502020204030204" pitchFamily="34" charset="0"/>
                <a:cs typeface="Calibri" panose="020F0502020204030204" pitchFamily="34" charset="0"/>
              </a:rPr>
            </a:br>
            <a:r>
              <a:rPr lang="en-US" altLang="es-ES" sz="2500" dirty="0">
                <a:latin typeface="Calibri" panose="020F0502020204030204" pitchFamily="34" charset="0"/>
                <a:cs typeface="Calibri" panose="020F0502020204030204" pitchFamily="34" charset="0"/>
              </a:rPr>
              <a:t>Instead of asking "How can a problem be solved / avoided?" we ask, </a:t>
            </a:r>
            <a:r>
              <a:rPr lang="en-US" altLang="es-ES" sz="2500" b="1" dirty="0">
                <a:solidFill>
                  <a:srgbClr val="E12227"/>
                </a:solidFill>
                <a:latin typeface="Calibri" panose="020F0502020204030204" pitchFamily="34" charset="0"/>
                <a:cs typeface="Calibri" panose="020F0502020204030204" pitchFamily="34" charset="0"/>
              </a:rPr>
              <a:t>"What will make this problem occur?";</a:t>
            </a:r>
            <a:br>
              <a:rPr lang="pl-PL" altLang="es-ES" sz="2500" b="1" dirty="0">
                <a:solidFill>
                  <a:srgbClr val="E12227"/>
                </a:solidFill>
                <a:latin typeface="Calibri" panose="020F0502020204030204" pitchFamily="34" charset="0"/>
                <a:cs typeface="Calibri" panose="020F0502020204030204" pitchFamily="34" charset="0"/>
              </a:rPr>
            </a:br>
            <a:r>
              <a:rPr lang="en-US" altLang="es-ES" sz="2500" dirty="0">
                <a:latin typeface="Calibri" panose="020F0502020204030204" pitchFamily="34" charset="0"/>
                <a:cs typeface="Calibri" panose="020F0502020204030204" pitchFamily="34" charset="0"/>
              </a:rPr>
              <a:t>Instead of: "How to achieve the given goal / results?" we ask, </a:t>
            </a:r>
            <a:r>
              <a:rPr lang="en-US" altLang="es-ES" sz="2500" b="1" dirty="0">
                <a:solidFill>
                  <a:srgbClr val="E12227"/>
                </a:solidFill>
                <a:latin typeface="Calibri" panose="020F0502020204030204" pitchFamily="34" charset="0"/>
                <a:cs typeface="Calibri" panose="020F0502020204030204" pitchFamily="34" charset="0"/>
              </a:rPr>
              <a:t>"How could I achieve the opposite of what I intended?"</a:t>
            </a:r>
            <a:endParaRPr lang="pl-PL" altLang="es-ES" sz="2500" b="1" dirty="0">
              <a:solidFill>
                <a:srgbClr val="E12227"/>
              </a:solidFill>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Searching for causes and other potential problems (using the principles of traditional brainstorming) is just another way to find solutions based on the natural mechanisms of human behavior.</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The last stage of this technique is to reverse ideas again, and thus </a:t>
            </a:r>
            <a:br>
              <a:rPr lang="pl-PL" altLang="es-ES" sz="2500" dirty="0">
                <a:latin typeface="Calibri" panose="020F0502020204030204" pitchFamily="34" charset="0"/>
                <a:cs typeface="Calibri" panose="020F0502020204030204" pitchFamily="34" charset="0"/>
              </a:rPr>
            </a:br>
            <a:r>
              <a:rPr lang="en-US" altLang="es-ES" sz="2500" dirty="0">
                <a:latin typeface="Calibri" panose="020F0502020204030204" pitchFamily="34" charset="0"/>
                <a:cs typeface="Calibri" panose="020F0502020204030204" pitchFamily="34" charset="0"/>
              </a:rPr>
              <a:t>indicate the solutions we wanted - the answers to the original challenge.</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12801600" y="5905500"/>
            <a:ext cx="4724400" cy="1785104"/>
          </a:xfrm>
          <a:prstGeom prst="rect">
            <a:avLst/>
          </a:prstGeom>
        </p:spPr>
        <p:txBody>
          <a:bodyPr wrap="square">
            <a:spAutoFit/>
          </a:bodyPr>
          <a:lstStyle/>
          <a:p>
            <a:pPr algn="just"/>
            <a:r>
              <a:rPr lang="en-US" sz="2200" dirty="0"/>
              <a:t>For example:  </a:t>
            </a:r>
            <a:endParaRPr lang="pl-PL" sz="2200" dirty="0"/>
          </a:p>
          <a:p>
            <a:pPr algn="just"/>
            <a:r>
              <a:rPr lang="en-US" sz="2200" dirty="0"/>
              <a:t>Instead of figuring out </a:t>
            </a:r>
            <a:r>
              <a:rPr lang="en-US" sz="2200" b="1" dirty="0"/>
              <a:t>how to get loyal customers</a:t>
            </a:r>
            <a:r>
              <a:rPr lang="en-US" sz="2200" dirty="0"/>
              <a:t>, the team lists </a:t>
            </a:r>
            <a:r>
              <a:rPr lang="en-US" sz="2200" b="1" dirty="0">
                <a:solidFill>
                  <a:srgbClr val="E12227"/>
                </a:solidFill>
              </a:rPr>
              <a:t>any possible issues that discourage customers</a:t>
            </a:r>
            <a:r>
              <a:rPr lang="en-US" sz="2200" dirty="0"/>
              <a:t> from purchasing from your business.</a:t>
            </a:r>
            <a:endParaRPr lang="pl-PL" sz="2200" dirty="0"/>
          </a:p>
        </p:txBody>
      </p:sp>
      <p:sp>
        <p:nvSpPr>
          <p:cNvPr id="11" name="Połowa ramki 10"/>
          <p:cNvSpPr/>
          <p:nvPr/>
        </p:nvSpPr>
        <p:spPr>
          <a:xfrm>
            <a:off x="12616391" y="5753100"/>
            <a:ext cx="370417" cy="534924"/>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ołowa ramki 11"/>
          <p:cNvSpPr/>
          <p:nvPr/>
        </p:nvSpPr>
        <p:spPr>
          <a:xfrm rot="5400000">
            <a:off x="17196906" y="5835354"/>
            <a:ext cx="534924" cy="370417"/>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ołowa ramki 12"/>
          <p:cNvSpPr/>
          <p:nvPr/>
        </p:nvSpPr>
        <p:spPr>
          <a:xfrm rot="16200000">
            <a:off x="12534138" y="7435554"/>
            <a:ext cx="534924" cy="370417"/>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ołowa ramki 13"/>
          <p:cNvSpPr/>
          <p:nvPr/>
        </p:nvSpPr>
        <p:spPr>
          <a:xfrm rot="10800000">
            <a:off x="17293015" y="7353300"/>
            <a:ext cx="370417" cy="534924"/>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8">
            <a:extLst>
              <a:ext uri="{FF2B5EF4-FFF2-40B4-BE49-F238E27FC236}">
                <a16:creationId xmlns:a16="http://schemas.microsoft.com/office/drawing/2014/main" id="{CB5A255A-B23C-4604-BC56-9DD8D4BC7704}"/>
              </a:ext>
            </a:extLst>
          </p:cNvPr>
          <p:cNvSpPr/>
          <p:nvPr/>
        </p:nvSpPr>
        <p:spPr>
          <a:xfrm>
            <a:off x="331908" y="73533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6" name="Rectangle 36">
            <a:extLst>
              <a:ext uri="{FF2B5EF4-FFF2-40B4-BE49-F238E27FC236}">
                <a16:creationId xmlns:a16="http://schemas.microsoft.com/office/drawing/2014/main" id="{F524A302-5A70-43C5-9A42-B44CDC7F3DB0}"/>
              </a:ext>
            </a:extLst>
          </p:cNvPr>
          <p:cNvSpPr/>
          <p:nvPr/>
        </p:nvSpPr>
        <p:spPr>
          <a:xfrm>
            <a:off x="506412" y="753342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3" name="Prostokąt 2"/>
          <p:cNvSpPr/>
          <p:nvPr/>
        </p:nvSpPr>
        <p:spPr>
          <a:xfrm>
            <a:off x="1295400" y="7192619"/>
            <a:ext cx="9144000" cy="1200329"/>
          </a:xfrm>
          <a:prstGeom prst="rect">
            <a:avLst/>
          </a:prstGeom>
        </p:spPr>
        <p:txBody>
          <a:bodyPr>
            <a:spAutoFit/>
          </a:bodyPr>
          <a:lstStyle/>
          <a:p>
            <a:r>
              <a:rPr lang="en-US" dirty="0"/>
              <a:t>How To Do Reverse Brainstorming To Generate Ideas</a:t>
            </a:r>
            <a:r>
              <a:rPr lang="pl-PL" dirty="0"/>
              <a:t>: </a:t>
            </a:r>
            <a:r>
              <a:rPr lang="en-US" dirty="0">
                <a:hlinkClick r:id="rId5"/>
              </a:rPr>
              <a:t>https://www.youtube.com/watch?v=B5SmSoVuPRA </a:t>
            </a:r>
            <a:r>
              <a:rPr lang="pl-PL" dirty="0">
                <a:hlinkClick r:id="rId5"/>
              </a:rPr>
              <a:t>  </a:t>
            </a:r>
            <a:endParaRPr lang="pl-PL" dirty="0"/>
          </a:p>
          <a:p>
            <a:r>
              <a:rPr lang="en-US" dirty="0"/>
              <a:t>Reverse Brainstorming Activity for Idea Generation: </a:t>
            </a:r>
            <a:r>
              <a:rPr lang="en-US" dirty="0">
                <a:hlinkClick r:id="rId6"/>
              </a:rPr>
              <a:t>https://www.youtube.com/watch?v=AKe75wT90ac</a:t>
            </a:r>
            <a:endParaRPr lang="en-US" dirty="0"/>
          </a:p>
        </p:txBody>
      </p:sp>
    </p:spTree>
    <p:extLst>
      <p:ext uri="{BB962C8B-B14F-4D97-AF65-F5344CB8AC3E}">
        <p14:creationId xmlns:p14="http://schemas.microsoft.com/office/powerpoint/2010/main" val="130304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1" presetClass="entr" presetSubtype="0"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6500"/>
                            </p:stCondLst>
                            <p:childTnLst>
                              <p:par>
                                <p:cTn id="38" presetID="1" presetClass="entr" presetSubtype="0" fill="hold" grpId="0" nodeType="afterEffect">
                                  <p:stCondLst>
                                    <p:cond delay="5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7000"/>
                            </p:stCondLst>
                            <p:childTnLst>
                              <p:par>
                                <p:cTn id="41" presetID="1" presetClass="entr" presetSubtype="0" fill="hold" grpId="0" nodeType="afterEffect">
                                  <p:stCondLst>
                                    <p:cond delay="500"/>
                                  </p:stCondLst>
                                  <p:childTnLst>
                                    <p:set>
                                      <p:cBhvr>
                                        <p:cTn id="42" dur="1" fill="hold">
                                          <p:stCondLst>
                                            <p:cond delay="0"/>
                                          </p:stCondLst>
                                        </p:cTn>
                                        <p:tgtEl>
                                          <p:spTgt spid="3"/>
                                        </p:tgtEl>
                                        <p:attrNameLst>
                                          <p:attrName>style.visibility</p:attrName>
                                        </p:attrNameLst>
                                      </p:cBhvr>
                                      <p:to>
                                        <p:strVal val="visible"/>
                                      </p:to>
                                    </p:set>
                                  </p:childTnLst>
                                </p:cTn>
                              </p:par>
                            </p:childTnLst>
                          </p:cTn>
                        </p:par>
                        <p:par>
                          <p:cTn id="43" fill="hold">
                            <p:stCondLst>
                              <p:cond delay="7500"/>
                            </p:stCondLst>
                            <p:childTnLst>
                              <p:par>
                                <p:cTn id="44" presetID="1" presetClass="entr" presetSubtype="0" fill="hold" grpId="0" nodeType="afterEffect">
                                  <p:stCondLst>
                                    <p:cond delay="500"/>
                                  </p:stCondLst>
                                  <p:childTnLst>
                                    <p:set>
                                      <p:cBhvr>
                                        <p:cTn id="45" dur="1" fill="hold">
                                          <p:stCondLst>
                                            <p:cond delay="0"/>
                                          </p:stCondLst>
                                        </p:cTn>
                                        <p:tgtEl>
                                          <p:spTgt spid="2"/>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500"/>
                                  </p:stCondLst>
                                  <p:childTnLst>
                                    <p:set>
                                      <p:cBhvr>
                                        <p:cTn id="48" dur="1" fill="hold">
                                          <p:stCondLst>
                                            <p:cond delay="0"/>
                                          </p:stCondLst>
                                        </p:cTn>
                                        <p:tgtEl>
                                          <p:spTgt spid="11"/>
                                        </p:tgtEl>
                                        <p:attrNameLst>
                                          <p:attrName>style.visibility</p:attrName>
                                        </p:attrNameLst>
                                      </p:cBhvr>
                                      <p:to>
                                        <p:strVal val="visible"/>
                                      </p:to>
                                    </p:set>
                                  </p:childTnLst>
                                </p:cTn>
                              </p:par>
                            </p:childTnLst>
                          </p:cTn>
                        </p:par>
                        <p:par>
                          <p:cTn id="49" fill="hold">
                            <p:stCondLst>
                              <p:cond delay="8500"/>
                            </p:stCondLst>
                            <p:childTnLst>
                              <p:par>
                                <p:cTn id="50" presetID="1" presetClass="entr" presetSubtype="0" fill="hold" nodeType="afterEffect">
                                  <p:stCondLst>
                                    <p:cond delay="500"/>
                                  </p:stCondLst>
                                  <p:childTnLst>
                                    <p:set>
                                      <p:cBhvr>
                                        <p:cTn id="51" dur="1" fill="hold">
                                          <p:stCondLst>
                                            <p:cond delay="0"/>
                                          </p:stCondLst>
                                        </p:cTn>
                                        <p:tgtEl>
                                          <p:spTgt spid="12"/>
                                        </p:tgtEl>
                                        <p:attrNameLst>
                                          <p:attrName>style.visibility</p:attrName>
                                        </p:attrNameLst>
                                      </p:cBhvr>
                                      <p:to>
                                        <p:strVal val="visible"/>
                                      </p:to>
                                    </p:set>
                                  </p:childTnLst>
                                </p:cTn>
                              </p:par>
                            </p:childTnLst>
                          </p:cTn>
                        </p:par>
                        <p:par>
                          <p:cTn id="52" fill="hold">
                            <p:stCondLst>
                              <p:cond delay="9000"/>
                            </p:stCondLst>
                            <p:childTnLst>
                              <p:par>
                                <p:cTn id="53" presetID="1" presetClass="entr" presetSubtype="0" fill="hold" nodeType="afterEffect">
                                  <p:stCondLst>
                                    <p:cond delay="500"/>
                                  </p:stCondLst>
                                  <p:childTnLst>
                                    <p:set>
                                      <p:cBhvr>
                                        <p:cTn id="54" dur="1" fill="hold">
                                          <p:stCondLst>
                                            <p:cond delay="0"/>
                                          </p:stCondLst>
                                        </p:cTn>
                                        <p:tgtEl>
                                          <p:spTgt spid="13"/>
                                        </p:tgtEl>
                                        <p:attrNameLst>
                                          <p:attrName>style.visibility</p:attrName>
                                        </p:attrNameLst>
                                      </p:cBhvr>
                                      <p:to>
                                        <p:strVal val="visible"/>
                                      </p:to>
                                    </p:set>
                                  </p:childTnLst>
                                </p:cTn>
                              </p:par>
                            </p:childTnLst>
                          </p:cTn>
                        </p:par>
                        <p:par>
                          <p:cTn id="55" fill="hold">
                            <p:stCondLst>
                              <p:cond delay="9500"/>
                            </p:stCondLst>
                            <p:childTnLst>
                              <p:par>
                                <p:cTn id="56" presetID="1" presetClass="entr" presetSubtype="0" fill="hold" nodeType="afterEffect">
                                  <p:stCondLst>
                                    <p:cond delay="50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2" grpId="0"/>
      <p:bldP spid="15" grpId="0" animBg="1"/>
      <p:bldP spid="16"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803563" y="876300"/>
            <a:ext cx="16587945" cy="6208110"/>
          </a:xfrm>
          <a:prstGeom prst="rect">
            <a:avLst/>
          </a:prstGeom>
        </p:spPr>
        <p:txBody>
          <a:bodyPr vert="horz" wrap="square" lIns="0" tIns="13970" rIns="0" bIns="0" rtlCol="0">
            <a:spAutoFit/>
          </a:bodyPr>
          <a:lstStyle/>
          <a:p>
            <a:pPr marL="12700">
              <a:spcBef>
                <a:spcPts val="110"/>
              </a:spcBef>
            </a:pPr>
            <a:r>
              <a:rPr lang="en-US" sz="4000" b="1" spc="50" dirty="0">
                <a:solidFill>
                  <a:srgbClr val="E12227"/>
                </a:solidFill>
                <a:cs typeface="Tahoma"/>
              </a:rPr>
              <a:t>Tools helpful for brainstorm solutions</a:t>
            </a: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Method 635</a:t>
            </a: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An alternative to the classic brainstorming (perfect for introverts, for example due to the way of working);</a:t>
            </a:r>
            <a:endParaRPr lang="pl-PL" altLang="es-ES" sz="2500"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This technique allows you to generate many solutions during a 30-minute brainstorming session in accordance with the principle "not every loud idea has to be the best";</a:t>
            </a:r>
            <a:endParaRPr lang="pl-PL" altLang="es-ES" sz="2500"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The technique is based on individual work on a sheet of paper, but allows you to be inspired by solutions (integrating, supplementing, extending) that have already been proposed by the participants, without wasting time on unnecessary discussions or deliberations.</a:t>
            </a:r>
            <a:endParaRPr lang="pl-PL" altLang="es-ES" sz="2500" b="1"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Method </a:t>
            </a:r>
            <a:r>
              <a:rPr lang="pl-PL" altLang="es-ES" sz="2500" dirty="0" err="1">
                <a:latin typeface="Calibri" panose="020F0502020204030204" pitchFamily="34" charset="0"/>
                <a:cs typeface="Calibri" panose="020F0502020204030204" pitchFamily="34" charset="0"/>
              </a:rPr>
              <a:t>name</a:t>
            </a:r>
            <a:r>
              <a:rPr lang="pl-PL" altLang="es-ES" sz="2500" dirty="0">
                <a:latin typeface="Calibri" panose="020F0502020204030204" pitchFamily="34" charset="0"/>
                <a:cs typeface="Calibri" panose="020F0502020204030204" pitchFamily="34" charset="0"/>
              </a:rPr>
              <a:t>:</a:t>
            </a:r>
          </a:p>
          <a:p>
            <a:pPr marL="2514600">
              <a:lnSpc>
                <a:spcPct val="100000"/>
              </a:lnSpc>
              <a:spcBef>
                <a:spcPts val="110"/>
              </a:spcBef>
              <a:spcAft>
                <a:spcPts val="600"/>
              </a:spcAft>
            </a:pPr>
            <a:r>
              <a:rPr lang="pl-PL" altLang="es-ES" sz="2500" b="1" dirty="0">
                <a:solidFill>
                  <a:srgbClr val="E12227"/>
                </a:solidFill>
                <a:latin typeface="Calibri" panose="020F0502020204030204" pitchFamily="34" charset="0"/>
                <a:cs typeface="Calibri" panose="020F0502020204030204" pitchFamily="34" charset="0"/>
              </a:rPr>
              <a:t>6 – </a:t>
            </a:r>
            <a:r>
              <a:rPr lang="en-US" altLang="es-ES" sz="2500" b="1" dirty="0">
                <a:solidFill>
                  <a:srgbClr val="E12227"/>
                </a:solidFill>
                <a:latin typeface="Calibri" panose="020F0502020204030204" pitchFamily="34" charset="0"/>
                <a:cs typeface="Calibri" panose="020F0502020204030204" pitchFamily="34" charset="0"/>
              </a:rPr>
              <a:t>is the number of participants in the meeting (the most effective team)</a:t>
            </a:r>
            <a:endParaRPr lang="pl-PL" altLang="es-ES" sz="2500" b="1" dirty="0">
              <a:solidFill>
                <a:srgbClr val="E12227"/>
              </a:solidFill>
              <a:latin typeface="Calibri" panose="020F0502020204030204" pitchFamily="34" charset="0"/>
              <a:cs typeface="Calibri" panose="020F0502020204030204" pitchFamily="34" charset="0"/>
            </a:endParaRPr>
          </a:p>
          <a:p>
            <a:pPr marL="2514600">
              <a:lnSpc>
                <a:spcPct val="100000"/>
              </a:lnSpc>
              <a:spcBef>
                <a:spcPts val="110"/>
              </a:spcBef>
              <a:spcAft>
                <a:spcPts val="600"/>
              </a:spcAft>
            </a:pPr>
            <a:r>
              <a:rPr lang="pl-PL" altLang="es-ES" sz="2500" b="1" dirty="0">
                <a:solidFill>
                  <a:srgbClr val="E12227"/>
                </a:solidFill>
                <a:latin typeface="Calibri" panose="020F0502020204030204" pitchFamily="34" charset="0"/>
                <a:cs typeface="Calibri" panose="020F0502020204030204" pitchFamily="34" charset="0"/>
              </a:rPr>
              <a:t>3 – </a:t>
            </a:r>
            <a:r>
              <a:rPr lang="en-US" altLang="es-ES" sz="2500" b="1" dirty="0">
                <a:solidFill>
                  <a:srgbClr val="E12227"/>
                </a:solidFill>
                <a:latin typeface="Calibri" panose="020F0502020204030204" pitchFamily="34" charset="0"/>
                <a:cs typeface="Calibri" panose="020F0502020204030204" pitchFamily="34" charset="0"/>
              </a:rPr>
              <a:t>number of ideas / solutions / ideas generated by the participant during one session</a:t>
            </a:r>
            <a:endParaRPr lang="pl-PL" altLang="es-ES" sz="2500" b="1" dirty="0">
              <a:solidFill>
                <a:srgbClr val="E12227"/>
              </a:solidFill>
              <a:latin typeface="Calibri" panose="020F0502020204030204" pitchFamily="34" charset="0"/>
              <a:cs typeface="Calibri" panose="020F0502020204030204" pitchFamily="34" charset="0"/>
            </a:endParaRPr>
          </a:p>
          <a:p>
            <a:pPr marL="2514600">
              <a:lnSpc>
                <a:spcPct val="100000"/>
              </a:lnSpc>
              <a:spcBef>
                <a:spcPts val="110"/>
              </a:spcBef>
              <a:spcAft>
                <a:spcPts val="600"/>
              </a:spcAft>
            </a:pPr>
            <a:r>
              <a:rPr lang="pl-PL" altLang="es-ES" sz="2500" b="1" dirty="0">
                <a:solidFill>
                  <a:srgbClr val="E12227"/>
                </a:solidFill>
                <a:latin typeface="Calibri" panose="020F0502020204030204" pitchFamily="34" charset="0"/>
                <a:cs typeface="Calibri" panose="020F0502020204030204" pitchFamily="34" charset="0"/>
              </a:rPr>
              <a:t>5 – </a:t>
            </a:r>
            <a:r>
              <a:rPr lang="en-US" altLang="es-ES" sz="2500" b="1" dirty="0">
                <a:solidFill>
                  <a:srgbClr val="E12227"/>
                </a:solidFill>
                <a:latin typeface="Calibri" panose="020F0502020204030204" pitchFamily="34" charset="0"/>
                <a:cs typeface="Calibri" panose="020F0502020204030204" pitchFamily="34" charset="0"/>
              </a:rPr>
              <a:t>this is how many minutes a participant receives during one session</a:t>
            </a:r>
            <a:endParaRPr lang="pl-PL" altLang="es-ES" sz="2500" b="1" dirty="0">
              <a:solidFill>
                <a:srgbClr val="E12227"/>
              </a:solidFill>
              <a:latin typeface="Calibri" panose="020F0502020204030204" pitchFamily="34" charset="0"/>
              <a:cs typeface="Calibri" panose="020F0502020204030204" pitchFamily="34" charset="0"/>
            </a:endParaRPr>
          </a:p>
          <a:p>
            <a:pPr marL="3429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Perfect for both business problems and everyday situations.</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Prostokąt 10"/>
          <p:cNvSpPr/>
          <p:nvPr/>
        </p:nvSpPr>
        <p:spPr>
          <a:xfrm rot="433526">
            <a:off x="12775824" y="7038163"/>
            <a:ext cx="5431155" cy="1446550"/>
          </a:xfrm>
          <a:prstGeom prst="rect">
            <a:avLst/>
          </a:prstGeom>
        </p:spPr>
        <p:txBody>
          <a:bodyPr wrap="square">
            <a:spAutoFit/>
          </a:bodyPr>
          <a:lstStyle/>
          <a:p>
            <a:pPr algn="ctr"/>
            <a:r>
              <a:rPr lang="en-US" sz="2200" dirty="0"/>
              <a:t>Written form opens minds, increases courage, participants work with equal commitment. </a:t>
            </a:r>
            <a:br>
              <a:rPr lang="pl-PL" sz="2200" dirty="0"/>
            </a:br>
            <a:r>
              <a:rPr lang="en-US" sz="2200" dirty="0"/>
              <a:t>No risk of a dominant person appearing </a:t>
            </a:r>
            <a:br>
              <a:rPr lang="pl-PL" sz="2200" dirty="0"/>
            </a:br>
            <a:r>
              <a:rPr lang="en-US" sz="2200" dirty="0"/>
              <a:t>in the discussion.</a:t>
            </a:r>
            <a:endParaRPr lang="pl-PL" sz="2200" dirty="0"/>
          </a:p>
        </p:txBody>
      </p:sp>
      <p:sp>
        <p:nvSpPr>
          <p:cNvPr id="2" name="Prostokąt 1"/>
          <p:cNvSpPr/>
          <p:nvPr/>
        </p:nvSpPr>
        <p:spPr>
          <a:xfrm>
            <a:off x="1066800" y="7962900"/>
            <a:ext cx="8532464" cy="400110"/>
          </a:xfrm>
          <a:prstGeom prst="rect">
            <a:avLst/>
          </a:prstGeom>
        </p:spPr>
        <p:txBody>
          <a:bodyPr wrap="none">
            <a:spAutoFit/>
          </a:bodyPr>
          <a:lstStyle/>
          <a:p>
            <a:r>
              <a:rPr lang="en-US" sz="2000" dirty="0"/>
              <a:t>Method 6-3-5 (</a:t>
            </a:r>
            <a:r>
              <a:rPr lang="en-US" sz="2000" dirty="0" err="1"/>
              <a:t>BrainWriting</a:t>
            </a:r>
            <a:r>
              <a:rPr lang="en-US" sz="2000" dirty="0"/>
              <a:t>): </a:t>
            </a:r>
            <a:r>
              <a:rPr lang="en-US" sz="2000" u="sng" dirty="0">
                <a:hlinkClick r:id="rId5"/>
              </a:rPr>
              <a:t>https://www.youtube.com/watch?v=TR1i1PPd8ZU</a:t>
            </a:r>
            <a:endParaRPr lang="pl-PL" sz="2000" dirty="0"/>
          </a:p>
        </p:txBody>
      </p:sp>
      <p:sp>
        <p:nvSpPr>
          <p:cNvPr id="12" name="Oval 18">
            <a:extLst>
              <a:ext uri="{FF2B5EF4-FFF2-40B4-BE49-F238E27FC236}">
                <a16:creationId xmlns:a16="http://schemas.microsoft.com/office/drawing/2014/main" id="{CB5A255A-B23C-4604-BC56-9DD8D4BC7704}"/>
              </a:ext>
            </a:extLst>
          </p:cNvPr>
          <p:cNvSpPr/>
          <p:nvPr/>
        </p:nvSpPr>
        <p:spPr>
          <a:xfrm>
            <a:off x="555622" y="7886700"/>
            <a:ext cx="587378" cy="549219"/>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3" name="Rectangle 36">
            <a:extLst>
              <a:ext uri="{FF2B5EF4-FFF2-40B4-BE49-F238E27FC236}">
                <a16:creationId xmlns:a16="http://schemas.microsoft.com/office/drawing/2014/main" id="{F524A302-5A70-43C5-9A42-B44CDC7F3DB0}"/>
              </a:ext>
            </a:extLst>
          </p:cNvPr>
          <p:cNvSpPr/>
          <p:nvPr/>
        </p:nvSpPr>
        <p:spPr>
          <a:xfrm>
            <a:off x="658262" y="8030512"/>
            <a:ext cx="411575" cy="25047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60057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9" end="9"/>
                                            </p:txEl>
                                          </p:spTgt>
                                        </p:tgtEl>
                                        <p:attrNameLst>
                                          <p:attrName>style.visibility</p:attrName>
                                        </p:attrNameLst>
                                      </p:cBhvr>
                                      <p:to>
                                        <p:strVal val="visible"/>
                                      </p:to>
                                    </p:set>
                                    <p:anim calcmode="lin" valueType="num">
                                      <p:cBhvr additive="base">
                                        <p:cTn id="5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1" presetClass="entr" presetSubtype="0" fill="hold" grpId="0" nodeType="afterEffect">
                                  <p:stCondLst>
                                    <p:cond delay="500"/>
                                  </p:stCondLst>
                                  <p:childTnLst>
                                    <p:set>
                                      <p:cBhvr>
                                        <p:cTn id="56" dur="1" fill="hold">
                                          <p:stCondLst>
                                            <p:cond delay="0"/>
                                          </p:stCondLst>
                                        </p:cTn>
                                        <p:tgtEl>
                                          <p:spTgt spid="2"/>
                                        </p:tgtEl>
                                        <p:attrNameLst>
                                          <p:attrName>style.visibility</p:attrName>
                                        </p:attrNameLst>
                                      </p:cBhvr>
                                      <p:to>
                                        <p:strVal val="visible"/>
                                      </p:to>
                                    </p:set>
                                  </p:childTnLst>
                                </p:cTn>
                              </p:par>
                            </p:childTnLst>
                          </p:cTn>
                        </p:par>
                        <p:par>
                          <p:cTn id="57" fill="hold">
                            <p:stCondLst>
                              <p:cond delay="10500"/>
                            </p:stCondLst>
                            <p:childTnLst>
                              <p:par>
                                <p:cTn id="58" presetID="1" presetClass="entr" presetSubtype="0" fill="hold" grpId="0" nodeType="afterEffect">
                                  <p:stCondLst>
                                    <p:cond delay="500"/>
                                  </p:stCondLst>
                                  <p:childTnLst>
                                    <p:set>
                                      <p:cBhvr>
                                        <p:cTn id="59" dur="1" fill="hold">
                                          <p:stCondLst>
                                            <p:cond delay="0"/>
                                          </p:stCondLst>
                                        </p:cTn>
                                        <p:tgtEl>
                                          <p:spTgt spid="12"/>
                                        </p:tgtEl>
                                        <p:attrNameLst>
                                          <p:attrName>style.visibility</p:attrName>
                                        </p:attrNameLst>
                                      </p:cBhvr>
                                      <p:to>
                                        <p:strVal val="visible"/>
                                      </p:to>
                                    </p:set>
                                  </p:childTnLst>
                                </p:cTn>
                              </p:par>
                            </p:childTnLst>
                          </p:cTn>
                        </p:par>
                        <p:par>
                          <p:cTn id="60" fill="hold">
                            <p:stCondLst>
                              <p:cond delay="11000"/>
                            </p:stCondLst>
                            <p:childTnLst>
                              <p:par>
                                <p:cTn id="61" presetID="1" presetClass="entr" presetSubtype="0" fill="hold" grpId="0" nodeType="afterEffect">
                                  <p:stCondLst>
                                    <p:cond delay="500"/>
                                  </p:stCondLst>
                                  <p:childTnLst>
                                    <p:set>
                                      <p:cBhvr>
                                        <p:cTn id="62" dur="1" fill="hold">
                                          <p:stCondLst>
                                            <p:cond delay="0"/>
                                          </p:stCondLst>
                                        </p:cTn>
                                        <p:tgtEl>
                                          <p:spTgt spid="13"/>
                                        </p:tgtEl>
                                        <p:attrNameLst>
                                          <p:attrName>style.visibility</p:attrName>
                                        </p:attrNameLst>
                                      </p:cBhvr>
                                      <p:to>
                                        <p:strVal val="visible"/>
                                      </p:to>
                                    </p:set>
                                  </p:childTnLst>
                                </p:cTn>
                              </p:par>
                            </p:childTnLst>
                          </p:cTn>
                        </p:par>
                        <p:par>
                          <p:cTn id="63" fill="hold">
                            <p:stCondLst>
                              <p:cond delay="11500"/>
                            </p:stCondLst>
                            <p:childTnLst>
                              <p:par>
                                <p:cTn id="64" presetID="1" presetClass="entr" presetSubtype="0" fill="hold" grpId="0" nodeType="afterEffect">
                                  <p:stCondLst>
                                    <p:cond delay="500"/>
                                  </p:stCondLst>
                                  <p:childTnLst>
                                    <p:set>
                                      <p:cBhvr>
                                        <p:cTn id="6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11" grpId="0" build="p" bldLvl="2"/>
      <p:bldP spid="2"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00" y="1508474"/>
            <a:ext cx="16587945" cy="2117246"/>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Complication</a:t>
            </a:r>
            <a:r>
              <a:rPr lang="pl-PL" sz="4000" b="1" spc="50" dirty="0">
                <a:solidFill>
                  <a:srgbClr val="243255"/>
                </a:solidFill>
                <a:cs typeface="Tahoma"/>
              </a:rPr>
              <a:t> versus </a:t>
            </a:r>
            <a:r>
              <a:rPr lang="pl-PL" sz="4000" b="1" spc="50" dirty="0" err="1">
                <a:solidFill>
                  <a:srgbClr val="243255"/>
                </a:solidFill>
                <a:cs typeface="Tahoma"/>
              </a:rPr>
              <a:t>complexity</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highlight>
                <a:srgbClr val="FFFF00"/>
              </a:highlight>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In </a:t>
            </a:r>
            <a:r>
              <a:rPr lang="pl-PL" altLang="es-ES" sz="2500" dirty="0" err="1">
                <a:latin typeface="Calibri" panose="020F0502020204030204" pitchFamily="34" charset="0"/>
                <a:cs typeface="Calibri" panose="020F0502020204030204" pitchFamily="34" charset="0"/>
              </a:rPr>
              <a:t>practice</a:t>
            </a:r>
            <a:r>
              <a:rPr lang="pl-PL" altLang="es-ES" sz="2500" dirty="0">
                <a:latin typeface="Calibri" panose="020F0502020204030204" pitchFamily="34" charset="0"/>
                <a:cs typeface="Calibri" panose="020F0502020204030204" pitchFamily="34" charset="0"/>
              </a:rPr>
              <a:t>, we </a:t>
            </a:r>
            <a:r>
              <a:rPr lang="pl-PL" altLang="es-ES" sz="2500" dirty="0" err="1">
                <a:latin typeface="Calibri" panose="020F0502020204030204" pitchFamily="34" charset="0"/>
                <a:cs typeface="Calibri" panose="020F0502020204030204" pitchFamily="34" charset="0"/>
              </a:rPr>
              <a:t>use</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terms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complex</a:t>
            </a:r>
            <a:r>
              <a:rPr lang="pl-PL" altLang="es-ES" sz="2500" dirty="0">
                <a:latin typeface="Calibri" panose="020F0502020204030204" pitchFamily="34" charset="0"/>
                <a:cs typeface="Calibri" panose="020F0502020204030204" pitchFamily="34" charset="0"/>
              </a:rPr>
              <a:t>" and "</a:t>
            </a:r>
            <a:r>
              <a:rPr lang="pl-PL" altLang="es-ES" sz="2500" dirty="0" err="1">
                <a:latin typeface="Calibri" panose="020F0502020204030204" pitchFamily="34" charset="0"/>
                <a:cs typeface="Calibri" panose="020F0502020204030204" pitchFamily="34" charset="0"/>
              </a:rPr>
              <a:t>complicated</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interchangeably</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This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due</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errors</a:t>
            </a:r>
            <a:r>
              <a:rPr lang="pl-PL" altLang="es-ES" sz="2500" dirty="0">
                <a:latin typeface="Calibri" panose="020F0502020204030204" pitchFamily="34" charset="0"/>
                <a:cs typeface="Calibri" panose="020F0502020204030204" pitchFamily="34" charset="0"/>
              </a:rPr>
              <a:t> in </a:t>
            </a:r>
            <a:r>
              <a:rPr lang="pl-PL" altLang="es-ES" sz="2500" dirty="0" err="1">
                <a:latin typeface="Calibri" panose="020F0502020204030204" pitchFamily="34" charset="0"/>
                <a:cs typeface="Calibri" panose="020F0502020204030204" pitchFamily="34" charset="0"/>
              </a:rPr>
              <a:t>understanding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both</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concepts</a:t>
            </a:r>
            <a:r>
              <a:rPr lang="pl-PL" altLang="es-ES" sz="2500" dirty="0">
                <a:latin typeface="Calibri" panose="020F0502020204030204" pitchFamily="34" charset="0"/>
                <a:cs typeface="Calibri" panose="020F0502020204030204" pitchFamily="34" charset="0"/>
              </a:rPr>
              <a:t>. As a </a:t>
            </a:r>
            <a:r>
              <a:rPr lang="pl-PL" altLang="es-ES" sz="2500" dirty="0" err="1">
                <a:latin typeface="Calibri" panose="020F0502020204030204" pitchFamily="34" charset="0"/>
                <a:cs typeface="Calibri" panose="020F0502020204030204" pitchFamily="34" charset="0"/>
              </a:rPr>
              <a:t>result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discussions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about</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complexity</a:t>
            </a:r>
            <a:r>
              <a:rPr lang="pl-PL" altLang="es-ES" sz="2500" dirty="0">
                <a:latin typeface="Calibri" panose="020F0502020204030204" pitchFamily="34" charset="0"/>
                <a:cs typeface="Calibri" panose="020F0502020204030204" pitchFamily="34" charset="0"/>
              </a:rPr>
              <a:t> of </a:t>
            </a:r>
            <a:r>
              <a:rPr lang="pl-PL" altLang="es-ES" sz="2500" dirty="0" err="1">
                <a:latin typeface="Calibri" panose="020F0502020204030204" pitchFamily="34" charset="0"/>
                <a:cs typeface="Calibri" panose="020F0502020204030204" pitchFamily="34" charset="0"/>
              </a:rPr>
              <a:t>problems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are</a:t>
            </a:r>
            <a:r>
              <a:rPr lang="pl-PL" altLang="es-ES" sz="2500" dirty="0">
                <a:latin typeface="Calibri" panose="020F0502020204030204" pitchFamily="34" charset="0"/>
                <a:cs typeface="Calibri" panose="020F0502020204030204" pitchFamily="34" charset="0"/>
              </a:rPr>
              <a:t> not the </a:t>
            </a:r>
            <a:r>
              <a:rPr lang="pl-PL" altLang="es-ES" sz="2500" dirty="0" err="1">
                <a:latin typeface="Calibri" panose="020F0502020204030204" pitchFamily="34" charset="0"/>
                <a:cs typeface="Calibri" panose="020F0502020204030204" pitchFamily="34" charset="0"/>
              </a:rPr>
              <a:t>simplest</a:t>
            </a:r>
            <a:r>
              <a:rPr lang="pl-PL" altLang="es-ES" sz="2500" dirty="0">
                <a:latin typeface="Calibri" panose="020F0502020204030204" pitchFamily="34" charset="0"/>
                <a:cs typeface="Calibri" panose="020F0502020204030204" pitchFamily="34" charset="0"/>
              </a:rPr>
              <a:t>, and the </a:t>
            </a:r>
            <a:r>
              <a:rPr lang="pl-PL" altLang="es-ES" sz="2500" dirty="0" err="1">
                <a:latin typeface="Calibri" panose="020F0502020204030204" pitchFamily="34" charset="0"/>
                <a:cs typeface="Calibri" panose="020F0502020204030204" pitchFamily="34" charset="0"/>
              </a:rPr>
              <a:t>resulting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misunderstandings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affect</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ability</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solve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them</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effectively</a:t>
            </a:r>
            <a:r>
              <a:rPr lang="pl-PL" altLang="es-ES" sz="2500" dirty="0">
                <a:latin typeface="Calibri" panose="020F0502020204030204" pitchFamily="34" charset="0"/>
                <a:cs typeface="Calibri" panose="020F0502020204030204" pitchFamily="34" charset="0"/>
              </a:rPr>
              <a:t>;</a:t>
            </a: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Diagram 1">
            <a:extLst>
              <a:ext uri="{FF2B5EF4-FFF2-40B4-BE49-F238E27FC236}">
                <a16:creationId xmlns:a16="http://schemas.microsoft.com/office/drawing/2014/main" id="{323EF81A-D1FD-4C70-BF89-DB18081663C0}"/>
              </a:ext>
            </a:extLst>
          </p:cNvPr>
          <p:cNvGraphicFramePr/>
          <p:nvPr>
            <p:extLst/>
          </p:nvPr>
        </p:nvGraphicFramePr>
        <p:xfrm>
          <a:off x="938055" y="3848100"/>
          <a:ext cx="1641189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bject 2">
            <a:extLst>
              <a:ext uri="{FF2B5EF4-FFF2-40B4-BE49-F238E27FC236}">
                <a16:creationId xmlns:a16="http://schemas.microsoft.com/office/drawing/2014/main" id="{107C322B-6508-4FA3-A545-67FCA330A677}"/>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52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82782" y="647700"/>
            <a:ext cx="16587945" cy="7621317"/>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Method 635</a:t>
            </a:r>
          </a:p>
          <a:p>
            <a:pPr marL="12700">
              <a:lnSpc>
                <a:spcPct val="100000"/>
              </a:lnSpc>
              <a:spcBef>
                <a:spcPts val="110"/>
              </a:spcBef>
              <a:spcAft>
                <a:spcPts val="600"/>
              </a:spcAft>
            </a:pPr>
            <a:r>
              <a:rPr lang="en-US" altLang="es-ES" sz="2500" dirty="0">
                <a:latin typeface="Calibri" panose="020F0502020204030204" pitchFamily="34" charset="0"/>
                <a:cs typeface="Calibri" panose="020F0502020204030204" pitchFamily="34" charset="0"/>
              </a:rPr>
              <a:t>Scheme of brainstorming work using method 635:</a:t>
            </a:r>
            <a:endParaRPr lang="pl-PL" altLang="es-ES" sz="2500" dirty="0">
              <a:latin typeface="Calibri" panose="020F0502020204030204" pitchFamily="34" charset="0"/>
              <a:cs typeface="Calibri" panose="020F0502020204030204" pitchFamily="34" charset="0"/>
            </a:endParaRPr>
          </a:p>
          <a:p>
            <a:pPr marL="12700">
              <a:lnSpc>
                <a:spcPct val="100000"/>
              </a:lnSpc>
              <a:spcBef>
                <a:spcPts val="110"/>
              </a:spcBef>
              <a:spcAft>
                <a:spcPts val="600"/>
              </a:spcAft>
            </a:pPr>
            <a:endParaRPr lang="pl-PL" altLang="es-ES" sz="1000" dirty="0">
              <a:latin typeface="Calibri" panose="020F0502020204030204" pitchFamily="34" charset="0"/>
              <a:cs typeface="Calibri" panose="020F0502020204030204" pitchFamily="34" charset="0"/>
            </a:endParaRPr>
          </a:p>
          <a:p>
            <a:pPr marL="12700">
              <a:spcBef>
                <a:spcPts val="110"/>
              </a:spcBef>
              <a:spcAft>
                <a:spcPts val="600"/>
              </a:spcAft>
            </a:pPr>
            <a:r>
              <a:rPr lang="pl-PL" altLang="es-ES" sz="2500" dirty="0" err="1">
                <a:latin typeface="Calibri" panose="020F0502020204030204" pitchFamily="34" charset="0"/>
                <a:cs typeface="Calibri" panose="020F0502020204030204" pitchFamily="34" charset="0"/>
              </a:rPr>
              <a:t>Each</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round</a:t>
            </a:r>
            <a:r>
              <a:rPr lang="pl-PL" altLang="es-ES" sz="2500" dirty="0">
                <a:latin typeface="Calibri" panose="020F0502020204030204" pitchFamily="34" charset="0"/>
                <a:cs typeface="Calibri" panose="020F0502020204030204" pitchFamily="34" charset="0"/>
              </a:rPr>
              <a:t>:</a:t>
            </a:r>
          </a:p>
          <a:p>
            <a:pPr marL="12700">
              <a:spcBef>
                <a:spcPts val="110"/>
              </a:spcBef>
              <a:spcAft>
                <a:spcPts val="600"/>
              </a:spcAft>
            </a:pPr>
            <a:r>
              <a:rPr lang="en-US" altLang="es-ES" sz="2500" b="1" dirty="0">
                <a:latin typeface="Calibri" panose="020F0502020204030204" pitchFamily="34" charset="0"/>
                <a:cs typeface="Calibri" panose="020F0502020204030204" pitchFamily="34" charset="0"/>
              </a:rPr>
              <a:t>Each participant works individually for 5 minutes.</a:t>
            </a:r>
            <a:endParaRPr lang="pl-PL" altLang="es-ES" sz="2500" b="1" dirty="0">
              <a:latin typeface="Calibri" panose="020F0502020204030204" pitchFamily="34" charset="0"/>
              <a:cs typeface="Calibri" panose="020F0502020204030204" pitchFamily="34" charset="0"/>
            </a:endParaRPr>
          </a:p>
          <a:p>
            <a:pPr marL="12700">
              <a:spcBef>
                <a:spcPts val="110"/>
              </a:spcBef>
              <a:spcAft>
                <a:spcPts val="600"/>
              </a:spcAft>
            </a:pPr>
            <a:r>
              <a:rPr lang="en-US" altLang="es-ES" sz="2500" b="1" dirty="0">
                <a:latin typeface="Calibri" panose="020F0502020204030204" pitchFamily="34" charset="0"/>
                <a:cs typeface="Calibri" panose="020F0502020204030204" pitchFamily="34" charset="0"/>
              </a:rPr>
              <a:t>Participants write down max. 3 ideas.</a:t>
            </a:r>
            <a:endParaRPr lang="pl-PL" altLang="es-ES" sz="2500" b="1" dirty="0">
              <a:latin typeface="Calibri" panose="020F0502020204030204" pitchFamily="34" charset="0"/>
              <a:cs typeface="Calibri" panose="020F0502020204030204" pitchFamily="34" charset="0"/>
            </a:endParaRPr>
          </a:p>
          <a:p>
            <a:pPr marL="12700">
              <a:spcBef>
                <a:spcPts val="110"/>
              </a:spcBef>
              <a:spcAft>
                <a:spcPts val="600"/>
              </a:spcAft>
            </a:pPr>
            <a:r>
              <a:rPr lang="en-US" altLang="es-ES" sz="2500" b="1" dirty="0">
                <a:latin typeface="Calibri" panose="020F0502020204030204" pitchFamily="34" charset="0"/>
                <a:cs typeface="Calibri" panose="020F0502020204030204" pitchFamily="34" charset="0"/>
              </a:rPr>
              <a:t>After 5 minutes, they pass the card to their neighbor.</a:t>
            </a:r>
            <a:endParaRPr lang="pl-PL" altLang="es-ES" sz="2500" b="1" dirty="0">
              <a:latin typeface="Calibri" panose="020F0502020204030204" pitchFamily="34" charset="0"/>
              <a:cs typeface="Calibri" panose="020F0502020204030204" pitchFamily="34" charset="0"/>
            </a:endParaRPr>
          </a:p>
          <a:p>
            <a:pPr marL="12700">
              <a:spcBef>
                <a:spcPts val="110"/>
              </a:spcBef>
              <a:spcAft>
                <a:spcPts val="600"/>
              </a:spcAft>
            </a:pPr>
            <a:endParaRPr lang="pl-PL" altLang="es-ES" sz="1000" dirty="0">
              <a:latin typeface="Calibri" panose="020F0502020204030204" pitchFamily="34" charset="0"/>
              <a:cs typeface="Calibri" panose="020F0502020204030204" pitchFamily="34" charset="0"/>
            </a:endParaRPr>
          </a:p>
          <a:p>
            <a:pPr marL="12700">
              <a:spcBef>
                <a:spcPts val="110"/>
              </a:spcBef>
              <a:spcAft>
                <a:spcPts val="600"/>
              </a:spcAft>
            </a:pPr>
            <a:r>
              <a:rPr lang="en-US" altLang="es-ES" sz="2500" dirty="0">
                <a:latin typeface="Calibri" panose="020F0502020204030204" pitchFamily="34" charset="0"/>
                <a:cs typeface="Calibri" panose="020F0502020204030204" pitchFamily="34" charset="0"/>
              </a:rPr>
              <a:t>In the next round, the participants add new ideas, </a:t>
            </a:r>
            <a:endParaRPr lang="pl-PL" altLang="es-ES" sz="2500" dirty="0">
              <a:latin typeface="Calibri" panose="020F0502020204030204" pitchFamily="34" charset="0"/>
              <a:cs typeface="Calibri" panose="020F0502020204030204" pitchFamily="34" charset="0"/>
            </a:endParaRPr>
          </a:p>
          <a:p>
            <a:pPr marL="12700">
              <a:spcBef>
                <a:spcPts val="110"/>
              </a:spcBef>
              <a:spcAft>
                <a:spcPts val="600"/>
              </a:spcAft>
            </a:pPr>
            <a:r>
              <a:rPr lang="en-US" altLang="es-ES" sz="2500" dirty="0">
                <a:latin typeface="Calibri" panose="020F0502020204030204" pitchFamily="34" charset="0"/>
                <a:cs typeface="Calibri" panose="020F0502020204030204" pitchFamily="34" charset="0"/>
              </a:rPr>
              <a:t>they can inspire with ideas visible on the received card,</a:t>
            </a:r>
            <a:endParaRPr lang="pl-PL" altLang="es-ES" sz="2500" dirty="0">
              <a:latin typeface="Calibri" panose="020F0502020204030204" pitchFamily="34" charset="0"/>
              <a:cs typeface="Calibri" panose="020F0502020204030204" pitchFamily="34" charset="0"/>
            </a:endParaRPr>
          </a:p>
          <a:p>
            <a:pPr marL="12700">
              <a:spcBef>
                <a:spcPts val="110"/>
              </a:spcBef>
              <a:spcAft>
                <a:spcPts val="600"/>
              </a:spcAft>
            </a:pPr>
            <a:r>
              <a:rPr lang="en-US" altLang="es-ES" sz="2500" dirty="0">
                <a:latin typeface="Calibri" panose="020F0502020204030204" pitchFamily="34" charset="0"/>
                <a:cs typeface="Calibri" panose="020F0502020204030204" pitchFamily="34" charset="0"/>
              </a:rPr>
              <a:t>develop, modify - as in a classic brainstorm.</a:t>
            </a:r>
            <a:endParaRPr lang="pl-PL" altLang="es-ES" sz="2500" dirty="0">
              <a:latin typeface="Calibri" panose="020F0502020204030204" pitchFamily="34" charset="0"/>
              <a:cs typeface="Calibri" panose="020F0502020204030204" pitchFamily="34" charset="0"/>
            </a:endParaRPr>
          </a:p>
          <a:p>
            <a:pPr marL="12700">
              <a:spcBef>
                <a:spcPts val="110"/>
              </a:spcBef>
              <a:spcAft>
                <a:spcPts val="600"/>
              </a:spcAft>
            </a:pPr>
            <a:endParaRPr lang="pl-PL" altLang="es-ES" sz="2500" dirty="0">
              <a:latin typeface="Calibri" panose="020F0502020204030204" pitchFamily="34" charset="0"/>
              <a:cs typeface="Calibri" panose="020F0502020204030204" pitchFamily="34" charset="0"/>
            </a:endParaRPr>
          </a:p>
          <a:p>
            <a:pPr marL="12700">
              <a:spcBef>
                <a:spcPts val="110"/>
              </a:spcBef>
              <a:spcAft>
                <a:spcPts val="600"/>
              </a:spcAft>
            </a:pPr>
            <a:r>
              <a:rPr lang="en-US" altLang="es-ES" sz="2500" dirty="0">
                <a:latin typeface="Calibri" panose="020F0502020204030204" pitchFamily="34" charset="0"/>
                <a:cs typeface="Calibri" panose="020F0502020204030204" pitchFamily="34" charset="0"/>
              </a:rPr>
              <a:t>There are 6 idea generation rounds for a 6-person team.</a:t>
            </a:r>
            <a:endParaRPr lang="pl-PL" altLang="es-ES" sz="2500" dirty="0">
              <a:latin typeface="Calibri" panose="020F0502020204030204" pitchFamily="34" charset="0"/>
              <a:cs typeface="Calibri" panose="020F0502020204030204" pitchFamily="34" charset="0"/>
            </a:endParaRPr>
          </a:p>
          <a:p>
            <a:pPr marL="12700">
              <a:spcBef>
                <a:spcPts val="110"/>
              </a:spcBef>
              <a:spcAft>
                <a:spcPts val="600"/>
              </a:spcAft>
            </a:pPr>
            <a:r>
              <a:rPr lang="en-US" altLang="es-ES" sz="2500" dirty="0">
                <a:latin typeface="Calibri" panose="020F0502020204030204" pitchFamily="34" charset="0"/>
                <a:cs typeface="Calibri" panose="020F0502020204030204" pitchFamily="34" charset="0"/>
              </a:rPr>
              <a:t>Assuming that each participant generates 3 ideas each time – </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600"/>
              </a:spcAft>
              <a:buFontTx/>
              <a:buChar char="-"/>
            </a:pPr>
            <a:r>
              <a:rPr lang="en-US" altLang="es-ES" sz="2500" dirty="0">
                <a:latin typeface="Calibri" panose="020F0502020204030204" pitchFamily="34" charset="0"/>
                <a:cs typeface="Calibri" panose="020F0502020204030204" pitchFamily="34" charset="0"/>
              </a:rPr>
              <a:t>the entire session allows to generate over 100 proposed solutions.</a:t>
            </a:r>
            <a:endParaRPr lang="pl-PL" altLang="es-ES" sz="2500" dirty="0">
              <a:latin typeface="Calibri" panose="020F0502020204030204" pitchFamily="34" charset="0"/>
              <a:cs typeface="Calibri" panose="020F0502020204030204" pitchFamily="34" charset="0"/>
            </a:endParaRPr>
          </a:p>
          <a:p>
            <a:pPr marL="298450" indent="-285750">
              <a:spcBef>
                <a:spcPts val="110"/>
              </a:spcBef>
              <a:spcAft>
                <a:spcPts val="600"/>
              </a:spcAft>
              <a:buFontTx/>
              <a:buChar char="-"/>
            </a:pPr>
            <a:endParaRPr lang="pl-PL" altLang="es-ES" sz="1600" dirty="0">
              <a:latin typeface="Calibri" panose="020F0502020204030204" pitchFamily="34" charset="0"/>
              <a:cs typeface="Calibri" panose="020F0502020204030204" pitchFamily="34" charset="0"/>
            </a:endParaRPr>
          </a:p>
          <a:p>
            <a:pPr marL="12700">
              <a:spcBef>
                <a:spcPts val="110"/>
              </a:spcBef>
              <a:spcAft>
                <a:spcPts val="600"/>
              </a:spcAft>
            </a:pPr>
            <a:r>
              <a:rPr lang="en-US" altLang="es-ES" sz="2500" b="1" dirty="0">
                <a:latin typeface="Calibri" panose="020F0502020204030204" pitchFamily="34" charset="0"/>
                <a:cs typeface="Calibri" panose="020F0502020204030204" pitchFamily="34" charset="0"/>
              </a:rPr>
              <a:t>After completion, the ideas are assessed </a:t>
            </a:r>
            <a:r>
              <a:rPr lang="en-US" altLang="es-ES" sz="2500" dirty="0">
                <a:latin typeface="Calibri" panose="020F0502020204030204" pitchFamily="34" charset="0"/>
                <a:cs typeface="Calibri" panose="020F0502020204030204" pitchFamily="34" charset="0"/>
              </a:rPr>
              <a:t>in a similar scheme by selecting the 3 most interesting proposals.</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815081075"/>
              </p:ext>
            </p:extLst>
          </p:nvPr>
        </p:nvGraphicFramePr>
        <p:xfrm>
          <a:off x="9753600" y="1774598"/>
          <a:ext cx="7239000" cy="490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Elipsa 2"/>
          <p:cNvSpPr/>
          <p:nvPr/>
        </p:nvSpPr>
        <p:spPr>
          <a:xfrm>
            <a:off x="12607637" y="3390900"/>
            <a:ext cx="1641763" cy="1584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Zwój poziomy 5"/>
          <p:cNvSpPr/>
          <p:nvPr/>
        </p:nvSpPr>
        <p:spPr>
          <a:xfrm>
            <a:off x="13877060" y="1485900"/>
            <a:ext cx="1451264" cy="914400"/>
          </a:xfrm>
          <a:prstGeom prst="horizontalScroll">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solidFill>
                  <a:sysClr val="windowText" lastClr="000000"/>
                </a:solidFill>
              </a:rPr>
              <a:t>Ideas</a:t>
            </a:r>
            <a:endParaRPr lang="pl-PL" dirty="0">
              <a:solidFill>
                <a:sysClr val="windowText" lastClr="000000"/>
              </a:solidFill>
            </a:endParaRPr>
          </a:p>
        </p:txBody>
      </p:sp>
      <p:sp>
        <p:nvSpPr>
          <p:cNvPr id="10" name="Strzałka zakrzywiona w lewo 9"/>
          <p:cNvSpPr/>
          <p:nvPr/>
        </p:nvSpPr>
        <p:spPr>
          <a:xfrm>
            <a:off x="15328324" y="2133600"/>
            <a:ext cx="609600" cy="1843465"/>
          </a:xfrm>
          <a:prstGeom prst="curvedLeftArrow">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4" name="pole tekstowe 13"/>
          <p:cNvSpPr txBox="1"/>
          <p:nvPr/>
        </p:nvSpPr>
        <p:spPr>
          <a:xfrm>
            <a:off x="15633124" y="1948934"/>
            <a:ext cx="1115113" cy="369332"/>
          </a:xfrm>
          <a:prstGeom prst="rect">
            <a:avLst/>
          </a:prstGeom>
          <a:noFill/>
        </p:spPr>
        <p:txBody>
          <a:bodyPr wrap="none" rtlCol="0">
            <a:spAutoFit/>
          </a:bodyPr>
          <a:lstStyle/>
          <a:p>
            <a:r>
              <a:rPr lang="pl-PL" dirty="0"/>
              <a:t>5 </a:t>
            </a:r>
            <a:r>
              <a:rPr lang="pl-PL" dirty="0" err="1"/>
              <a:t>minutes</a:t>
            </a:r>
            <a:endParaRPr lang="pl-PL" dirty="0"/>
          </a:p>
        </p:txBody>
      </p:sp>
    </p:spTree>
    <p:extLst>
      <p:ext uri="{BB962C8B-B14F-4D97-AF65-F5344CB8AC3E}">
        <p14:creationId xmlns:p14="http://schemas.microsoft.com/office/powerpoint/2010/main" val="29754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500"/>
                                  </p:stCondLst>
                                  <p:childTnLst>
                                    <p:set>
                                      <p:cBhvr>
                                        <p:cTn id="14" dur="1" fill="hold">
                                          <p:stCondLst>
                                            <p:cond delay="0"/>
                                          </p:stCondLst>
                                        </p:cTn>
                                        <p:tgtEl>
                                          <p:spTgt spid="2">
                                            <p:graphicEl>
                                              <a:dgm id="{D2020564-7C14-4656-813E-D81AC785D518}"/>
                                            </p:graphicEl>
                                          </p:spTgt>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500"/>
                                  </p:stCondLst>
                                  <p:childTnLst>
                                    <p:set>
                                      <p:cBhvr>
                                        <p:cTn id="17" dur="1" fill="hold">
                                          <p:stCondLst>
                                            <p:cond delay="0"/>
                                          </p:stCondLst>
                                        </p:cTn>
                                        <p:tgtEl>
                                          <p:spTgt spid="2">
                                            <p:graphicEl>
                                              <a:dgm id="{2D112812-4500-4412-A45E-DABAA4FFFF3E}"/>
                                            </p:graphicEl>
                                          </p:spTgt>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500"/>
                                  </p:stCondLst>
                                  <p:childTnLst>
                                    <p:set>
                                      <p:cBhvr>
                                        <p:cTn id="20" dur="1" fill="hold">
                                          <p:stCondLst>
                                            <p:cond delay="0"/>
                                          </p:stCondLst>
                                        </p:cTn>
                                        <p:tgtEl>
                                          <p:spTgt spid="2">
                                            <p:graphicEl>
                                              <a:dgm id="{C7D2190B-76A1-4D01-9212-C5DF93A0E852}"/>
                                            </p:graphicEl>
                                          </p:spTgt>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grpId="0" nodeType="afterEffect">
                                  <p:stCondLst>
                                    <p:cond delay="500"/>
                                  </p:stCondLst>
                                  <p:childTnLst>
                                    <p:set>
                                      <p:cBhvr>
                                        <p:cTn id="23" dur="1" fill="hold">
                                          <p:stCondLst>
                                            <p:cond delay="0"/>
                                          </p:stCondLst>
                                        </p:cTn>
                                        <p:tgtEl>
                                          <p:spTgt spid="2">
                                            <p:graphicEl>
                                              <a:dgm id="{8E66DA50-277F-44EC-9860-BF83068A5E7C}"/>
                                            </p:graphicEl>
                                          </p:spTgt>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grpId="0" nodeType="afterEffect">
                                  <p:stCondLst>
                                    <p:cond delay="500"/>
                                  </p:stCondLst>
                                  <p:childTnLst>
                                    <p:set>
                                      <p:cBhvr>
                                        <p:cTn id="26" dur="1" fill="hold">
                                          <p:stCondLst>
                                            <p:cond delay="0"/>
                                          </p:stCondLst>
                                        </p:cTn>
                                        <p:tgtEl>
                                          <p:spTgt spid="2">
                                            <p:graphicEl>
                                              <a:dgm id="{AFC06834-F29C-408E-B69D-28C69D2E609D}"/>
                                            </p:graphicEl>
                                          </p:spTgt>
                                        </p:tgtEl>
                                        <p:attrNameLst>
                                          <p:attrName>style.visibility</p:attrName>
                                        </p:attrNameLst>
                                      </p:cBhvr>
                                      <p:to>
                                        <p:strVal val="visible"/>
                                      </p:to>
                                    </p:set>
                                  </p:childTnLst>
                                </p:cTn>
                              </p:par>
                            </p:childTnLst>
                          </p:cTn>
                        </p:par>
                        <p:par>
                          <p:cTn id="27" fill="hold">
                            <p:stCondLst>
                              <p:cond delay="4000"/>
                            </p:stCondLst>
                            <p:childTnLst>
                              <p:par>
                                <p:cTn id="28" presetID="1" presetClass="entr" presetSubtype="0" fill="hold" grpId="0" nodeType="afterEffect">
                                  <p:stCondLst>
                                    <p:cond delay="500"/>
                                  </p:stCondLst>
                                  <p:childTnLst>
                                    <p:set>
                                      <p:cBhvr>
                                        <p:cTn id="29" dur="1" fill="hold">
                                          <p:stCondLst>
                                            <p:cond delay="0"/>
                                          </p:stCondLst>
                                        </p:cTn>
                                        <p:tgtEl>
                                          <p:spTgt spid="2">
                                            <p:graphicEl>
                                              <a:dgm id="{DE772BFE-05BF-4B07-B5E4-3FA5BB05BF91}"/>
                                            </p:graphicEl>
                                          </p:spTgt>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grpId="0" nodeType="afterEffect">
                                  <p:stCondLst>
                                    <p:cond delay="500"/>
                                  </p:stCondLst>
                                  <p:childTnLst>
                                    <p:set>
                                      <p:cBhvr>
                                        <p:cTn id="32" dur="1" fill="hold">
                                          <p:stCondLst>
                                            <p:cond delay="0"/>
                                          </p:stCondLst>
                                        </p:cTn>
                                        <p:tgtEl>
                                          <p:spTgt spid="2">
                                            <p:graphicEl>
                                              <a:dgm id="{6837E930-669F-434E-BD87-5798C9DF5CAB}"/>
                                            </p:graphicEl>
                                          </p:spTgt>
                                        </p:tgtEl>
                                        <p:attrNameLst>
                                          <p:attrName>style.visibility</p:attrName>
                                        </p:attrNameLst>
                                      </p:cBhvr>
                                      <p:to>
                                        <p:strVal val="visible"/>
                                      </p:to>
                                    </p:set>
                                  </p:childTnLst>
                                </p:cTn>
                              </p:par>
                            </p:childTnLst>
                          </p:cTn>
                        </p:par>
                        <p:par>
                          <p:cTn id="33" fill="hold">
                            <p:stCondLst>
                              <p:cond delay="5000"/>
                            </p:stCondLst>
                            <p:childTnLst>
                              <p:par>
                                <p:cTn id="34" presetID="1" presetClass="entr" presetSubtype="0" fill="hold" grpId="0" nodeType="afterEffect">
                                  <p:stCondLst>
                                    <p:cond delay="500"/>
                                  </p:stCondLst>
                                  <p:childTnLst>
                                    <p:set>
                                      <p:cBhvr>
                                        <p:cTn id="35" dur="1" fill="hold">
                                          <p:stCondLst>
                                            <p:cond delay="0"/>
                                          </p:stCondLst>
                                        </p:cTn>
                                        <p:tgtEl>
                                          <p:spTgt spid="2">
                                            <p:graphicEl>
                                              <a:dgm id="{204CF0D9-F626-40A9-9BA5-FDDF88D100FC}"/>
                                            </p:graphicEl>
                                          </p:spTgt>
                                        </p:tgtEl>
                                        <p:attrNameLst>
                                          <p:attrName>style.visibility</p:attrName>
                                        </p:attrNameLst>
                                      </p:cBhvr>
                                      <p:to>
                                        <p:strVal val="visible"/>
                                      </p:to>
                                    </p:set>
                                  </p:childTnLst>
                                </p:cTn>
                              </p:par>
                            </p:childTnLst>
                          </p:cTn>
                        </p:par>
                        <p:par>
                          <p:cTn id="36" fill="hold">
                            <p:stCondLst>
                              <p:cond delay="5500"/>
                            </p:stCondLst>
                            <p:childTnLst>
                              <p:par>
                                <p:cTn id="37" presetID="1" presetClass="entr" presetSubtype="0" fill="hold" grpId="0" nodeType="afterEffect">
                                  <p:stCondLst>
                                    <p:cond delay="500"/>
                                  </p:stCondLst>
                                  <p:childTnLst>
                                    <p:set>
                                      <p:cBhvr>
                                        <p:cTn id="38" dur="1" fill="hold">
                                          <p:stCondLst>
                                            <p:cond delay="0"/>
                                          </p:stCondLst>
                                        </p:cTn>
                                        <p:tgtEl>
                                          <p:spTgt spid="2">
                                            <p:graphicEl>
                                              <a:dgm id="{B550ABCD-6FE3-40A7-BB54-AF15C0EBBB97}"/>
                                            </p:graphicEl>
                                          </p:spTgt>
                                        </p:tgtEl>
                                        <p:attrNameLst>
                                          <p:attrName>style.visibility</p:attrName>
                                        </p:attrNameLst>
                                      </p:cBhvr>
                                      <p:to>
                                        <p:strVal val="visible"/>
                                      </p:to>
                                    </p:set>
                                  </p:childTnLst>
                                </p:cTn>
                              </p:par>
                            </p:childTnLst>
                          </p:cTn>
                        </p:par>
                        <p:par>
                          <p:cTn id="39" fill="hold">
                            <p:stCondLst>
                              <p:cond delay="6000"/>
                            </p:stCondLst>
                            <p:childTnLst>
                              <p:par>
                                <p:cTn id="40" presetID="1" presetClass="entr" presetSubtype="0" fill="hold" grpId="0" nodeType="afterEffect">
                                  <p:stCondLst>
                                    <p:cond delay="500"/>
                                  </p:stCondLst>
                                  <p:childTnLst>
                                    <p:set>
                                      <p:cBhvr>
                                        <p:cTn id="41" dur="1" fill="hold">
                                          <p:stCondLst>
                                            <p:cond delay="0"/>
                                          </p:stCondLst>
                                        </p:cTn>
                                        <p:tgtEl>
                                          <p:spTgt spid="2">
                                            <p:graphicEl>
                                              <a:dgm id="{43CFA721-3897-4E44-8457-FF12FD0F2BC9}"/>
                                            </p:graphicEl>
                                          </p:spTgt>
                                        </p:tgtEl>
                                        <p:attrNameLst>
                                          <p:attrName>style.visibility</p:attrName>
                                        </p:attrNameLst>
                                      </p:cBhvr>
                                      <p:to>
                                        <p:strVal val="visible"/>
                                      </p:to>
                                    </p:set>
                                  </p:childTnLst>
                                </p:cTn>
                              </p:par>
                            </p:childTnLst>
                          </p:cTn>
                        </p:par>
                        <p:par>
                          <p:cTn id="42" fill="hold">
                            <p:stCondLst>
                              <p:cond delay="6500"/>
                            </p:stCondLst>
                            <p:childTnLst>
                              <p:par>
                                <p:cTn id="43" presetID="1" presetClass="entr" presetSubtype="0" fill="hold" grpId="0" nodeType="afterEffect">
                                  <p:stCondLst>
                                    <p:cond delay="500"/>
                                  </p:stCondLst>
                                  <p:childTnLst>
                                    <p:set>
                                      <p:cBhvr>
                                        <p:cTn id="44" dur="1" fill="hold">
                                          <p:stCondLst>
                                            <p:cond delay="0"/>
                                          </p:stCondLst>
                                        </p:cTn>
                                        <p:tgtEl>
                                          <p:spTgt spid="2">
                                            <p:graphicEl>
                                              <a:dgm id="{558FE622-789A-4909-B0FC-664113B993A8}"/>
                                            </p:graphicEl>
                                          </p:spTgt>
                                        </p:tgtEl>
                                        <p:attrNameLst>
                                          <p:attrName>style.visibility</p:attrName>
                                        </p:attrNameLst>
                                      </p:cBhvr>
                                      <p:to>
                                        <p:strVal val="visible"/>
                                      </p:to>
                                    </p:set>
                                  </p:childTnLst>
                                </p:cTn>
                              </p:par>
                            </p:childTnLst>
                          </p:cTn>
                        </p:par>
                        <p:par>
                          <p:cTn id="45" fill="hold">
                            <p:stCondLst>
                              <p:cond delay="7000"/>
                            </p:stCondLst>
                            <p:childTnLst>
                              <p:par>
                                <p:cTn id="46" presetID="1" presetClass="entr" presetSubtype="0" fill="hold" grpId="0" nodeType="afterEffect">
                                  <p:stCondLst>
                                    <p:cond delay="500"/>
                                  </p:stCondLst>
                                  <p:childTnLst>
                                    <p:set>
                                      <p:cBhvr>
                                        <p:cTn id="47" dur="1" fill="hold">
                                          <p:stCondLst>
                                            <p:cond delay="0"/>
                                          </p:stCondLst>
                                        </p:cTn>
                                        <p:tgtEl>
                                          <p:spTgt spid="2">
                                            <p:graphicEl>
                                              <a:dgm id="{47E5304B-981C-42F8-A649-2E62DFB29B2C}"/>
                                            </p:graphicEl>
                                          </p:spTgt>
                                        </p:tgtEl>
                                        <p:attrNameLst>
                                          <p:attrName>style.visibility</p:attrName>
                                        </p:attrNameLst>
                                      </p:cBhvr>
                                      <p:to>
                                        <p:strVal val="visible"/>
                                      </p:to>
                                    </p:set>
                                  </p:childTnLst>
                                </p:cTn>
                              </p:par>
                            </p:childTnLst>
                          </p:cTn>
                        </p:par>
                        <p:par>
                          <p:cTn id="48" fill="hold">
                            <p:stCondLst>
                              <p:cond delay="7500"/>
                            </p:stCondLst>
                            <p:childTnLst>
                              <p:par>
                                <p:cTn id="49" presetID="1" presetClass="entr" presetSubtype="0" fill="hold" grpId="0" nodeType="afterEffect">
                                  <p:stCondLst>
                                    <p:cond delay="500"/>
                                  </p:stCondLst>
                                  <p:childTnLst>
                                    <p:set>
                                      <p:cBhvr>
                                        <p:cTn id="50" dur="1" fill="hold">
                                          <p:stCondLst>
                                            <p:cond delay="0"/>
                                          </p:stCondLst>
                                        </p:cTn>
                                        <p:tgtEl>
                                          <p:spTgt spid="10"/>
                                        </p:tgtEl>
                                        <p:attrNameLst>
                                          <p:attrName>style.visibility</p:attrName>
                                        </p:attrNameLst>
                                      </p:cBhvr>
                                      <p:to>
                                        <p:strVal val="visible"/>
                                      </p:to>
                                    </p:set>
                                  </p:childTnLst>
                                </p:cTn>
                              </p:par>
                            </p:childTnLst>
                          </p:cTn>
                        </p:par>
                        <p:par>
                          <p:cTn id="51" fill="hold">
                            <p:stCondLst>
                              <p:cond delay="8000"/>
                            </p:stCondLst>
                            <p:childTnLst>
                              <p:par>
                                <p:cTn id="52" presetID="1" presetClass="entr" presetSubtype="0" fill="hold" grpId="0" nodeType="afterEffect">
                                  <p:stCondLst>
                                    <p:cond delay="500"/>
                                  </p:stCondLst>
                                  <p:childTnLst>
                                    <p:set>
                                      <p:cBhvr>
                                        <p:cTn id="53" dur="1" fill="hold">
                                          <p:stCondLst>
                                            <p:cond delay="0"/>
                                          </p:stCondLst>
                                        </p:cTn>
                                        <p:tgtEl>
                                          <p:spTgt spid="6"/>
                                        </p:tgtEl>
                                        <p:attrNameLst>
                                          <p:attrName>style.visibility</p:attrName>
                                        </p:attrNameLst>
                                      </p:cBhvr>
                                      <p:to>
                                        <p:strVal val="visible"/>
                                      </p:to>
                                    </p:set>
                                  </p:childTnLst>
                                </p:cTn>
                              </p:par>
                            </p:childTnLst>
                          </p:cTn>
                        </p:par>
                        <p:par>
                          <p:cTn id="54" fill="hold">
                            <p:stCondLst>
                              <p:cond delay="8500"/>
                            </p:stCondLst>
                            <p:childTnLst>
                              <p:par>
                                <p:cTn id="55" presetID="1" presetClass="entr" presetSubtype="0" fill="hold" grpId="0" nodeType="afterEffect">
                                  <p:stCondLst>
                                    <p:cond delay="50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Sub>
          <a:bldDgm bld="one"/>
        </p:bldSub>
      </p:bldGraphic>
      <p:bldP spid="3" grpId="0" animBg="1"/>
      <p:bldP spid="6" grpId="0" animBg="1"/>
      <p:bldP spid="10" grpId="0" animBg="1"/>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4784643"/>
          </a:xfrm>
          <a:prstGeom prst="rect">
            <a:avLst/>
          </a:prstGeom>
        </p:spPr>
        <p:txBody>
          <a:bodyPr vert="horz" wrap="square" lIns="0" tIns="13970" rIns="0" bIns="0" rtlCol="0">
            <a:spAutoFit/>
          </a:bodyPr>
          <a:lstStyle/>
          <a:p>
            <a:pPr marL="12700">
              <a:spcBef>
                <a:spcPts val="110"/>
              </a:spcBef>
            </a:pPr>
            <a:r>
              <a:rPr lang="en-US" sz="4000" b="1" spc="50" dirty="0">
                <a:solidFill>
                  <a:srgbClr val="E12227"/>
                </a:solidFill>
                <a:cs typeface="Tahoma"/>
              </a:rPr>
              <a:t>Tools helpful for brainstorm solutions</a:t>
            </a: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SCAMPER</a:t>
            </a: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It is used to search for solutions to specific problems;</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It is easy to implement, it works well both in group and individual work;</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It enables continuous improvement while solving problems (or coming up with new ideas / improving the existing ones);</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It is based on the principles known from traditional brainstorming, however, it gives the context, starting point, inspires, prompts not limiting, but directing our thinking on the right track;</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Before starting the process of creating solutions, we carefully define the problem to be worked on, set a goal, preferably to break it down into smaller components that will allow you to review its basic features (combining various aspects of the problem);</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747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181100"/>
            <a:ext cx="16587945" cy="5607945"/>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SCAMPER</a:t>
            </a: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After defining the topic, we start looking for solutions according to 7 designated areas / thinking techniques.</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SCAMPER is an acronym for the English equivalent of the next steps / phases / areas of the invention process that organize and reinforce this process. These are:</a:t>
            </a:r>
            <a:endParaRPr lang="pl-PL" altLang="es-ES" sz="2500" dirty="0">
              <a:latin typeface="Calibri" panose="020F0502020204030204" pitchFamily="34" charset="0"/>
              <a:cs typeface="Calibri" panose="020F0502020204030204" pitchFamily="34" charset="0"/>
            </a:endParaRPr>
          </a:p>
          <a:p>
            <a:pPr marL="5653088" indent="-84138">
              <a:spcBef>
                <a:spcPts val="110"/>
              </a:spcBef>
              <a:spcAft>
                <a:spcPts val="600"/>
              </a:spcAft>
            </a:pPr>
            <a:r>
              <a:rPr lang="pl-PL" sz="2500" b="1" dirty="0">
                <a:latin typeface="Calibri" panose="020F0502020204030204" pitchFamily="34" charset="0"/>
              </a:rPr>
              <a:t> </a:t>
            </a:r>
            <a:r>
              <a:rPr lang="pl-PL" sz="2800" b="1" dirty="0"/>
              <a:t>S   – </a:t>
            </a:r>
            <a:r>
              <a:rPr lang="pl-PL" sz="2800" b="1" dirty="0" err="1"/>
              <a:t>substitute</a:t>
            </a:r>
            <a:endParaRPr lang="pl-PL" altLang="es-ES" sz="2500" dirty="0">
              <a:latin typeface="Calibri" panose="020F0502020204030204" pitchFamily="34" charset="0"/>
              <a:cs typeface="Calibri" panose="020F0502020204030204" pitchFamily="34" charset="0"/>
            </a:endParaRPr>
          </a:p>
          <a:p>
            <a:pPr marL="5111750" indent="541338" defTabSz="1081088">
              <a:spcBef>
                <a:spcPts val="110"/>
              </a:spcBef>
              <a:spcAft>
                <a:spcPts val="600"/>
              </a:spcAft>
              <a:tabLst>
                <a:tab pos="5568950" algn="l"/>
              </a:tabLst>
            </a:pPr>
            <a:r>
              <a:rPr lang="pl-PL" sz="2800" b="1" dirty="0"/>
              <a:t>C   – </a:t>
            </a:r>
            <a:r>
              <a:rPr lang="pl-PL" sz="2800" b="1" dirty="0" err="1"/>
              <a:t>combine</a:t>
            </a:r>
            <a:endParaRPr lang="pl-PL" sz="2800" dirty="0"/>
          </a:p>
          <a:p>
            <a:pPr marL="5111750" indent="541338" defTabSz="1081088">
              <a:spcBef>
                <a:spcPts val="110"/>
              </a:spcBef>
              <a:spcAft>
                <a:spcPts val="600"/>
              </a:spcAft>
              <a:tabLst>
                <a:tab pos="5568950" algn="l"/>
              </a:tabLst>
            </a:pPr>
            <a:r>
              <a:rPr lang="pl-PL" sz="2800" b="1" dirty="0"/>
              <a:t>A   – </a:t>
            </a:r>
            <a:r>
              <a:rPr lang="pl-PL" sz="2800" b="1" dirty="0" err="1"/>
              <a:t>adapt</a:t>
            </a:r>
            <a:endParaRPr lang="pl-PL" sz="2800" b="1" dirty="0"/>
          </a:p>
          <a:p>
            <a:pPr marL="5111750" indent="541338" defTabSz="1081088">
              <a:spcBef>
                <a:spcPts val="110"/>
              </a:spcBef>
              <a:spcAft>
                <a:spcPts val="600"/>
              </a:spcAft>
              <a:tabLst>
                <a:tab pos="5568950" algn="l"/>
              </a:tabLst>
            </a:pPr>
            <a:r>
              <a:rPr lang="pl-PL" sz="2800" b="1" dirty="0"/>
              <a:t>M – </a:t>
            </a:r>
            <a:r>
              <a:rPr lang="pl-PL" sz="2800" b="1" dirty="0" err="1"/>
              <a:t>modify</a:t>
            </a:r>
            <a:r>
              <a:rPr lang="pl-PL" sz="2800" b="1" dirty="0"/>
              <a:t> </a:t>
            </a:r>
          </a:p>
          <a:p>
            <a:pPr marL="5111750" indent="541338" defTabSz="1081088">
              <a:spcBef>
                <a:spcPts val="110"/>
              </a:spcBef>
              <a:spcAft>
                <a:spcPts val="600"/>
              </a:spcAft>
              <a:tabLst>
                <a:tab pos="5568950" algn="l"/>
              </a:tabLst>
            </a:pPr>
            <a:r>
              <a:rPr lang="pl-PL" sz="2800" b="1" dirty="0"/>
              <a:t>P   – </a:t>
            </a:r>
            <a:r>
              <a:rPr lang="pl-PL" sz="2800" b="1" dirty="0" err="1"/>
              <a:t>put</a:t>
            </a:r>
            <a:r>
              <a:rPr lang="pl-PL" sz="2800" b="1" dirty="0"/>
              <a:t> to </a:t>
            </a:r>
            <a:r>
              <a:rPr lang="pl-PL" sz="2800" b="1" dirty="0" err="1"/>
              <a:t>another</a:t>
            </a:r>
            <a:r>
              <a:rPr lang="pl-PL" sz="2800" b="1" dirty="0"/>
              <a:t> </a:t>
            </a:r>
            <a:r>
              <a:rPr lang="pl-PL" sz="2800" b="1" dirty="0" err="1"/>
              <a:t>use</a:t>
            </a:r>
            <a:r>
              <a:rPr lang="pl-PL" sz="2800" b="1" dirty="0"/>
              <a:t> </a:t>
            </a:r>
          </a:p>
          <a:p>
            <a:pPr marL="5111750" indent="541338" defTabSz="1081088">
              <a:spcBef>
                <a:spcPts val="110"/>
              </a:spcBef>
              <a:spcAft>
                <a:spcPts val="600"/>
              </a:spcAft>
              <a:tabLst>
                <a:tab pos="5568950" algn="l"/>
              </a:tabLst>
            </a:pPr>
            <a:r>
              <a:rPr lang="pl-PL" sz="2800" b="1" dirty="0"/>
              <a:t>E   – </a:t>
            </a:r>
            <a:r>
              <a:rPr lang="pl-PL" sz="2800" b="1" dirty="0" err="1"/>
              <a:t>eliminate</a:t>
            </a:r>
            <a:r>
              <a:rPr lang="pl-PL" sz="2800" b="1" dirty="0"/>
              <a:t> </a:t>
            </a:r>
          </a:p>
          <a:p>
            <a:pPr marL="5111750" indent="541338" defTabSz="1081088">
              <a:spcBef>
                <a:spcPts val="110"/>
              </a:spcBef>
              <a:spcAft>
                <a:spcPts val="600"/>
              </a:spcAft>
              <a:tabLst>
                <a:tab pos="5568950" algn="l"/>
              </a:tabLst>
            </a:pPr>
            <a:r>
              <a:rPr lang="pl-PL" sz="2800" b="1" dirty="0"/>
              <a:t>R   – </a:t>
            </a:r>
            <a:r>
              <a:rPr lang="pl-PL" sz="2800" b="1" dirty="0" err="1"/>
              <a:t>reverse</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6477000" y="3162300"/>
            <a:ext cx="495300" cy="3733800"/>
          </a:xfrm>
          <a:prstGeom prst="rect">
            <a:avLst/>
          </a:prstGeom>
          <a:noFill/>
          <a:ln w="38100">
            <a:solidFill>
              <a:srgbClr val="E12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p:cNvSpPr/>
          <p:nvPr/>
        </p:nvSpPr>
        <p:spPr>
          <a:xfrm>
            <a:off x="1323109" y="7238547"/>
            <a:ext cx="15087600" cy="1200329"/>
          </a:xfrm>
          <a:prstGeom prst="rect">
            <a:avLst/>
          </a:prstGeom>
        </p:spPr>
        <p:txBody>
          <a:bodyPr wrap="square">
            <a:spAutoFit/>
          </a:bodyPr>
          <a:lstStyle/>
          <a:p>
            <a:pPr indent="20955" fontAlgn="base">
              <a:spcAft>
                <a:spcPts val="0"/>
              </a:spcAft>
            </a:pPr>
            <a:r>
              <a:rPr lang="en-US" dirty="0">
                <a:ea typeface="Times New Roman"/>
              </a:rPr>
              <a:t>Creative Thinking | SCAMPER Technique: </a:t>
            </a:r>
            <a:r>
              <a:rPr lang="en-US" u="sng" dirty="0">
                <a:solidFill>
                  <a:srgbClr val="002060"/>
                </a:solidFill>
                <a:ea typeface="Times New Roman"/>
                <a:hlinkClick r:id="rId5"/>
              </a:rPr>
              <a:t>https://www.youtube.com/watch?v=aj6a8cHmug8</a:t>
            </a:r>
            <a:r>
              <a:rPr lang="en-US" dirty="0">
                <a:solidFill>
                  <a:srgbClr val="002060"/>
                </a:solidFill>
                <a:ea typeface="Times New Roman"/>
              </a:rPr>
              <a:t> </a:t>
            </a:r>
            <a:endParaRPr lang="pl-PL" sz="2400" dirty="0">
              <a:latin typeface="Times New Roman"/>
              <a:ea typeface="Times New Roman"/>
            </a:endParaRPr>
          </a:p>
          <a:p>
            <a:pPr indent="20955" fontAlgn="base">
              <a:spcAft>
                <a:spcPts val="0"/>
              </a:spcAft>
            </a:pPr>
            <a:r>
              <a:rPr lang="en-US" dirty="0">
                <a:ea typeface="Times New Roman"/>
              </a:rPr>
              <a:t>How can SCAMPER help build &amp; shape ideas?:</a:t>
            </a:r>
            <a:r>
              <a:rPr lang="pl-PL" dirty="0">
                <a:ea typeface="Times New Roman"/>
              </a:rPr>
              <a:t> </a:t>
            </a:r>
            <a:r>
              <a:rPr lang="pl-PL" u="sng" dirty="0">
                <a:solidFill>
                  <a:srgbClr val="002060"/>
                </a:solidFill>
                <a:ea typeface="Times New Roman"/>
                <a:hlinkClick r:id="rId6"/>
              </a:rPr>
              <a:t>https://www.youtube.com/watch?v=qRY-1YAmbY4</a:t>
            </a:r>
            <a:r>
              <a:rPr lang="pl-PL" dirty="0">
                <a:solidFill>
                  <a:srgbClr val="002060"/>
                </a:solidFill>
                <a:ea typeface="Times New Roman"/>
              </a:rPr>
              <a:t> </a:t>
            </a:r>
            <a:endParaRPr lang="pl-PL" sz="2400" dirty="0">
              <a:latin typeface="Times New Roman"/>
              <a:ea typeface="Times New Roman"/>
            </a:endParaRPr>
          </a:p>
          <a:p>
            <a:pPr indent="20955" fontAlgn="base">
              <a:spcAft>
                <a:spcPts val="0"/>
              </a:spcAft>
            </a:pPr>
            <a:r>
              <a:rPr lang="en-US" dirty="0">
                <a:ea typeface="Times New Roman"/>
              </a:rPr>
              <a:t>The SCAMPER brainstorming technique: how it works!: </a:t>
            </a:r>
            <a:r>
              <a:rPr lang="en-US" u="sng" dirty="0">
                <a:solidFill>
                  <a:srgbClr val="002060"/>
                </a:solidFill>
                <a:ea typeface="Times New Roman"/>
                <a:hlinkClick r:id="rId7"/>
              </a:rPr>
              <a:t>https://www.youtube.com/watch?v=zEMYzys0fNQ</a:t>
            </a:r>
            <a:r>
              <a:rPr lang="en-US" dirty="0">
                <a:solidFill>
                  <a:srgbClr val="002060"/>
                </a:solidFill>
                <a:ea typeface="Times New Roman"/>
              </a:rPr>
              <a:t> </a:t>
            </a:r>
            <a:endParaRPr lang="pl-PL" sz="2400" dirty="0">
              <a:latin typeface="Times New Roman"/>
              <a:ea typeface="Times New Roman"/>
            </a:endParaRPr>
          </a:p>
          <a:p>
            <a:pPr indent="20955" fontAlgn="base">
              <a:spcAft>
                <a:spcPts val="0"/>
              </a:spcAft>
            </a:pPr>
            <a:r>
              <a:rPr lang="en-US" dirty="0">
                <a:ea typeface="Times New Roman"/>
              </a:rPr>
              <a:t>The Scamper Technique Explained: </a:t>
            </a:r>
            <a:r>
              <a:rPr lang="en-US" u="sng" dirty="0">
                <a:solidFill>
                  <a:srgbClr val="002060"/>
                </a:solidFill>
                <a:ea typeface="Times New Roman"/>
                <a:hlinkClick r:id="rId8"/>
              </a:rPr>
              <a:t>https://www.youtube.com/watch?v=u4hKqgEeWRg</a:t>
            </a:r>
            <a:r>
              <a:rPr lang="en-US" dirty="0">
                <a:solidFill>
                  <a:srgbClr val="002060"/>
                </a:solidFill>
                <a:ea typeface="Times New Roman"/>
              </a:rPr>
              <a:t> </a:t>
            </a:r>
            <a:endParaRPr lang="pl-PL" sz="2400" dirty="0">
              <a:effectLst/>
              <a:latin typeface="Times New Roman"/>
              <a:ea typeface="Times New Roman"/>
            </a:endParaRPr>
          </a:p>
        </p:txBody>
      </p:sp>
      <p:sp>
        <p:nvSpPr>
          <p:cNvPr id="10" name="Oval 18">
            <a:extLst>
              <a:ext uri="{FF2B5EF4-FFF2-40B4-BE49-F238E27FC236}">
                <a16:creationId xmlns:a16="http://schemas.microsoft.com/office/drawing/2014/main" id="{CB5A255A-B23C-4604-BC56-9DD8D4BC7704}"/>
              </a:ext>
            </a:extLst>
          </p:cNvPr>
          <p:cNvSpPr/>
          <p:nvPr/>
        </p:nvSpPr>
        <p:spPr>
          <a:xfrm>
            <a:off x="491247" y="7461514"/>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1" name="Rectangle 36">
            <a:extLst>
              <a:ext uri="{FF2B5EF4-FFF2-40B4-BE49-F238E27FC236}">
                <a16:creationId xmlns:a16="http://schemas.microsoft.com/office/drawing/2014/main" id="{F524A302-5A70-43C5-9A42-B44CDC7F3DB0}"/>
              </a:ext>
            </a:extLst>
          </p:cNvPr>
          <p:cNvSpPr/>
          <p:nvPr/>
        </p:nvSpPr>
        <p:spPr>
          <a:xfrm>
            <a:off x="662655" y="766668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3565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9" end="9"/>
                                            </p:txEl>
                                          </p:spTgt>
                                        </p:tgtEl>
                                        <p:attrNameLst>
                                          <p:attrName>style.visibility</p:attrName>
                                        </p:attrNameLst>
                                      </p:cBhvr>
                                      <p:to>
                                        <p:strVal val="visible"/>
                                      </p:to>
                                    </p:set>
                                    <p:anim calcmode="lin" valueType="num">
                                      <p:cBhvr additive="base">
                                        <p:cTn id="5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1" presetClass="entr" presetSubtype="0" fill="hold" grpId="0" nodeType="afterEffect">
                                  <p:stCondLst>
                                    <p:cond delay="500"/>
                                  </p:stCondLst>
                                  <p:childTnLst>
                                    <p:set>
                                      <p:cBhvr>
                                        <p:cTn id="56" dur="1" fill="hold">
                                          <p:stCondLst>
                                            <p:cond delay="0"/>
                                          </p:stCondLst>
                                        </p:cTn>
                                        <p:tgtEl>
                                          <p:spTgt spid="2">
                                            <p:bg/>
                                          </p:spTgt>
                                        </p:tgtEl>
                                        <p:attrNameLst>
                                          <p:attrName>style.visibility</p:attrName>
                                        </p:attrNameLst>
                                      </p:cBhvr>
                                      <p:to>
                                        <p:strVal val="visible"/>
                                      </p:to>
                                    </p:set>
                                  </p:childTnLst>
                                </p:cTn>
                              </p:par>
                            </p:childTnLst>
                          </p:cTn>
                        </p:par>
                        <p:par>
                          <p:cTn id="57" fill="hold">
                            <p:stCondLst>
                              <p:cond delay="10500"/>
                            </p:stCondLst>
                            <p:childTnLst>
                              <p:par>
                                <p:cTn id="58" presetID="1" presetClass="entr" presetSubtype="0" fill="hold" grpId="0" nodeType="afterEffect" nodePh="1">
                                  <p:stCondLst>
                                    <p:cond delay="500"/>
                                  </p:stCondLst>
                                  <p:endCondLst>
                                    <p:cond evt="begin" delay="0">
                                      <p:tn val="58"/>
                                    </p:cond>
                                  </p:endCondLst>
                                  <p:childTnLst>
                                    <p:set>
                                      <p:cBhvr>
                                        <p:cTn id="59" dur="1" fill="hold">
                                          <p:stCondLst>
                                            <p:cond delay="0"/>
                                          </p:stCondLst>
                                        </p:cTn>
                                        <p:tgtEl>
                                          <p:spTgt spid="2">
                                            <p:txEl>
                                              <p:pRg st="0" end="0"/>
                                            </p:txEl>
                                          </p:spTgt>
                                        </p:tgtEl>
                                        <p:attrNameLst>
                                          <p:attrName>style.visibility</p:attrName>
                                        </p:attrNameLst>
                                      </p:cBhvr>
                                      <p:to>
                                        <p:strVal val="visible"/>
                                      </p:to>
                                    </p:set>
                                  </p:childTnLst>
                                </p:cTn>
                              </p:par>
                            </p:childTnLst>
                          </p:cTn>
                        </p:par>
                        <p:par>
                          <p:cTn id="60" fill="hold">
                            <p:stCondLst>
                              <p:cond delay="11000"/>
                            </p:stCondLst>
                            <p:childTnLst>
                              <p:par>
                                <p:cTn id="61" presetID="1" presetClass="entr" presetSubtype="0" fill="hold" grpId="0" nodeType="afterEffect">
                                  <p:stCondLst>
                                    <p:cond delay="500"/>
                                  </p:stCondLst>
                                  <p:childTnLst>
                                    <p:set>
                                      <p:cBhvr>
                                        <p:cTn id="62" dur="1" fill="hold">
                                          <p:stCondLst>
                                            <p:cond delay="0"/>
                                          </p:stCondLst>
                                        </p:cTn>
                                        <p:tgtEl>
                                          <p:spTgt spid="3">
                                            <p:txEl>
                                              <p:pRg st="0" end="0"/>
                                            </p:txEl>
                                          </p:spTgt>
                                        </p:tgtEl>
                                        <p:attrNameLst>
                                          <p:attrName>style.visibility</p:attrName>
                                        </p:attrNameLst>
                                      </p:cBhvr>
                                      <p:to>
                                        <p:strVal val="visible"/>
                                      </p:to>
                                    </p:set>
                                  </p:childTnLst>
                                </p:cTn>
                              </p:par>
                            </p:childTnLst>
                          </p:cTn>
                        </p:par>
                        <p:par>
                          <p:cTn id="63" fill="hold">
                            <p:stCondLst>
                              <p:cond delay="11500"/>
                            </p:stCondLst>
                            <p:childTnLst>
                              <p:par>
                                <p:cTn id="64" presetID="1" presetClass="entr" presetSubtype="0" fill="hold" grpId="0" nodeType="afterEffect">
                                  <p:stCondLst>
                                    <p:cond delay="500"/>
                                  </p:stCondLst>
                                  <p:childTnLst>
                                    <p:set>
                                      <p:cBhvr>
                                        <p:cTn id="65" dur="1" fill="hold">
                                          <p:stCondLst>
                                            <p:cond delay="0"/>
                                          </p:stCondLst>
                                        </p:cTn>
                                        <p:tgtEl>
                                          <p:spTgt spid="3">
                                            <p:txEl>
                                              <p:pRg st="1" end="1"/>
                                            </p:txEl>
                                          </p:spTgt>
                                        </p:tgtEl>
                                        <p:attrNameLst>
                                          <p:attrName>style.visibility</p:attrName>
                                        </p:attrNameLst>
                                      </p:cBhvr>
                                      <p:to>
                                        <p:strVal val="visible"/>
                                      </p:to>
                                    </p:set>
                                  </p:childTnLst>
                                </p:cTn>
                              </p:par>
                            </p:childTnLst>
                          </p:cTn>
                        </p:par>
                        <p:par>
                          <p:cTn id="66" fill="hold">
                            <p:stCondLst>
                              <p:cond delay="12000"/>
                            </p:stCondLst>
                            <p:childTnLst>
                              <p:par>
                                <p:cTn id="67" presetID="1" presetClass="entr" presetSubtype="0" fill="hold" grpId="0" nodeType="afterEffect">
                                  <p:stCondLst>
                                    <p:cond delay="500"/>
                                  </p:stCondLst>
                                  <p:childTnLst>
                                    <p:set>
                                      <p:cBhvr>
                                        <p:cTn id="68" dur="1" fill="hold">
                                          <p:stCondLst>
                                            <p:cond delay="0"/>
                                          </p:stCondLst>
                                        </p:cTn>
                                        <p:tgtEl>
                                          <p:spTgt spid="3">
                                            <p:txEl>
                                              <p:pRg st="2" end="2"/>
                                            </p:txEl>
                                          </p:spTgt>
                                        </p:tgtEl>
                                        <p:attrNameLst>
                                          <p:attrName>style.visibility</p:attrName>
                                        </p:attrNameLst>
                                      </p:cBhvr>
                                      <p:to>
                                        <p:strVal val="visible"/>
                                      </p:to>
                                    </p:set>
                                  </p:childTnLst>
                                </p:cTn>
                              </p:par>
                            </p:childTnLst>
                          </p:cTn>
                        </p:par>
                        <p:par>
                          <p:cTn id="69" fill="hold">
                            <p:stCondLst>
                              <p:cond delay="12500"/>
                            </p:stCondLst>
                            <p:childTnLst>
                              <p:par>
                                <p:cTn id="70" presetID="1" presetClass="entr" presetSubtype="0" fill="hold" grpId="0" nodeType="afterEffect">
                                  <p:stCondLst>
                                    <p:cond delay="500"/>
                                  </p:stCondLst>
                                  <p:childTnLst>
                                    <p:set>
                                      <p:cBhvr>
                                        <p:cTn id="71" dur="1" fill="hold">
                                          <p:stCondLst>
                                            <p:cond delay="0"/>
                                          </p:stCondLst>
                                        </p:cTn>
                                        <p:tgtEl>
                                          <p:spTgt spid="3">
                                            <p:txEl>
                                              <p:pRg st="3" end="3"/>
                                            </p:txEl>
                                          </p:spTgt>
                                        </p:tgtEl>
                                        <p:attrNameLst>
                                          <p:attrName>style.visibility</p:attrName>
                                        </p:attrNameLst>
                                      </p:cBhvr>
                                      <p:to>
                                        <p:strVal val="visible"/>
                                      </p:to>
                                    </p:set>
                                  </p:childTnLst>
                                </p:cTn>
                              </p:par>
                            </p:childTnLst>
                          </p:cTn>
                        </p:par>
                        <p:par>
                          <p:cTn id="72" fill="hold">
                            <p:stCondLst>
                              <p:cond delay="13000"/>
                            </p:stCondLst>
                            <p:childTnLst>
                              <p:par>
                                <p:cTn id="73" presetID="1" presetClass="entr" presetSubtype="0" fill="hold" grpId="0" nodeType="afterEffect">
                                  <p:stCondLst>
                                    <p:cond delay="500"/>
                                  </p:stCondLst>
                                  <p:childTnLst>
                                    <p:set>
                                      <p:cBhvr>
                                        <p:cTn id="74" dur="1" fill="hold">
                                          <p:stCondLst>
                                            <p:cond delay="0"/>
                                          </p:stCondLst>
                                        </p:cTn>
                                        <p:tgtEl>
                                          <p:spTgt spid="10">
                                            <p:bg/>
                                          </p:spTgt>
                                        </p:tgtEl>
                                        <p:attrNameLst>
                                          <p:attrName>style.visibility</p:attrName>
                                        </p:attrNameLst>
                                      </p:cBhvr>
                                      <p:to>
                                        <p:strVal val="visible"/>
                                      </p:to>
                                    </p:set>
                                  </p:childTnLst>
                                </p:cTn>
                              </p:par>
                            </p:childTnLst>
                          </p:cTn>
                        </p:par>
                        <p:par>
                          <p:cTn id="75" fill="hold">
                            <p:stCondLst>
                              <p:cond delay="13500"/>
                            </p:stCondLst>
                            <p:childTnLst>
                              <p:par>
                                <p:cTn id="76" presetID="1" presetClass="entr" presetSubtype="0" fill="hold" grpId="0" nodeType="afterEffect" nodePh="1">
                                  <p:stCondLst>
                                    <p:cond delay="500"/>
                                  </p:stCondLst>
                                  <p:endCondLst>
                                    <p:cond evt="begin" delay="0">
                                      <p:tn val="76"/>
                                    </p:cond>
                                  </p:endCondLst>
                                  <p:childTnLst>
                                    <p:set>
                                      <p:cBhvr>
                                        <p:cTn id="77" dur="1" fill="hold">
                                          <p:stCondLst>
                                            <p:cond delay="0"/>
                                          </p:stCondLst>
                                        </p:cTn>
                                        <p:tgtEl>
                                          <p:spTgt spid="10">
                                            <p:txEl>
                                              <p:pRg st="0" end="0"/>
                                            </p:txEl>
                                          </p:spTgt>
                                        </p:tgtEl>
                                        <p:attrNameLst>
                                          <p:attrName>style.visibility</p:attrName>
                                        </p:attrNameLst>
                                      </p:cBhvr>
                                      <p:to>
                                        <p:strVal val="visible"/>
                                      </p:to>
                                    </p:set>
                                  </p:childTnLst>
                                </p:cTn>
                              </p:par>
                            </p:childTnLst>
                          </p:cTn>
                        </p:par>
                        <p:par>
                          <p:cTn id="78" fill="hold">
                            <p:stCondLst>
                              <p:cond delay="14000"/>
                            </p:stCondLst>
                            <p:childTnLst>
                              <p:par>
                                <p:cTn id="79" presetID="1" presetClass="entr" presetSubtype="0" fill="hold" grpId="0" nodeType="afterEffect">
                                  <p:stCondLst>
                                    <p:cond delay="500"/>
                                  </p:stCondLst>
                                  <p:childTnLst>
                                    <p:set>
                                      <p:cBhvr>
                                        <p:cTn id="80" dur="1" fill="hold">
                                          <p:stCondLst>
                                            <p:cond delay="0"/>
                                          </p:stCondLst>
                                        </p:cTn>
                                        <p:tgtEl>
                                          <p:spTgt spid="11">
                                            <p:bg/>
                                          </p:spTgt>
                                        </p:tgtEl>
                                        <p:attrNameLst>
                                          <p:attrName>style.visibility</p:attrName>
                                        </p:attrNameLst>
                                      </p:cBhvr>
                                      <p:to>
                                        <p:strVal val="visible"/>
                                      </p:to>
                                    </p:set>
                                  </p:childTnLst>
                                </p:cTn>
                              </p:par>
                            </p:childTnLst>
                          </p:cTn>
                        </p:par>
                        <p:par>
                          <p:cTn id="81" fill="hold">
                            <p:stCondLst>
                              <p:cond delay="14500"/>
                            </p:stCondLst>
                            <p:childTnLst>
                              <p:par>
                                <p:cTn id="82" presetID="1" presetClass="entr" presetSubtype="0" fill="hold" grpId="0" nodeType="afterEffect" nodePh="1">
                                  <p:stCondLst>
                                    <p:cond delay="500"/>
                                  </p:stCondLst>
                                  <p:endCondLst>
                                    <p:cond evt="begin" delay="0">
                                      <p:tn val="82"/>
                                    </p:cond>
                                  </p:endCondLst>
                                  <p:childTnLst>
                                    <p:set>
                                      <p:cBhvr>
                                        <p:cTn id="8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2" grpId="0" build="p" bldLvl="2" animBg="1"/>
      <p:bldP spid="3" grpId="0" build="p" bldLvl="2"/>
      <p:bldP spid="10" grpId="0" build="p" bldLvl="2" animBg="1"/>
      <p:bldP spid="11" grpId="0" build="p" bldLvl="2"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1066800" y="1028700"/>
            <a:ext cx="16587945" cy="6721071"/>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SCAMPER</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S – substitute</a:t>
            </a:r>
            <a:r>
              <a:rPr lang="pl-PL" altLang="es-ES" sz="2500" b="1" dirty="0">
                <a:latin typeface="Calibri" panose="020F0502020204030204" pitchFamily="34" charset="0"/>
                <a:cs typeface="Calibri" panose="020F0502020204030204" pitchFamily="34" charset="0"/>
              </a:rPr>
              <a:t>, </a:t>
            </a:r>
            <a:r>
              <a:rPr lang="en-US" altLang="es-ES" sz="2500" b="1" dirty="0">
                <a:latin typeface="Calibri" panose="020F0502020204030204" pitchFamily="34" charset="0"/>
                <a:cs typeface="Calibri" panose="020F0502020204030204" pitchFamily="34" charset="0"/>
              </a:rPr>
              <a:t>replace </a:t>
            </a:r>
            <a:r>
              <a:rPr lang="en-US" altLang="es-ES" sz="2500" dirty="0">
                <a:latin typeface="Calibri" panose="020F0502020204030204" pitchFamily="34" charset="0"/>
                <a:cs typeface="Calibri" panose="020F0502020204030204" pitchFamily="34" charset="0"/>
              </a:rPr>
              <a:t>- we replace a certain fragment of a problem (concept, product / service, process, procedures) with another.</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C - combine - </a:t>
            </a:r>
            <a:r>
              <a:rPr lang="en-US" altLang="es-ES" sz="2500" dirty="0">
                <a:latin typeface="Calibri" panose="020F0502020204030204" pitchFamily="34" charset="0"/>
                <a:cs typeface="Calibri" panose="020F0502020204030204" pitchFamily="34" charset="0"/>
              </a:rPr>
              <a:t>we combine the thing we are analyzing with another. Perhaps one solution on its own does not bring the desired results, but when combined with another idea, it will be more efficient.</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A - adapt </a:t>
            </a:r>
            <a:r>
              <a:rPr lang="en-US" altLang="es-ES" sz="2500" dirty="0">
                <a:latin typeface="Calibri" panose="020F0502020204030204" pitchFamily="34" charset="0"/>
                <a:cs typeface="Calibri" panose="020F0502020204030204" pitchFamily="34" charset="0"/>
              </a:rPr>
              <a:t>- we copy the existing solution, we transfer something that works well in another field to ours, to our problem.</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M - modify </a:t>
            </a:r>
            <a:r>
              <a:rPr lang="en-US" altLang="es-ES" sz="2500" dirty="0">
                <a:latin typeface="Calibri" panose="020F0502020204030204" pitchFamily="34" charset="0"/>
                <a:cs typeface="Calibri" panose="020F0502020204030204" pitchFamily="34" charset="0"/>
              </a:rPr>
              <a:t>- we change shapes, sizes, scale, colors, arrangement, </a:t>
            </a:r>
            <a:r>
              <a:rPr lang="en-US" altLang="es-ES" sz="2500" dirty="0" err="1">
                <a:latin typeface="Calibri" panose="020F0502020204030204" pitchFamily="34" charset="0"/>
                <a:cs typeface="Calibri" panose="020F0502020204030204" pitchFamily="34" charset="0"/>
              </a:rPr>
              <a:t>etc</a:t>
            </a:r>
            <a:r>
              <a:rPr lang="en-US" altLang="es-ES" sz="2500" dirty="0">
                <a:latin typeface="Calibri" panose="020F0502020204030204" pitchFamily="34" charset="0"/>
                <a:cs typeface="Calibri" panose="020F0502020204030204" pitchFamily="34" charset="0"/>
              </a:rPr>
              <a:t>, aspect of a situation or problem, anything that can be modified to see if it gives new value, insight.</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P - put to another use</a:t>
            </a:r>
            <a:r>
              <a:rPr lang="pl-PL" altLang="es-ES" sz="2500" b="1" dirty="0">
                <a:latin typeface="Calibri" panose="020F0502020204030204" pitchFamily="34" charset="0"/>
                <a:cs typeface="Calibri" panose="020F0502020204030204" pitchFamily="34" charset="0"/>
              </a:rPr>
              <a:t>, </a:t>
            </a:r>
            <a:r>
              <a:rPr lang="en-US" altLang="es-ES" sz="2500" b="1" dirty="0">
                <a:latin typeface="Calibri" panose="020F0502020204030204" pitchFamily="34" charset="0"/>
                <a:cs typeface="Calibri" panose="020F0502020204030204" pitchFamily="34" charset="0"/>
              </a:rPr>
              <a:t>propose a different use - </a:t>
            </a:r>
            <a:r>
              <a:rPr lang="en-US" altLang="es-ES" sz="2500" dirty="0">
                <a:latin typeface="Calibri" panose="020F0502020204030204" pitchFamily="34" charset="0"/>
                <a:cs typeface="Calibri" panose="020F0502020204030204" pitchFamily="34" charset="0"/>
              </a:rPr>
              <a:t>we use an existing idea, but in a different way than intended. For example, we modify the target group or the way of using the discussed item (in the context of the discussed problem).</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E – eliminate</a:t>
            </a:r>
            <a:r>
              <a:rPr lang="pl-PL" altLang="es-ES" sz="2500" b="1" dirty="0">
                <a:latin typeface="Calibri" panose="020F0502020204030204" pitchFamily="34" charset="0"/>
                <a:cs typeface="Calibri" panose="020F0502020204030204" pitchFamily="34" charset="0"/>
              </a:rPr>
              <a:t>,</a:t>
            </a:r>
            <a:r>
              <a:rPr lang="en-US" altLang="es-ES" sz="2500" b="1" dirty="0">
                <a:latin typeface="Calibri" panose="020F0502020204030204" pitchFamily="34" charset="0"/>
                <a:cs typeface="Calibri" panose="020F0502020204030204" pitchFamily="34" charset="0"/>
              </a:rPr>
              <a:t> remove </a:t>
            </a:r>
            <a:r>
              <a:rPr lang="en-US" altLang="es-ES" sz="2500" dirty="0">
                <a:latin typeface="Calibri" panose="020F0502020204030204" pitchFamily="34" charset="0"/>
                <a:cs typeface="Calibri" panose="020F0502020204030204" pitchFamily="34" charset="0"/>
              </a:rPr>
              <a:t>- we remove, we subtract some elements, thus we create a new idea, we wonder how we can simplify the process we are analyzing. We give up wastage and ineffective processes to ultimately improve them.</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R – reverse</a:t>
            </a:r>
            <a:r>
              <a:rPr lang="pl-PL" altLang="es-ES" sz="2500" b="1" dirty="0">
                <a:latin typeface="Calibri" panose="020F0502020204030204" pitchFamily="34" charset="0"/>
                <a:cs typeface="Calibri" panose="020F0502020204030204" pitchFamily="34" charset="0"/>
              </a:rPr>
              <a:t>, </a:t>
            </a:r>
            <a:r>
              <a:rPr lang="en-US" altLang="es-ES" sz="2500" b="1" dirty="0">
                <a:latin typeface="Calibri" panose="020F0502020204030204" pitchFamily="34" charset="0"/>
                <a:cs typeface="Calibri" panose="020F0502020204030204" pitchFamily="34" charset="0"/>
              </a:rPr>
              <a:t>change the order </a:t>
            </a:r>
            <a:r>
              <a:rPr lang="en-US" altLang="es-ES" sz="2500" dirty="0">
                <a:latin typeface="Calibri" panose="020F0502020204030204" pitchFamily="34" charset="0"/>
                <a:cs typeface="Calibri" panose="020F0502020204030204" pitchFamily="34" charset="0"/>
              </a:rPr>
              <a:t>- we change the layout, arrangement, components of the product, we turn the situation upside down, we start from the end, contrary to the original goal.</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106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50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50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2" presetClass="entr" presetSubtype="0" fill="hold" grpId="0" nodeType="afterEffect">
                                  <p:stCondLst>
                                    <p:cond delay="50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2" presetClass="entr" presetSubtype="0" fill="hold" grpId="0" nodeType="afterEffect">
                                  <p:stCondLst>
                                    <p:cond delay="50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500"/>
                            </p:stCondLst>
                            <p:childTnLst>
                              <p:par>
                                <p:cTn id="47" presetID="42" presetClass="entr" presetSubtype="0" fill="hold" grpId="0" nodeType="afterEffect">
                                  <p:stCondLst>
                                    <p:cond delay="50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621091" y="1257300"/>
            <a:ext cx="16587945" cy="5628464"/>
          </a:xfrm>
          <a:prstGeom prst="rect">
            <a:avLst/>
          </a:prstGeom>
        </p:spPr>
        <p:txBody>
          <a:bodyPr vert="horz" wrap="square" lIns="0" tIns="13970" rIns="0" bIns="0" rtlCol="0">
            <a:spAutoFit/>
          </a:bodyPr>
          <a:lstStyle/>
          <a:p>
            <a:pPr marL="12700">
              <a:spcBef>
                <a:spcPts val="110"/>
              </a:spcBef>
            </a:pPr>
            <a:r>
              <a:rPr lang="en-US" sz="4000" b="1" spc="50" dirty="0">
                <a:solidFill>
                  <a:srgbClr val="E12227"/>
                </a:solidFill>
                <a:cs typeface="Tahoma"/>
              </a:rPr>
              <a:t>Tools helpful for brainstorm solutions</a:t>
            </a:r>
            <a:endParaRPr lang="pl-PL" sz="1000" b="1" spc="50" dirty="0">
              <a:solidFill>
                <a:srgbClr val="243255"/>
              </a:solidFill>
              <a:cs typeface="Tahoma"/>
            </a:endParaRPr>
          </a:p>
          <a:p>
            <a:pPr marL="12700">
              <a:lnSpc>
                <a:spcPct val="100000"/>
              </a:lnSpc>
              <a:spcBef>
                <a:spcPts val="110"/>
              </a:spcBef>
              <a:spcAft>
                <a:spcPts val="600"/>
              </a:spcAft>
            </a:pPr>
            <a:r>
              <a:rPr lang="en-US" sz="4000" b="1" dirty="0">
                <a:solidFill>
                  <a:srgbClr val="243255"/>
                </a:solidFill>
              </a:rPr>
              <a:t>The Walt Disney Technique </a:t>
            </a:r>
            <a:r>
              <a:rPr lang="en-US" sz="2400" b="1" dirty="0">
                <a:solidFill>
                  <a:srgbClr val="243255"/>
                </a:solidFill>
              </a:rPr>
              <a:t>(also known as the Three Chairs / Rooms Method)</a:t>
            </a:r>
            <a:endParaRPr lang="pl-PL" sz="2400" b="1" dirty="0">
              <a:solidFill>
                <a:srgbClr val="243255"/>
              </a:solidFill>
            </a:endParaRPr>
          </a:p>
          <a:p>
            <a:pPr marL="12700">
              <a:lnSpc>
                <a:spcPct val="100000"/>
              </a:lnSpc>
              <a:spcBef>
                <a:spcPts val="110"/>
              </a:spcBef>
              <a:spcAft>
                <a:spcPts val="600"/>
              </a:spcAft>
            </a:pPr>
            <a:endParaRPr lang="pl-PL" sz="2400" b="1" dirty="0">
              <a:solidFill>
                <a:srgbClr val="243255"/>
              </a:solidFill>
            </a:endParaRPr>
          </a:p>
          <a:p>
            <a:pPr marL="12700">
              <a:lnSpc>
                <a:spcPct val="100000"/>
              </a:lnSpc>
              <a:spcBef>
                <a:spcPts val="110"/>
              </a:spcBef>
              <a:spcAft>
                <a:spcPts val="600"/>
              </a:spcAft>
            </a:pPr>
            <a:r>
              <a:rPr lang="en-US" altLang="es-ES" sz="2500" dirty="0">
                <a:latin typeface="Calibri" panose="020F0502020204030204" pitchFamily="34" charset="0"/>
                <a:cs typeface="Calibri" panose="020F0502020204030204" pitchFamily="34" charset="0"/>
              </a:rPr>
              <a:t>The name does not indicate the creator of the presented tool, but the observation of his way of working as a visionary and entrepreneur;</a:t>
            </a:r>
            <a:endParaRPr lang="pl-PL" altLang="es-ES" sz="2500"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Proposed as a universal tool that can be used both individually and in a larger group;</a:t>
            </a:r>
            <a:endParaRPr lang="pl-PL" altLang="es-ES" sz="2500"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The proposed technique allows you to look at the issue from many perspectives and distance, therefore it is an ideal method for teams (or individuals) dealing with complex problems;</a:t>
            </a:r>
            <a:endParaRPr lang="pl-PL" altLang="es-ES" sz="2500" b="1"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The main assumption of the Walt Disney Method is to find solutions for which we will identify potential threats and create </a:t>
            </a:r>
            <a:br>
              <a:rPr lang="pl-PL" altLang="es-ES" sz="2500" dirty="0">
                <a:latin typeface="Calibri" panose="020F0502020204030204" pitchFamily="34" charset="0"/>
                <a:cs typeface="Calibri" panose="020F0502020204030204" pitchFamily="34" charset="0"/>
              </a:rPr>
            </a:br>
            <a:r>
              <a:rPr lang="pl-PL" altLang="es-ES" sz="2500" dirty="0">
                <a:latin typeface="Calibri" panose="020F0502020204030204" pitchFamily="34" charset="0"/>
                <a:cs typeface="Calibri" panose="020F0502020204030204" pitchFamily="34" charset="0"/>
              </a:rPr>
              <a:t>a</a:t>
            </a:r>
            <a:r>
              <a:rPr lang="en-US" altLang="es-ES" sz="2500" dirty="0">
                <a:latin typeface="Calibri" panose="020F0502020204030204" pitchFamily="34" charset="0"/>
                <a:cs typeface="Calibri" panose="020F0502020204030204" pitchFamily="34" charset="0"/>
              </a:rPr>
              <a:t> complete picture of the project;</a:t>
            </a:r>
            <a:endParaRPr lang="pl-PL" altLang="es-ES" sz="2500"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In this method, when looking for solutions, we "sit" only on that particular chair. Each phase has its specific purpose, time and place to take the right perspective - to assume the right role.</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Oval 18">
            <a:extLst>
              <a:ext uri="{FF2B5EF4-FFF2-40B4-BE49-F238E27FC236}">
                <a16:creationId xmlns:a16="http://schemas.microsoft.com/office/drawing/2014/main" id="{CB5A255A-B23C-4604-BC56-9DD8D4BC7704}"/>
              </a:ext>
            </a:extLst>
          </p:cNvPr>
          <p:cNvSpPr/>
          <p:nvPr/>
        </p:nvSpPr>
        <p:spPr>
          <a:xfrm>
            <a:off x="491247" y="7461514"/>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2" name="Rectangle 36">
            <a:extLst>
              <a:ext uri="{FF2B5EF4-FFF2-40B4-BE49-F238E27FC236}">
                <a16:creationId xmlns:a16="http://schemas.microsoft.com/office/drawing/2014/main" id="{F524A302-5A70-43C5-9A42-B44CDC7F3DB0}"/>
              </a:ext>
            </a:extLst>
          </p:cNvPr>
          <p:cNvSpPr/>
          <p:nvPr/>
        </p:nvSpPr>
        <p:spPr>
          <a:xfrm>
            <a:off x="662655" y="766668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2" name="Prostokąt 1"/>
          <p:cNvSpPr/>
          <p:nvPr/>
        </p:nvSpPr>
        <p:spPr>
          <a:xfrm>
            <a:off x="1295400" y="7296465"/>
            <a:ext cx="16142918" cy="1015663"/>
          </a:xfrm>
          <a:prstGeom prst="rect">
            <a:avLst/>
          </a:prstGeom>
        </p:spPr>
        <p:txBody>
          <a:bodyPr wrap="square">
            <a:spAutoFit/>
          </a:bodyPr>
          <a:lstStyle/>
          <a:p>
            <a:pPr fontAlgn="base"/>
            <a:r>
              <a:rPr lang="en-US" sz="2000" dirty="0"/>
              <a:t>Working collaboratively: The Disney Strategy: </a:t>
            </a:r>
            <a:r>
              <a:rPr lang="en-US" sz="2000" u="sng" dirty="0">
                <a:hlinkClick r:id="rId5"/>
              </a:rPr>
              <a:t>https://www.youtube.com/watch?v=FyOBk0filqs</a:t>
            </a:r>
            <a:r>
              <a:rPr lang="en-US" sz="2000" u="sng" dirty="0"/>
              <a:t> </a:t>
            </a:r>
            <a:endParaRPr lang="pl-PL" sz="2000" dirty="0"/>
          </a:p>
          <a:p>
            <a:pPr fontAlgn="base"/>
            <a:r>
              <a:rPr lang="en-US" sz="2000" dirty="0"/>
              <a:t>The Disney Strategy: </a:t>
            </a:r>
            <a:r>
              <a:rPr lang="en-US" sz="2000" u="sng" dirty="0">
                <a:hlinkClick r:id="rId6"/>
              </a:rPr>
              <a:t>https://www.youtube.com/watch?v=XQOnsVSg5VQ</a:t>
            </a:r>
            <a:r>
              <a:rPr lang="en-US" sz="2000" u="sng" dirty="0"/>
              <a:t> </a:t>
            </a:r>
            <a:endParaRPr lang="pl-PL" sz="2000" dirty="0"/>
          </a:p>
          <a:p>
            <a:pPr fontAlgn="base"/>
            <a:r>
              <a:rPr lang="en-US" sz="2000" dirty="0"/>
              <a:t>The Disney way: inspiration, creativity, and having faith in your team | Tom Craven | </a:t>
            </a:r>
            <a:r>
              <a:rPr lang="en-US" sz="2000" dirty="0" err="1"/>
              <a:t>TEDxACU</a:t>
            </a:r>
            <a:r>
              <a:rPr lang="en-US" sz="2000" dirty="0"/>
              <a:t>: </a:t>
            </a:r>
            <a:r>
              <a:rPr lang="en-US" sz="2000" u="sng" dirty="0">
                <a:hlinkClick r:id="rId7"/>
              </a:rPr>
              <a:t>https://www.youtube.com/watch?v=bPFhSWwp-ds</a:t>
            </a:r>
            <a:r>
              <a:rPr lang="en-US" sz="2000" dirty="0"/>
              <a:t> </a:t>
            </a:r>
            <a:endParaRPr lang="pl-PL" sz="2000" dirty="0"/>
          </a:p>
        </p:txBody>
      </p:sp>
      <p:sp>
        <p:nvSpPr>
          <p:cNvPr id="13" name="Prostokąt 12"/>
          <p:cNvSpPr/>
          <p:nvPr/>
        </p:nvSpPr>
        <p:spPr>
          <a:xfrm rot="482860">
            <a:off x="10616374" y="591619"/>
            <a:ext cx="5823494" cy="1323439"/>
          </a:xfrm>
          <a:prstGeom prst="rect">
            <a:avLst/>
          </a:prstGeom>
        </p:spPr>
        <p:txBody>
          <a:bodyPr wrap="square">
            <a:spAutoFit/>
          </a:bodyPr>
          <a:lstStyle/>
          <a:p>
            <a:pPr algn="ctr"/>
            <a:r>
              <a:rPr lang="en-US" sz="2000" dirty="0">
                <a:solidFill>
                  <a:srgbClr val="243255"/>
                </a:solidFill>
              </a:rPr>
              <a:t>The greatest advantage - generating refined solutions - is not only ideas, but also activities, often ready for implementation, taking into account the possibilities, threats, needs and methods of implementation.</a:t>
            </a:r>
            <a:endParaRPr lang="pl-PL" sz="2000" dirty="0">
              <a:solidFill>
                <a:srgbClr val="243255"/>
              </a:solidFill>
            </a:endParaRPr>
          </a:p>
        </p:txBody>
      </p:sp>
    </p:spTree>
    <p:extLst>
      <p:ext uri="{BB962C8B-B14F-4D97-AF65-F5344CB8AC3E}">
        <p14:creationId xmlns:p14="http://schemas.microsoft.com/office/powerpoint/2010/main" val="274711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1" presetClass="entr" presetSubtype="0" fill="hold" grpId="0" nodeType="afterEffect">
                                  <p:stCondLst>
                                    <p:cond delay="50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7500"/>
                            </p:stCondLst>
                            <p:childTnLst>
                              <p:par>
                                <p:cTn id="43" presetID="1" presetClass="entr" presetSubtype="0" fill="hold" grpId="0" nodeType="afterEffect">
                                  <p:stCondLst>
                                    <p:cond delay="500"/>
                                  </p:stCondLst>
                                  <p:childTnLst>
                                    <p:set>
                                      <p:cBhvr>
                                        <p:cTn id="44" dur="1" fill="hold">
                                          <p:stCondLst>
                                            <p:cond delay="0"/>
                                          </p:stCondLst>
                                        </p:cTn>
                                        <p:tgtEl>
                                          <p:spTgt spid="11"/>
                                        </p:tgtEl>
                                        <p:attrNameLst>
                                          <p:attrName>style.visibility</p:attrName>
                                        </p:attrNameLst>
                                      </p:cBhvr>
                                      <p:to>
                                        <p:strVal val="visible"/>
                                      </p:to>
                                    </p:set>
                                  </p:childTnLst>
                                </p:cTn>
                              </p:par>
                            </p:childTnLst>
                          </p:cTn>
                        </p:par>
                        <p:par>
                          <p:cTn id="45" fill="hold">
                            <p:stCondLst>
                              <p:cond delay="8000"/>
                            </p:stCondLst>
                            <p:childTnLst>
                              <p:par>
                                <p:cTn id="46" presetID="1" presetClass="entr" presetSubtype="0" fill="hold" grpId="0" nodeType="afterEffect">
                                  <p:stCondLst>
                                    <p:cond delay="500"/>
                                  </p:stCondLst>
                                  <p:childTnLst>
                                    <p:set>
                                      <p:cBhvr>
                                        <p:cTn id="47" dur="1" fill="hold">
                                          <p:stCondLst>
                                            <p:cond delay="0"/>
                                          </p:stCondLst>
                                        </p:cTn>
                                        <p:tgtEl>
                                          <p:spTgt spid="12"/>
                                        </p:tgtEl>
                                        <p:attrNameLst>
                                          <p:attrName>style.visibility</p:attrName>
                                        </p:attrNameLst>
                                      </p:cBhvr>
                                      <p:to>
                                        <p:strVal val="visible"/>
                                      </p:to>
                                    </p:set>
                                  </p:childTnLst>
                                </p:cTn>
                              </p:par>
                            </p:childTnLst>
                          </p:cTn>
                        </p:par>
                        <p:par>
                          <p:cTn id="48" fill="hold">
                            <p:stCondLst>
                              <p:cond delay="8500"/>
                            </p:stCondLst>
                            <p:childTnLst>
                              <p:par>
                                <p:cTn id="49" presetID="1" presetClass="entr" presetSubtype="0" fill="hold" grpId="0" nodeType="afterEffect">
                                  <p:stCondLst>
                                    <p:cond delay="50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11" grpId="0" animBg="1"/>
      <p:bldP spid="12" grpId="0" animBg="1"/>
      <p:bldP spid="2"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104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4000" b="1" dirty="0">
                <a:solidFill>
                  <a:srgbClr val="243255"/>
                </a:solidFill>
              </a:rPr>
              <a:t>The Walt Disney Technique </a:t>
            </a:r>
            <a:r>
              <a:rPr lang="en-US" sz="2800" b="1" dirty="0">
                <a:solidFill>
                  <a:srgbClr val="243255"/>
                </a:solidFill>
              </a:rPr>
              <a:t>(also known as the Three Chairs / Rooms Method)</a:t>
            </a:r>
            <a:endParaRPr lang="pl-PL" altLang="es-ES"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12028261" y="3628628"/>
            <a:ext cx="5823494" cy="1815882"/>
          </a:xfrm>
          <a:prstGeom prst="rect">
            <a:avLst/>
          </a:prstGeom>
        </p:spPr>
        <p:txBody>
          <a:bodyPr wrap="square">
            <a:spAutoFit/>
          </a:bodyPr>
          <a:lstStyle/>
          <a:p>
            <a:pPr algn="ctr"/>
            <a:r>
              <a:rPr lang="en-US" sz="2800" dirty="0">
                <a:solidFill>
                  <a:srgbClr val="E12227"/>
                </a:solidFill>
              </a:rPr>
              <a:t>It is best if the individual roles are played by different people - however, this does not limit the possibility of using this method on your own.</a:t>
            </a:r>
            <a:endParaRPr lang="pl-PL" sz="2800" dirty="0">
              <a:solidFill>
                <a:srgbClr val="E12227"/>
              </a:solidFill>
            </a:endParaRPr>
          </a:p>
        </p:txBody>
      </p:sp>
      <p:pic>
        <p:nvPicPr>
          <p:cNvPr id="1027" name="Picture 3" descr="C:\Users\Karolina Palimaka\AppData\Local\Microsoft\Windows\INetCache\IE\08A1PYZA\papierowe_krzeslo1[1].jpg"/>
          <p:cNvPicPr>
            <a:picLocks noChangeAspect="1" noChangeArrowheads="1"/>
          </p:cNvPicPr>
          <p:nvPr/>
        </p:nvPicPr>
        <p:blipFill>
          <a:blip r:embed="rId5">
            <a:clrChange>
              <a:clrFrom>
                <a:srgbClr val="F3F2EE"/>
              </a:clrFrom>
              <a:clrTo>
                <a:srgbClr val="F3F2EE">
                  <a:alpha val="0"/>
                </a:srgbClr>
              </a:clrTo>
            </a:clrChange>
            <a:extLst>
              <a:ext uri="{28A0092B-C50C-407E-A947-70E740481C1C}">
                <a14:useLocalDpi xmlns:a14="http://schemas.microsoft.com/office/drawing/2010/main" val="0"/>
              </a:ext>
            </a:extLst>
          </a:blip>
          <a:srcRect/>
          <a:stretch>
            <a:fillRect/>
          </a:stretch>
        </p:blipFill>
        <p:spPr bwMode="auto">
          <a:xfrm>
            <a:off x="788642" y="1850171"/>
            <a:ext cx="3554758" cy="5803684"/>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91000" y="2766854"/>
            <a:ext cx="6736374" cy="4739759"/>
          </a:xfrm>
          <a:prstGeom prst="rect">
            <a:avLst/>
          </a:prstGeom>
        </p:spPr>
        <p:txBody>
          <a:bodyPr wrap="square">
            <a:spAutoFit/>
          </a:bodyPr>
          <a:lstStyle/>
          <a:p>
            <a:r>
              <a:rPr lang="en-US" sz="2800" b="1" dirty="0">
                <a:solidFill>
                  <a:srgbClr val="E12227"/>
                </a:solidFill>
              </a:rPr>
              <a:t>Phase 1: The Dreamer's / Visionary's Chair</a:t>
            </a:r>
            <a:endParaRPr lang="pl-PL" sz="2800" b="1" dirty="0">
              <a:solidFill>
                <a:srgbClr val="E12227"/>
              </a:solidFill>
            </a:endParaRPr>
          </a:p>
          <a:p>
            <a:endParaRPr lang="pl-PL" sz="2400" b="1" dirty="0">
              <a:solidFill>
                <a:srgbClr val="E12227"/>
              </a:solidFill>
            </a:endParaRPr>
          </a:p>
          <a:p>
            <a:pPr marL="342900" indent="-342900">
              <a:spcAft>
                <a:spcPts val="600"/>
              </a:spcAft>
              <a:buFontTx/>
              <a:buChar char="-"/>
            </a:pPr>
            <a:r>
              <a:rPr lang="en-US" sz="2500" dirty="0"/>
              <a:t>we come up with abstract solutions that seem impossible to implement</a:t>
            </a:r>
            <a:r>
              <a:rPr lang="pl-PL" sz="2500" dirty="0"/>
              <a:t>,</a:t>
            </a:r>
          </a:p>
          <a:p>
            <a:pPr marL="342900" indent="-342900">
              <a:spcAft>
                <a:spcPts val="600"/>
              </a:spcAft>
              <a:buFontTx/>
              <a:buChar char="-"/>
            </a:pPr>
            <a:r>
              <a:rPr lang="en-US" sz="2500" dirty="0"/>
              <a:t>we dream without limits,</a:t>
            </a:r>
            <a:endParaRPr lang="pl-PL" sz="2500" dirty="0"/>
          </a:p>
          <a:p>
            <a:pPr marL="342900" indent="-342900">
              <a:spcAft>
                <a:spcPts val="600"/>
              </a:spcAft>
              <a:buFontTx/>
              <a:buChar char="-"/>
            </a:pPr>
            <a:r>
              <a:rPr lang="en-US" sz="2500" dirty="0"/>
              <a:t>the suggestions given do not have to correspond to reality</a:t>
            </a:r>
            <a:r>
              <a:rPr lang="pl-PL" sz="2500" dirty="0"/>
              <a:t>,</a:t>
            </a:r>
          </a:p>
          <a:p>
            <a:pPr marL="342900" indent="-342900">
              <a:spcAft>
                <a:spcPts val="600"/>
              </a:spcAft>
              <a:buFontTx/>
              <a:buChar char="-"/>
            </a:pPr>
            <a:r>
              <a:rPr lang="en-US" sz="2500" dirty="0"/>
              <a:t>we write down everything</a:t>
            </a:r>
            <a:r>
              <a:rPr lang="pl-PL" sz="2500" dirty="0"/>
              <a:t>,</a:t>
            </a:r>
          </a:p>
          <a:p>
            <a:pPr marL="342900" indent="-342900">
              <a:spcAft>
                <a:spcPts val="600"/>
              </a:spcAft>
              <a:buFontTx/>
              <a:buChar char="-"/>
            </a:pPr>
            <a:endParaRPr lang="pl-PL" sz="2500" dirty="0"/>
          </a:p>
          <a:p>
            <a:pPr marL="349250" indent="-349250">
              <a:spcAft>
                <a:spcPts val="600"/>
              </a:spcAft>
              <a:buFontTx/>
              <a:buChar char="-"/>
            </a:pPr>
            <a:r>
              <a:rPr lang="en-US" sz="2500" dirty="0"/>
              <a:t>the given ideas cannot be criticized - we will have time for that in the last phase.</a:t>
            </a:r>
            <a:endParaRPr lang="pl-PL" sz="2400" b="1" dirty="0">
              <a:solidFill>
                <a:srgbClr val="E12227"/>
              </a:solidFill>
            </a:endParaRPr>
          </a:p>
        </p:txBody>
      </p:sp>
    </p:spTree>
    <p:extLst>
      <p:ext uri="{BB962C8B-B14F-4D97-AF65-F5344CB8AC3E}">
        <p14:creationId xmlns:p14="http://schemas.microsoft.com/office/powerpoint/2010/main" val="25346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Users\Karolina Palimaka\AppData\Local\Microsoft\Windows\INetCache\IE\4XX94UDH\150px-Chai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618" y="2209048"/>
            <a:ext cx="3439982" cy="5320504"/>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84072" y="2279651"/>
            <a:ext cx="12808527" cy="5832366"/>
          </a:xfrm>
          <a:prstGeom prst="rect">
            <a:avLst/>
          </a:prstGeom>
        </p:spPr>
        <p:txBody>
          <a:bodyPr wrap="square">
            <a:spAutoFit/>
          </a:bodyPr>
          <a:lstStyle/>
          <a:p>
            <a:r>
              <a:rPr lang="en-US" sz="2800" b="1" dirty="0">
                <a:solidFill>
                  <a:srgbClr val="E12227"/>
                </a:solidFill>
              </a:rPr>
              <a:t>Phase 2: The realist's chair (also known as gray reality)</a:t>
            </a:r>
            <a:endParaRPr lang="pl-PL" sz="2800" b="1" dirty="0">
              <a:solidFill>
                <a:srgbClr val="E12227"/>
              </a:solidFill>
            </a:endParaRPr>
          </a:p>
          <a:p>
            <a:pPr marL="342900" indent="-342900">
              <a:buFontTx/>
              <a:buChar char="-"/>
            </a:pPr>
            <a:r>
              <a:rPr lang="en-US" sz="2500" dirty="0"/>
              <a:t>Our ideas are evaluated in this phase.</a:t>
            </a:r>
            <a:endParaRPr lang="pl-PL" sz="2500" dirty="0"/>
          </a:p>
          <a:p>
            <a:pPr marL="342900" indent="-342900">
              <a:buFontTx/>
              <a:buChar char="-"/>
            </a:pPr>
            <a:r>
              <a:rPr lang="en-US" sz="2500" b="1" dirty="0"/>
              <a:t>We translate the proposals into an implementation plan.</a:t>
            </a:r>
            <a:endParaRPr lang="pl-PL" sz="2500" b="1" dirty="0"/>
          </a:p>
          <a:p>
            <a:pPr marL="342900" indent="-342900">
              <a:buFontTx/>
              <a:buChar char="-"/>
            </a:pPr>
            <a:r>
              <a:rPr lang="en-US" sz="2500" b="1" dirty="0">
                <a:solidFill>
                  <a:srgbClr val="E12227"/>
                </a:solidFill>
              </a:rPr>
              <a:t>We analyze step by step - what should happen to make the dreamer's plan a reality (ignoring its weaknesses).</a:t>
            </a:r>
            <a:endParaRPr lang="pl-PL" sz="2500" b="1" dirty="0">
              <a:solidFill>
                <a:srgbClr val="E12227"/>
              </a:solidFill>
            </a:endParaRPr>
          </a:p>
          <a:p>
            <a:pPr marL="342900" indent="-342900">
              <a:buFontTx/>
              <a:buChar char="-"/>
            </a:pPr>
            <a:r>
              <a:rPr lang="en-US" sz="2500" dirty="0"/>
              <a:t>We determine whether they are to be performed, what resources we need to implement them, what data we have, what we do not have, what the plan should look like and how much its implementation will cost.</a:t>
            </a:r>
            <a:endParaRPr lang="pl-PL" sz="2500" dirty="0"/>
          </a:p>
          <a:p>
            <a:pPr marL="342900" indent="-342900">
              <a:buFontTx/>
              <a:buChar char="-"/>
            </a:pPr>
            <a:endParaRPr lang="pl-PL" sz="2500" dirty="0"/>
          </a:p>
          <a:p>
            <a:pPr marL="3948113" indent="-457200"/>
            <a:r>
              <a:rPr lang="pl-PL" sz="2500" b="1" dirty="0" err="1"/>
              <a:t>Some</a:t>
            </a:r>
            <a:r>
              <a:rPr lang="pl-PL" sz="2500" b="1" dirty="0"/>
              <a:t> </a:t>
            </a:r>
            <a:r>
              <a:rPr lang="pl-PL" sz="2500" b="1" dirty="0" err="1"/>
              <a:t>support</a:t>
            </a:r>
            <a:r>
              <a:rPr lang="pl-PL" sz="2500" b="1" dirty="0"/>
              <a:t> </a:t>
            </a:r>
            <a:r>
              <a:rPr lang="pl-PL" sz="2500" b="1" dirty="0" err="1"/>
              <a:t>questions</a:t>
            </a:r>
            <a:r>
              <a:rPr lang="pl-PL" sz="2500" b="1" dirty="0"/>
              <a:t>:</a:t>
            </a:r>
          </a:p>
          <a:p>
            <a:pPr marL="3948113" indent="-457200">
              <a:buAutoNum type="arabicPeriod"/>
            </a:pPr>
            <a:r>
              <a:rPr lang="en-US" sz="2400" dirty="0"/>
              <a:t>What is needed to implement an idea?</a:t>
            </a:r>
            <a:endParaRPr lang="pl-PL" sz="2400" dirty="0"/>
          </a:p>
          <a:p>
            <a:pPr marL="3948113" indent="-457200">
              <a:buAutoNum type="arabicPeriod"/>
            </a:pPr>
            <a:r>
              <a:rPr lang="en-US" sz="2400" dirty="0"/>
              <a:t>Do we have the resources to make this idea a reality?</a:t>
            </a:r>
            <a:endParaRPr lang="pl-PL" sz="2400" dirty="0"/>
          </a:p>
          <a:p>
            <a:pPr marL="3948113" indent="-457200">
              <a:buAutoNum type="arabicPeriod"/>
            </a:pPr>
            <a:r>
              <a:rPr lang="en-US" sz="2400" dirty="0"/>
              <a:t>How much work is needed to implement this idea?</a:t>
            </a:r>
            <a:endParaRPr lang="pl-PL" sz="2400" dirty="0"/>
          </a:p>
          <a:p>
            <a:pPr marL="3948113" indent="-457200">
              <a:buAutoNum type="arabicPeriod"/>
            </a:pPr>
            <a:r>
              <a:rPr lang="en-US" sz="2400" dirty="0"/>
              <a:t>What are the chances of success?</a:t>
            </a:r>
            <a:endParaRPr lang="pl-PL" sz="2400" dirty="0"/>
          </a:p>
          <a:p>
            <a:pPr marL="3948113" indent="-457200">
              <a:buAutoNum type="arabicPeriod"/>
            </a:pPr>
            <a:r>
              <a:rPr lang="en-US" sz="2400" dirty="0"/>
              <a:t>Is it possible to implement each individual sentence?</a:t>
            </a:r>
            <a:endParaRPr lang="pl-PL" sz="2400" b="1" dirty="0">
              <a:solidFill>
                <a:srgbClr val="E12227"/>
              </a:solidFill>
            </a:endParaRP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1104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4000" b="1" dirty="0">
                <a:solidFill>
                  <a:srgbClr val="243255"/>
                </a:solidFill>
              </a:rPr>
              <a:t>The Walt Disney Technique </a:t>
            </a:r>
            <a:r>
              <a:rPr lang="en-US" sz="2800" b="1" dirty="0">
                <a:solidFill>
                  <a:srgbClr val="243255"/>
                </a:solidFill>
              </a:rPr>
              <a:t>(also known as the Three Chairs / Rooms Method)</a:t>
            </a:r>
            <a:endParaRPr lang="pl-PL" alt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70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2">
                                            <p:txEl>
                                              <p:pRg st="4" end="4"/>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2">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2">
                                            <p:txEl>
                                              <p:pRg st="9" end="9"/>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2">
                                            <p:txEl>
                                              <p:pRg st="10" end="10"/>
                                            </p:tx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1029" name="Picture 5" descr="C:\Users\Karolina Palimaka\AppData\Local\Microsoft\Windows\INetCache\IE\CXOSSKWV\lossy-page1-1200px-Pinnstol_i_björk_-_Hallwylska_museet_-_108510.tif[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369" y="2179161"/>
            <a:ext cx="3949231" cy="5765877"/>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63290" y="2209048"/>
            <a:ext cx="13210310" cy="5047536"/>
          </a:xfrm>
          <a:prstGeom prst="rect">
            <a:avLst/>
          </a:prstGeom>
        </p:spPr>
        <p:txBody>
          <a:bodyPr wrap="square">
            <a:spAutoFit/>
          </a:bodyPr>
          <a:lstStyle/>
          <a:p>
            <a:r>
              <a:rPr lang="en-US" sz="2800" b="1" dirty="0">
                <a:solidFill>
                  <a:srgbClr val="E12227"/>
                </a:solidFill>
              </a:rPr>
              <a:t>Phase 3: The Critic's Chair</a:t>
            </a:r>
            <a:endParaRPr lang="pl-PL" sz="2800" b="1" dirty="0">
              <a:solidFill>
                <a:srgbClr val="E12227"/>
              </a:solidFill>
            </a:endParaRPr>
          </a:p>
          <a:p>
            <a:pPr marL="342900" indent="-342900">
              <a:buFontTx/>
              <a:buChar char="-"/>
            </a:pPr>
            <a:r>
              <a:rPr lang="en-US" sz="2500" dirty="0"/>
              <a:t>This phase </a:t>
            </a:r>
            <a:r>
              <a:rPr lang="en-US" sz="2500" b="1" dirty="0"/>
              <a:t>is the time to criticize everything that has been invented and proposed;</a:t>
            </a:r>
            <a:endParaRPr lang="pl-PL" sz="2500" b="1" dirty="0"/>
          </a:p>
          <a:p>
            <a:pPr marL="342900" indent="-342900">
              <a:buFontTx/>
              <a:buChar char="-"/>
            </a:pPr>
            <a:r>
              <a:rPr lang="en-US" sz="2500" b="1" dirty="0">
                <a:solidFill>
                  <a:srgbClr val="E12227"/>
                </a:solidFill>
              </a:rPr>
              <a:t>Our goal is to find all possible gaps, potential problems, areas that are underdeveloped, the most weak points of our idea.</a:t>
            </a:r>
            <a:endParaRPr lang="pl-PL" sz="2500" b="1" dirty="0">
              <a:solidFill>
                <a:srgbClr val="E12227"/>
              </a:solidFill>
            </a:endParaRPr>
          </a:p>
          <a:p>
            <a:pPr marL="342900" indent="-342900">
              <a:buFontTx/>
              <a:buChar char="-"/>
            </a:pPr>
            <a:r>
              <a:rPr lang="en-US" sz="2500" dirty="0"/>
              <a:t>We wonder what will go wrong as we assume, what will not work, what will fail, the greatest dangers - so as to assess whether it is actually a sensible solution to be put into practice.</a:t>
            </a:r>
            <a:endParaRPr lang="pl-PL" sz="2500" dirty="0"/>
          </a:p>
          <a:p>
            <a:pPr marL="342900" indent="-342900">
              <a:buFontTx/>
              <a:buChar char="-"/>
            </a:pPr>
            <a:endParaRPr lang="pl-PL" sz="2500" dirty="0"/>
          </a:p>
          <a:p>
            <a:pPr marL="4217988"/>
            <a:r>
              <a:rPr lang="en-US" sz="2400" dirty="0"/>
              <a:t>Questions to help at this stage:</a:t>
            </a:r>
            <a:endParaRPr lang="pl-PL" sz="2400" dirty="0"/>
          </a:p>
          <a:p>
            <a:pPr marL="4759325" indent="-457200">
              <a:buFont typeface="+mj-lt"/>
              <a:buAutoNum type="arabicPeriod"/>
            </a:pPr>
            <a:r>
              <a:rPr lang="en-US" sz="2400" dirty="0"/>
              <a:t>What obstacles may arise during the implementation of tasks?</a:t>
            </a:r>
            <a:endParaRPr lang="pl-PL" sz="2400" dirty="0"/>
          </a:p>
          <a:p>
            <a:pPr marL="4759325" indent="-457200">
              <a:buFont typeface="+mj-lt"/>
              <a:buAutoNum type="arabicPeriod"/>
            </a:pPr>
            <a:r>
              <a:rPr lang="en-US" sz="2400" dirty="0"/>
              <a:t>Which elements can cause the biggest problem during implementation?</a:t>
            </a:r>
            <a:endParaRPr lang="pl-PL" sz="2400" dirty="0"/>
          </a:p>
          <a:p>
            <a:pPr marL="4759325" indent="-457200">
              <a:buFont typeface="+mj-lt"/>
              <a:buAutoNum type="arabicPeriod"/>
            </a:pPr>
            <a:r>
              <a:rPr lang="en-US" sz="2400" dirty="0"/>
              <a:t>What could potentially go wrong assuming a worst-case scenario?</a:t>
            </a:r>
            <a:endParaRPr lang="pl-PL" sz="2400" dirty="0"/>
          </a:p>
          <a:p>
            <a:pPr marL="4759325" indent="-457200">
              <a:buFont typeface="+mj-lt"/>
              <a:buAutoNum type="arabicPeriod"/>
            </a:pPr>
            <a:r>
              <a:rPr lang="en-US" sz="2400" dirty="0"/>
              <a:t>What's missing from the plan?</a:t>
            </a:r>
            <a:endParaRPr lang="pl-PL" sz="2400" b="1" dirty="0">
              <a:solidFill>
                <a:srgbClr val="E12227"/>
              </a:solidFill>
            </a:endParaRPr>
          </a:p>
        </p:txBody>
      </p:sp>
      <p:sp>
        <p:nvSpPr>
          <p:cNvPr id="3" name="Prostokąt 2"/>
          <p:cNvSpPr/>
          <p:nvPr/>
        </p:nvSpPr>
        <p:spPr>
          <a:xfrm>
            <a:off x="1295400" y="7625916"/>
            <a:ext cx="14312931" cy="707886"/>
          </a:xfrm>
          <a:prstGeom prst="rect">
            <a:avLst/>
          </a:prstGeom>
        </p:spPr>
        <p:txBody>
          <a:bodyPr wrap="square">
            <a:spAutoFit/>
          </a:bodyPr>
          <a:lstStyle/>
          <a:p>
            <a:pPr fontAlgn="base"/>
            <a:r>
              <a:rPr lang="en-US" sz="2000" i="1" dirty="0">
                <a:solidFill>
                  <a:srgbClr val="E12227"/>
                </a:solidFill>
              </a:rPr>
              <a:t>* There are also modifications in which the criticism and realist phases will be changed places </a:t>
            </a:r>
            <a:br>
              <a:rPr lang="pl-PL" sz="2000" i="1" dirty="0">
                <a:solidFill>
                  <a:srgbClr val="E12227"/>
                </a:solidFill>
              </a:rPr>
            </a:br>
            <a:r>
              <a:rPr lang="en-US" sz="2000" i="1" dirty="0">
                <a:solidFill>
                  <a:srgbClr val="E12227"/>
                </a:solidFill>
              </a:rPr>
              <a:t>in order to define all the critical elements of the proposed solutions before formulating real plans.</a:t>
            </a:r>
            <a:endParaRPr lang="pl-PL" sz="2000" i="1" dirty="0">
              <a:solidFill>
                <a:srgbClr val="E12227"/>
              </a:solidFill>
            </a:endParaRP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1104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4000" b="1" dirty="0">
                <a:solidFill>
                  <a:srgbClr val="243255"/>
                </a:solidFill>
              </a:rPr>
              <a:t>The Walt Disney Technique </a:t>
            </a:r>
            <a:r>
              <a:rPr lang="en-US" sz="2800" b="1" dirty="0">
                <a:solidFill>
                  <a:srgbClr val="243255"/>
                </a:solidFill>
              </a:rPr>
              <a:t>(also known as the Three Chairs / Rooms Method)</a:t>
            </a:r>
            <a:endParaRPr lang="pl-PL" alt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809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9"/>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grpId="0" nodeType="after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additive="base">
                                        <p:cTn id="1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2" presetClass="entr" presetSubtype="4" fill="hold" grpId="0" nodeType="afterEffect">
                                  <p:stCondLst>
                                    <p:cond delay="500"/>
                                  </p:stCondLst>
                                  <p:childTnLst>
                                    <p:set>
                                      <p:cBhvr>
                                        <p:cTn id="14" dur="1" fill="hold">
                                          <p:stCondLst>
                                            <p:cond delay="0"/>
                                          </p:stCondLst>
                                        </p:cTn>
                                        <p:tgtEl>
                                          <p:spTgt spid="12">
                                            <p:txEl>
                                              <p:pRg st="1" end="1"/>
                                            </p:txEl>
                                          </p:spTgt>
                                        </p:tgtEl>
                                        <p:attrNameLst>
                                          <p:attrName>style.visibility</p:attrName>
                                        </p:attrNameLst>
                                      </p:cBhvr>
                                      <p:to>
                                        <p:strVal val="visible"/>
                                      </p:to>
                                    </p:set>
                                    <p:anim calcmode="lin" valueType="num">
                                      <p:cBhvr additive="base">
                                        <p:cTn id="1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500"/>
                                  </p:stCondLst>
                                  <p:childTnLst>
                                    <p:set>
                                      <p:cBhvr>
                                        <p:cTn id="19" dur="1" fill="hold">
                                          <p:stCondLst>
                                            <p:cond delay="0"/>
                                          </p:stCondLst>
                                        </p:cTn>
                                        <p:tgtEl>
                                          <p:spTgt spid="12">
                                            <p:txEl>
                                              <p:pRg st="2" end="2"/>
                                            </p:txEl>
                                          </p:spTgt>
                                        </p:tgtEl>
                                        <p:attrNameLst>
                                          <p:attrName>style.visibility</p:attrName>
                                        </p:attrNameLst>
                                      </p:cBhvr>
                                      <p:to>
                                        <p:strVal val="visible"/>
                                      </p:to>
                                    </p:set>
                                    <p:anim calcmode="lin" valueType="num">
                                      <p:cBhvr additive="base">
                                        <p:cTn id="20"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2" presetClass="entr" presetSubtype="4" fill="hold" grpId="0" nodeType="afterEffect">
                                  <p:stCondLst>
                                    <p:cond delay="50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2" presetClass="entr" presetSubtype="4" fill="hold" grpId="0" nodeType="afterEffect">
                                  <p:stCondLst>
                                    <p:cond delay="500"/>
                                  </p:stCondLst>
                                  <p:childTnLst>
                                    <p:set>
                                      <p:cBhvr>
                                        <p:cTn id="29" dur="1" fill="hold">
                                          <p:stCondLst>
                                            <p:cond delay="0"/>
                                          </p:stCondLst>
                                        </p:cTn>
                                        <p:tgtEl>
                                          <p:spTgt spid="12">
                                            <p:txEl>
                                              <p:pRg st="5" end="5"/>
                                            </p:txEl>
                                          </p:spTgt>
                                        </p:tgtEl>
                                        <p:attrNameLst>
                                          <p:attrName>style.visibility</p:attrName>
                                        </p:attrNameLst>
                                      </p:cBhvr>
                                      <p:to>
                                        <p:strVal val="visible"/>
                                      </p:to>
                                    </p:set>
                                    <p:anim calcmode="lin" valueType="num">
                                      <p:cBhvr additive="base">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500"/>
                            </p:stCondLst>
                            <p:childTnLst>
                              <p:par>
                                <p:cTn id="33" presetID="2" presetClass="entr" presetSubtype="4" fill="hold" grpId="0" nodeType="afterEffect">
                                  <p:stCondLst>
                                    <p:cond delay="500"/>
                                  </p:stCondLst>
                                  <p:childTnLst>
                                    <p:set>
                                      <p:cBhvr>
                                        <p:cTn id="34" dur="1" fill="hold">
                                          <p:stCondLst>
                                            <p:cond delay="0"/>
                                          </p:stCondLst>
                                        </p:cTn>
                                        <p:tgtEl>
                                          <p:spTgt spid="12">
                                            <p:txEl>
                                              <p:pRg st="6" end="6"/>
                                            </p:txEl>
                                          </p:spTgt>
                                        </p:tgtEl>
                                        <p:attrNameLst>
                                          <p:attrName>style.visibility</p:attrName>
                                        </p:attrNameLst>
                                      </p:cBhvr>
                                      <p:to>
                                        <p:strVal val="visible"/>
                                      </p:to>
                                    </p:set>
                                    <p:anim calcmode="lin" valueType="num">
                                      <p:cBhvr additive="base">
                                        <p:cTn id="3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37" fill="hold">
                            <p:stCondLst>
                              <p:cond delay="6500"/>
                            </p:stCondLst>
                            <p:childTnLst>
                              <p:par>
                                <p:cTn id="38" presetID="2" presetClass="entr" presetSubtype="4" fill="hold" grpId="0" nodeType="afterEffect">
                                  <p:stCondLst>
                                    <p:cond delay="500"/>
                                  </p:stCondLst>
                                  <p:childTnLst>
                                    <p:set>
                                      <p:cBhvr>
                                        <p:cTn id="39" dur="1" fill="hold">
                                          <p:stCondLst>
                                            <p:cond delay="0"/>
                                          </p:stCondLst>
                                        </p:cTn>
                                        <p:tgtEl>
                                          <p:spTgt spid="12">
                                            <p:txEl>
                                              <p:pRg st="7" end="7"/>
                                            </p:txEl>
                                          </p:spTgt>
                                        </p:tgtEl>
                                        <p:attrNameLst>
                                          <p:attrName>style.visibility</p:attrName>
                                        </p:attrNameLst>
                                      </p:cBhvr>
                                      <p:to>
                                        <p:strVal val="visible"/>
                                      </p:to>
                                    </p:set>
                                    <p:anim calcmode="lin" valueType="num">
                                      <p:cBhvr additive="base">
                                        <p:cTn id="40"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par>
                          <p:cTn id="42" fill="hold">
                            <p:stCondLst>
                              <p:cond delay="7500"/>
                            </p:stCondLst>
                            <p:childTnLst>
                              <p:par>
                                <p:cTn id="43" presetID="2" presetClass="entr" presetSubtype="4" fill="hold" grpId="0" nodeType="afterEffect">
                                  <p:stCondLst>
                                    <p:cond delay="500"/>
                                  </p:stCondLst>
                                  <p:childTnLst>
                                    <p:set>
                                      <p:cBhvr>
                                        <p:cTn id="44" dur="1" fill="hold">
                                          <p:stCondLst>
                                            <p:cond delay="0"/>
                                          </p:stCondLst>
                                        </p:cTn>
                                        <p:tgtEl>
                                          <p:spTgt spid="12">
                                            <p:txEl>
                                              <p:pRg st="8" end="8"/>
                                            </p:txEl>
                                          </p:spTgt>
                                        </p:tgtEl>
                                        <p:attrNameLst>
                                          <p:attrName>style.visibility</p:attrName>
                                        </p:attrNameLst>
                                      </p:cBhvr>
                                      <p:to>
                                        <p:strVal val="visible"/>
                                      </p:to>
                                    </p:set>
                                    <p:anim calcmode="lin" valueType="num">
                                      <p:cBhvr additive="base">
                                        <p:cTn id="4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par>
                          <p:cTn id="47" fill="hold">
                            <p:stCondLst>
                              <p:cond delay="8500"/>
                            </p:stCondLst>
                            <p:childTnLst>
                              <p:par>
                                <p:cTn id="48" presetID="2" presetClass="entr" presetSubtype="4" fill="hold" grpId="0" nodeType="afterEffect">
                                  <p:stCondLst>
                                    <p:cond delay="500"/>
                                  </p:stCondLst>
                                  <p:childTnLst>
                                    <p:set>
                                      <p:cBhvr>
                                        <p:cTn id="49" dur="1" fill="hold">
                                          <p:stCondLst>
                                            <p:cond delay="0"/>
                                          </p:stCondLst>
                                        </p:cTn>
                                        <p:tgtEl>
                                          <p:spTgt spid="12">
                                            <p:txEl>
                                              <p:pRg st="9" end="9"/>
                                            </p:txEl>
                                          </p:spTgt>
                                        </p:tgtEl>
                                        <p:attrNameLst>
                                          <p:attrName>style.visibility</p:attrName>
                                        </p:attrNameLst>
                                      </p:cBhvr>
                                      <p:to>
                                        <p:strVal val="visible"/>
                                      </p:to>
                                    </p:set>
                                    <p:anim calcmode="lin" valueType="num">
                                      <p:cBhvr additive="base">
                                        <p:cTn id="50"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par>
                          <p:cTn id="52" fill="hold">
                            <p:stCondLst>
                              <p:cond delay="9500"/>
                            </p:stCondLst>
                            <p:childTnLst>
                              <p:par>
                                <p:cTn id="53" presetID="1" presetClass="entr" presetSubtype="0" fill="hold" grpId="0" nodeType="afterEffect">
                                  <p:stCondLst>
                                    <p:cond delay="50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056786"/>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Lorenzo-</a:t>
            </a:r>
            <a:r>
              <a:rPr lang="pl-PL" sz="4000" b="1" dirty="0" err="1">
                <a:solidFill>
                  <a:srgbClr val="243255"/>
                </a:solidFill>
              </a:rPr>
              <a:t>Pareto</a:t>
            </a:r>
            <a:r>
              <a:rPr lang="pl-PL" sz="4000" b="1" dirty="0">
                <a:solidFill>
                  <a:srgbClr val="243255"/>
                </a:solidFill>
              </a:rPr>
              <a:t> diagram</a:t>
            </a:r>
          </a:p>
          <a:p>
            <a:endParaRPr lang="pl-PL" sz="2400" dirty="0"/>
          </a:p>
          <a:p>
            <a:r>
              <a:rPr lang="pl-PL" sz="2400" dirty="0" err="1"/>
              <a:t>Wilfredo</a:t>
            </a:r>
            <a:r>
              <a:rPr lang="pl-PL" sz="2400" dirty="0"/>
              <a:t> </a:t>
            </a:r>
            <a:r>
              <a:rPr lang="pl-PL" sz="2400" dirty="0" err="1"/>
              <a:t>Pareto</a:t>
            </a:r>
            <a:r>
              <a:rPr lang="pl-PL" sz="2400" dirty="0"/>
              <a:t> set the 80/20 </a:t>
            </a:r>
            <a:r>
              <a:rPr lang="pl-PL" sz="2400" dirty="0" err="1"/>
              <a:t>rule</a:t>
            </a:r>
            <a:r>
              <a:rPr lang="pl-PL" sz="2400" dirty="0"/>
              <a:t>.</a:t>
            </a:r>
          </a:p>
          <a:p>
            <a:r>
              <a:rPr lang="pl-PL" sz="2400" dirty="0"/>
              <a:t>The </a:t>
            </a:r>
            <a:r>
              <a:rPr lang="pl-PL" sz="2400" dirty="0" err="1"/>
              <a:t>Pareto</a:t>
            </a:r>
            <a:r>
              <a:rPr lang="pl-PL" sz="2400" dirty="0"/>
              <a:t>-Lorenz diagram </a:t>
            </a:r>
            <a:r>
              <a:rPr lang="pl-PL" sz="2400" dirty="0" err="1"/>
              <a:t>enables</a:t>
            </a:r>
            <a:r>
              <a:rPr lang="pl-PL" sz="2400" dirty="0"/>
              <a:t> the </a:t>
            </a:r>
            <a:r>
              <a:rPr lang="pl-PL" sz="2400" dirty="0" err="1"/>
              <a:t>hierarchization</a:t>
            </a:r>
            <a:r>
              <a:rPr lang="pl-PL" sz="2400" dirty="0"/>
              <a:t> of </a:t>
            </a:r>
            <a:r>
              <a:rPr lang="pl-PL" sz="2400" dirty="0" err="1"/>
              <a:t>factors</a:t>
            </a:r>
            <a:r>
              <a:rPr lang="pl-PL" sz="2400" dirty="0"/>
              <a:t> </a:t>
            </a:r>
            <a:r>
              <a:rPr lang="pl-PL" sz="2400" dirty="0" err="1"/>
              <a:t>influencing</a:t>
            </a:r>
            <a:r>
              <a:rPr lang="pl-PL" sz="2400" dirty="0"/>
              <a:t> the </a:t>
            </a:r>
            <a:r>
              <a:rPr lang="pl-PL" sz="2400" dirty="0" err="1"/>
              <a:t>analyzed</a:t>
            </a:r>
            <a:r>
              <a:rPr lang="pl-PL" sz="2400" dirty="0"/>
              <a:t> </a:t>
            </a:r>
            <a:r>
              <a:rPr lang="pl-PL" sz="2400" dirty="0" err="1"/>
              <a:t>phenomenon</a:t>
            </a:r>
            <a:r>
              <a:rPr lang="pl-PL" sz="2400" dirty="0"/>
              <a:t>.</a:t>
            </a:r>
          </a:p>
          <a:p>
            <a:endParaRPr lang="pl-PL" sz="2400" dirty="0"/>
          </a:p>
          <a:p>
            <a:r>
              <a:rPr lang="pl-PL" sz="2400" b="1" dirty="0"/>
              <a:t>The Lorenzo-</a:t>
            </a:r>
            <a:r>
              <a:rPr lang="pl-PL" sz="2400" b="1" dirty="0" err="1"/>
              <a:t>Pareto</a:t>
            </a:r>
            <a:r>
              <a:rPr lang="pl-PL" sz="2400" b="1" dirty="0"/>
              <a:t> </a:t>
            </a:r>
            <a:r>
              <a:rPr lang="pl-PL" sz="2400" b="1" dirty="0" err="1"/>
              <a:t>analysis</a:t>
            </a:r>
            <a:r>
              <a:rPr lang="pl-PL" sz="2400" b="1" dirty="0"/>
              <a:t> </a:t>
            </a:r>
            <a:r>
              <a:rPr lang="pl-PL" sz="2400" b="1" dirty="0" err="1"/>
              <a:t>is</a:t>
            </a:r>
            <a:r>
              <a:rPr lang="pl-PL" sz="2400" b="1" dirty="0"/>
              <a:t> </a:t>
            </a:r>
            <a:r>
              <a:rPr lang="pl-PL" sz="2400" b="1" dirty="0" err="1"/>
              <a:t>created</a:t>
            </a:r>
            <a:r>
              <a:rPr lang="pl-PL" sz="2400" b="1" dirty="0"/>
              <a:t> in </a:t>
            </a:r>
            <a:r>
              <a:rPr lang="pl-PL" sz="2400" b="1" dirty="0" err="1"/>
              <a:t>such</a:t>
            </a:r>
            <a:r>
              <a:rPr lang="pl-PL" sz="2400" b="1" dirty="0"/>
              <a:t> a </a:t>
            </a:r>
            <a:r>
              <a:rPr lang="pl-PL" sz="2400" b="1" dirty="0" err="1"/>
              <a:t>way</a:t>
            </a:r>
            <a:r>
              <a:rPr lang="pl-PL" sz="2400" b="1" dirty="0"/>
              <a:t> </a:t>
            </a:r>
            <a:r>
              <a:rPr lang="pl-PL" sz="2400" b="1" dirty="0" err="1"/>
              <a:t>that</a:t>
            </a:r>
            <a:r>
              <a:rPr lang="pl-PL" sz="2400" b="1" dirty="0"/>
              <a:t>:</a:t>
            </a:r>
          </a:p>
          <a:p>
            <a:r>
              <a:rPr lang="pl-PL" sz="2400" dirty="0"/>
              <a:t>A </a:t>
            </a:r>
            <a:r>
              <a:rPr lang="pl-PL" sz="2400" dirty="0" err="1"/>
              <a:t>Pareto</a:t>
            </a:r>
            <a:r>
              <a:rPr lang="pl-PL" sz="2400" dirty="0"/>
              <a:t> diagram </a:t>
            </a:r>
            <a:r>
              <a:rPr lang="pl-PL" sz="2400" dirty="0" err="1"/>
              <a:t>is</a:t>
            </a:r>
            <a:r>
              <a:rPr lang="pl-PL" sz="2400" dirty="0"/>
              <a:t> a </a:t>
            </a:r>
            <a:r>
              <a:rPr lang="pl-PL" sz="2400" dirty="0" err="1"/>
              <a:t>graphical</a:t>
            </a:r>
            <a:r>
              <a:rPr lang="pl-PL" sz="2400" dirty="0"/>
              <a:t> </a:t>
            </a:r>
            <a:r>
              <a:rPr lang="pl-PL" sz="2400" dirty="0" err="1"/>
              <a:t>way</a:t>
            </a:r>
            <a:r>
              <a:rPr lang="pl-PL" sz="2400" dirty="0"/>
              <a:t> of </a:t>
            </a:r>
            <a:r>
              <a:rPr lang="pl-PL" sz="2400" dirty="0" err="1"/>
              <a:t>representing</a:t>
            </a:r>
            <a:r>
              <a:rPr lang="pl-PL" sz="2400" dirty="0"/>
              <a:t> data in a </a:t>
            </a:r>
            <a:r>
              <a:rPr lang="pl-PL" sz="2400" dirty="0" err="1"/>
              <a:t>descending</a:t>
            </a:r>
            <a:r>
              <a:rPr lang="pl-PL" sz="2400" dirty="0"/>
              <a:t> </a:t>
            </a:r>
            <a:r>
              <a:rPr lang="pl-PL" sz="2400" dirty="0" err="1"/>
              <a:t>manner</a:t>
            </a:r>
            <a:r>
              <a:rPr lang="pl-PL" sz="2400" dirty="0"/>
              <a:t> in a bar chart.</a:t>
            </a:r>
          </a:p>
          <a:p>
            <a:r>
              <a:rPr lang="pl-PL" sz="2400" dirty="0" err="1"/>
              <a:t>Additionally</a:t>
            </a:r>
            <a:r>
              <a:rPr lang="pl-PL" sz="2400" dirty="0"/>
              <a:t>, </a:t>
            </a:r>
            <a:r>
              <a:rPr lang="pl-PL" sz="2400" dirty="0" err="1"/>
              <a:t>there</a:t>
            </a:r>
            <a:r>
              <a:rPr lang="pl-PL" sz="2400" dirty="0"/>
              <a:t> </a:t>
            </a:r>
            <a:r>
              <a:rPr lang="pl-PL" sz="2400" dirty="0" err="1"/>
              <a:t>is</a:t>
            </a:r>
            <a:r>
              <a:rPr lang="pl-PL" sz="2400" dirty="0"/>
              <a:t> a Lorenz </a:t>
            </a:r>
            <a:r>
              <a:rPr lang="pl-PL" sz="2400" dirty="0" err="1"/>
              <a:t>line</a:t>
            </a:r>
            <a:r>
              <a:rPr lang="pl-PL" sz="2400" dirty="0"/>
              <a:t> on the </a:t>
            </a:r>
            <a:r>
              <a:rPr lang="pl-PL" sz="2400" dirty="0" err="1"/>
              <a:t>graph</a:t>
            </a:r>
            <a:r>
              <a:rPr lang="pl-PL" sz="2400" dirty="0"/>
              <a:t> </a:t>
            </a:r>
            <a:r>
              <a:rPr lang="pl-PL" sz="2400" dirty="0" err="1"/>
              <a:t>that</a:t>
            </a:r>
            <a:r>
              <a:rPr lang="pl-PL" sz="2400" dirty="0"/>
              <a:t> </a:t>
            </a:r>
            <a:r>
              <a:rPr lang="pl-PL" sz="2400" dirty="0" err="1"/>
              <a:t>runs</a:t>
            </a:r>
            <a:r>
              <a:rPr lang="pl-PL" sz="2400" dirty="0"/>
              <a:t> </a:t>
            </a:r>
            <a:r>
              <a:rPr lang="pl-PL" sz="2400" dirty="0" err="1"/>
              <a:t>along</a:t>
            </a:r>
            <a:r>
              <a:rPr lang="pl-PL" sz="2400" dirty="0"/>
              <a:t> the </a:t>
            </a:r>
            <a:r>
              <a:rPr lang="pl-PL" sz="2400" dirty="0" err="1"/>
              <a:t>vertices</a:t>
            </a:r>
            <a:r>
              <a:rPr lang="pl-PL" sz="2400" dirty="0"/>
              <a:t> of the histogram.</a:t>
            </a:r>
          </a:p>
          <a:p>
            <a:endParaRPr lang="pl-PL" sz="2400" dirty="0"/>
          </a:p>
          <a:p>
            <a:pPr algn="r"/>
            <a:r>
              <a:rPr lang="pl-PL" sz="8000" b="1" dirty="0"/>
              <a:t> 20/80 </a:t>
            </a:r>
            <a:r>
              <a:rPr lang="pl-PL" sz="8000" b="1" dirty="0" err="1"/>
              <a:t>rule</a:t>
            </a:r>
            <a:endParaRPr lang="pl-PL" sz="8000" b="1" dirty="0"/>
          </a:p>
          <a:p>
            <a:endParaRPr lang="pl-PL" sz="24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35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1" end="11"/>
                                            </p:txEl>
                                          </p:spTgt>
                                        </p:tgtEl>
                                        <p:attrNameLst>
                                          <p:attrName>style.visibility</p:attrName>
                                        </p:attrNameLst>
                                      </p:cBhvr>
                                      <p:to>
                                        <p:strVal val="visible"/>
                                      </p:to>
                                    </p:set>
                                    <p:anim calcmode="lin" valueType="num">
                                      <p:cBhvr additive="base">
                                        <p:cTn id="4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2979021"/>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Lorenzo-</a:t>
            </a:r>
            <a:r>
              <a:rPr lang="pl-PL" sz="4000" b="1" dirty="0" err="1">
                <a:solidFill>
                  <a:srgbClr val="243255"/>
                </a:solidFill>
              </a:rPr>
              <a:t>Pareto</a:t>
            </a:r>
            <a:r>
              <a:rPr lang="pl-PL" sz="4000" b="1" dirty="0">
                <a:solidFill>
                  <a:srgbClr val="243255"/>
                </a:solidFill>
              </a:rPr>
              <a:t> diagram</a:t>
            </a:r>
          </a:p>
          <a:p>
            <a:endParaRPr lang="pl-PL" sz="2400" dirty="0"/>
          </a:p>
          <a:p>
            <a:r>
              <a:rPr lang="pl-PL" sz="2400" b="1" dirty="0"/>
              <a:t>Lorenzo-</a:t>
            </a:r>
            <a:r>
              <a:rPr lang="pl-PL" sz="2400" b="1" dirty="0" err="1"/>
              <a:t>Pareto</a:t>
            </a:r>
            <a:r>
              <a:rPr lang="pl-PL" sz="2400" b="1" dirty="0"/>
              <a:t> </a:t>
            </a:r>
            <a:r>
              <a:rPr lang="pl-PL" sz="2400" b="1" dirty="0" err="1"/>
              <a:t>analysis</a:t>
            </a:r>
            <a:r>
              <a:rPr lang="pl-PL" sz="2400" b="1" dirty="0"/>
              <a:t> – </a:t>
            </a:r>
            <a:r>
              <a:rPr lang="pl-PL" sz="2400" b="1" dirty="0" err="1"/>
              <a:t>visualisation</a:t>
            </a:r>
            <a:r>
              <a:rPr lang="pl-PL" sz="2400" b="1" dirty="0"/>
              <a:t>.</a:t>
            </a:r>
          </a:p>
          <a:p>
            <a:r>
              <a:rPr lang="pl-PL" sz="2400" b="1" dirty="0"/>
              <a:t>The </a:t>
            </a:r>
            <a:r>
              <a:rPr lang="pl-PL" sz="2400" b="1" dirty="0" err="1"/>
              <a:t>incidence</a:t>
            </a:r>
            <a:r>
              <a:rPr lang="pl-PL" sz="2400" b="1" dirty="0"/>
              <a:t> of </a:t>
            </a:r>
            <a:r>
              <a:rPr lang="pl-PL" sz="2400" b="1" dirty="0" err="1"/>
              <a:t>problems</a:t>
            </a:r>
            <a:r>
              <a:rPr lang="pl-PL" sz="2400" b="1" dirty="0"/>
              <a:t>.</a:t>
            </a:r>
            <a:endParaRPr lang="pl-PL" sz="2400" dirty="0"/>
          </a:p>
          <a:p>
            <a:endParaRPr lang="pl-PL" sz="24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Symbol zastępczy zawartości 19">
            <a:extLst>
              <a:ext uri="{FF2B5EF4-FFF2-40B4-BE49-F238E27FC236}">
                <a16:creationId xmlns:a16="http://schemas.microsoft.com/office/drawing/2014/main" id="{5D6CF778-63AE-471D-83BB-AED4DCF1F328}"/>
              </a:ext>
            </a:extLst>
          </p:cNvPr>
          <p:cNvGraphicFramePr>
            <a:graphicFrameLocks/>
          </p:cNvGraphicFramePr>
          <p:nvPr>
            <p:extLst>
              <p:ext uri="{D42A27DB-BD31-4B8C-83A1-F6EECF244321}">
                <p14:modId xmlns:p14="http://schemas.microsoft.com/office/powerpoint/2010/main" val="2105617258"/>
              </p:ext>
            </p:extLst>
          </p:nvPr>
        </p:nvGraphicFramePr>
        <p:xfrm>
          <a:off x="938055"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901329489"/>
                    </a:ext>
                  </a:extLst>
                </a:gridCol>
              </a:tblGrid>
              <a:tr h="370840">
                <a:tc>
                  <a:txBody>
                    <a:bodyPr/>
                    <a:lstStyle/>
                    <a:p>
                      <a:pPr algn="ctr" fontAlgn="b"/>
                      <a:r>
                        <a:rPr lang="pl-PL" sz="2000" b="1" i="0" u="none" strike="noStrike" dirty="0" err="1">
                          <a:solidFill>
                            <a:srgbClr val="FFFFFF"/>
                          </a:solidFill>
                          <a:effectLst/>
                          <a:latin typeface="Calibri" panose="020F0502020204030204" pitchFamily="34" charset="0"/>
                        </a:rPr>
                        <a:t>Category</a:t>
                      </a:r>
                      <a:r>
                        <a:rPr lang="pl-PL" sz="2000" b="1" i="0" u="none" strike="noStrike" dirty="0">
                          <a:solidFill>
                            <a:srgbClr val="FFFFFF"/>
                          </a:solidFill>
                          <a:effectLst/>
                          <a:latin typeface="Calibri" panose="020F0502020204030204" pitchFamily="34" charset="0"/>
                        </a:rPr>
                        <a:t> / Problem</a:t>
                      </a:r>
                    </a:p>
                  </a:txBody>
                  <a:tcPr marL="7620" marR="7620" marT="7620" marB="0" anchor="ctr"/>
                </a:tc>
                <a:extLst>
                  <a:ext uri="{0D108BD9-81ED-4DB2-BD59-A6C34878D82A}">
                    <a16:rowId xmlns:a16="http://schemas.microsoft.com/office/drawing/2014/main" val="2332158027"/>
                  </a:ext>
                </a:extLst>
              </a:tr>
              <a:tr h="370840">
                <a:tc>
                  <a:txBody>
                    <a:bodyPr/>
                    <a:lstStyle/>
                    <a:p>
                      <a:pPr algn="l" fontAlgn="b"/>
                      <a:r>
                        <a:rPr lang="pl-PL" sz="2000" b="0" i="0" u="none" strike="noStrike">
                          <a:solidFill>
                            <a:srgbClr val="000000"/>
                          </a:solidFill>
                          <a:effectLst/>
                          <a:latin typeface="Calibri" panose="020F0502020204030204" pitchFamily="34" charset="0"/>
                        </a:rPr>
                        <a:t>Problem 1.</a:t>
                      </a:r>
                    </a:p>
                  </a:txBody>
                  <a:tcPr marL="7620" marR="7620" marT="7620" marB="0" anchor="b"/>
                </a:tc>
                <a:extLst>
                  <a:ext uri="{0D108BD9-81ED-4DB2-BD59-A6C34878D82A}">
                    <a16:rowId xmlns:a16="http://schemas.microsoft.com/office/drawing/2014/main" val="2226164512"/>
                  </a:ext>
                </a:extLst>
              </a:tr>
              <a:tr h="370840">
                <a:tc>
                  <a:txBody>
                    <a:bodyPr/>
                    <a:lstStyle/>
                    <a:p>
                      <a:pPr algn="l" fontAlgn="b"/>
                      <a:r>
                        <a:rPr lang="pl-PL" sz="2000" b="0" i="0" u="none" strike="noStrike">
                          <a:solidFill>
                            <a:srgbClr val="000000"/>
                          </a:solidFill>
                          <a:effectLst/>
                          <a:latin typeface="Calibri" panose="020F0502020204030204" pitchFamily="34" charset="0"/>
                        </a:rPr>
                        <a:t>Problem 2.</a:t>
                      </a:r>
                    </a:p>
                  </a:txBody>
                  <a:tcPr marL="7620" marR="7620" marT="7620" marB="0" anchor="b"/>
                </a:tc>
                <a:extLst>
                  <a:ext uri="{0D108BD9-81ED-4DB2-BD59-A6C34878D82A}">
                    <a16:rowId xmlns:a16="http://schemas.microsoft.com/office/drawing/2014/main" val="3111946760"/>
                  </a:ext>
                </a:extLst>
              </a:tr>
              <a:tr h="370840">
                <a:tc>
                  <a:txBody>
                    <a:bodyPr/>
                    <a:lstStyle/>
                    <a:p>
                      <a:pPr algn="l" fontAlgn="b"/>
                      <a:r>
                        <a:rPr lang="pl-PL" sz="2000" b="0" i="0" u="none" strike="noStrike">
                          <a:solidFill>
                            <a:srgbClr val="000000"/>
                          </a:solidFill>
                          <a:effectLst/>
                          <a:latin typeface="Calibri" panose="020F0502020204030204" pitchFamily="34" charset="0"/>
                        </a:rPr>
                        <a:t>Problem 3.</a:t>
                      </a:r>
                    </a:p>
                  </a:txBody>
                  <a:tcPr marL="7620" marR="7620" marT="7620" marB="0" anchor="b"/>
                </a:tc>
                <a:extLst>
                  <a:ext uri="{0D108BD9-81ED-4DB2-BD59-A6C34878D82A}">
                    <a16:rowId xmlns:a16="http://schemas.microsoft.com/office/drawing/2014/main" val="3467668969"/>
                  </a:ext>
                </a:extLst>
              </a:tr>
              <a:tr h="370840">
                <a:tc>
                  <a:txBody>
                    <a:bodyPr/>
                    <a:lstStyle/>
                    <a:p>
                      <a:pPr algn="l" fontAlgn="b"/>
                      <a:r>
                        <a:rPr lang="pl-PL" sz="2000" b="0" i="0" u="none" strike="noStrike">
                          <a:solidFill>
                            <a:srgbClr val="000000"/>
                          </a:solidFill>
                          <a:effectLst/>
                          <a:latin typeface="Calibri" panose="020F0502020204030204" pitchFamily="34" charset="0"/>
                        </a:rPr>
                        <a:t>Problem 4.</a:t>
                      </a:r>
                    </a:p>
                  </a:txBody>
                  <a:tcPr marL="7620" marR="7620" marT="7620" marB="0" anchor="b"/>
                </a:tc>
                <a:extLst>
                  <a:ext uri="{0D108BD9-81ED-4DB2-BD59-A6C34878D82A}">
                    <a16:rowId xmlns:a16="http://schemas.microsoft.com/office/drawing/2014/main" val="901970759"/>
                  </a:ext>
                </a:extLst>
              </a:tr>
              <a:tr h="370840">
                <a:tc>
                  <a:txBody>
                    <a:bodyPr/>
                    <a:lstStyle/>
                    <a:p>
                      <a:pPr algn="l" fontAlgn="b"/>
                      <a:r>
                        <a:rPr lang="pl-PL" sz="2000" b="0" i="0" u="none" strike="noStrike">
                          <a:solidFill>
                            <a:srgbClr val="000000"/>
                          </a:solidFill>
                          <a:effectLst/>
                          <a:latin typeface="Calibri" panose="020F0502020204030204" pitchFamily="34" charset="0"/>
                        </a:rPr>
                        <a:t>Problem 5.</a:t>
                      </a:r>
                    </a:p>
                  </a:txBody>
                  <a:tcPr marL="7620" marR="7620" marT="7620" marB="0" anchor="b"/>
                </a:tc>
                <a:extLst>
                  <a:ext uri="{0D108BD9-81ED-4DB2-BD59-A6C34878D82A}">
                    <a16:rowId xmlns:a16="http://schemas.microsoft.com/office/drawing/2014/main" val="539652977"/>
                  </a:ext>
                </a:extLst>
              </a:tr>
              <a:tr h="370840">
                <a:tc>
                  <a:txBody>
                    <a:bodyPr/>
                    <a:lstStyle/>
                    <a:p>
                      <a:pPr algn="l" fontAlgn="b"/>
                      <a:r>
                        <a:rPr lang="pl-PL" sz="2000" b="0" i="0" u="none" strike="noStrike" dirty="0">
                          <a:solidFill>
                            <a:srgbClr val="000000"/>
                          </a:solidFill>
                          <a:effectLst/>
                          <a:latin typeface="Calibri" panose="020F0502020204030204" pitchFamily="34" charset="0"/>
                        </a:rPr>
                        <a:t>Problem 6.</a:t>
                      </a:r>
                    </a:p>
                  </a:txBody>
                  <a:tcPr marL="7620" marR="7620" marT="7620" marB="0" anchor="b"/>
                </a:tc>
                <a:extLst>
                  <a:ext uri="{0D108BD9-81ED-4DB2-BD59-A6C34878D82A}">
                    <a16:rowId xmlns:a16="http://schemas.microsoft.com/office/drawing/2014/main" val="743321116"/>
                  </a:ext>
                </a:extLst>
              </a:tr>
            </a:tbl>
          </a:graphicData>
        </a:graphic>
      </p:graphicFrame>
      <p:graphicFrame>
        <p:nvGraphicFramePr>
          <p:cNvPr id="10" name="Tabela 9">
            <a:extLst>
              <a:ext uri="{FF2B5EF4-FFF2-40B4-BE49-F238E27FC236}">
                <a16:creationId xmlns:a16="http://schemas.microsoft.com/office/drawing/2014/main" id="{2B14DCB2-31AD-4794-A08A-0E955642BE32}"/>
              </a:ext>
            </a:extLst>
          </p:cNvPr>
          <p:cNvGraphicFramePr>
            <a:graphicFrameLocks noGrp="1"/>
          </p:cNvGraphicFramePr>
          <p:nvPr>
            <p:extLst>
              <p:ext uri="{D42A27DB-BD31-4B8C-83A1-F6EECF244321}">
                <p14:modId xmlns:p14="http://schemas.microsoft.com/office/powerpoint/2010/main" val="1664267289"/>
              </p:ext>
            </p:extLst>
          </p:nvPr>
        </p:nvGraphicFramePr>
        <p:xfrm>
          <a:off x="2614847"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835383835"/>
                    </a:ext>
                  </a:extLst>
                </a:gridCol>
              </a:tblGrid>
              <a:tr h="370840">
                <a:tc>
                  <a:txBody>
                    <a:bodyPr/>
                    <a:lstStyle/>
                    <a:p>
                      <a:pPr algn="ctr" fontAlgn="b"/>
                      <a:r>
                        <a:rPr lang="pl-PL" sz="2000" b="1" i="0" u="none" strike="noStrike" dirty="0" err="1">
                          <a:solidFill>
                            <a:srgbClr val="FFFFFF"/>
                          </a:solidFill>
                          <a:effectLst/>
                          <a:latin typeface="Calibri" panose="020F0502020204030204" pitchFamily="34" charset="0"/>
                        </a:rPr>
                        <a:t>Numerical</a:t>
                      </a:r>
                      <a:r>
                        <a:rPr lang="pl-PL" sz="2000" b="1" i="0" u="none" strike="noStrike" dirty="0">
                          <a:solidFill>
                            <a:srgbClr val="FFFFFF"/>
                          </a:solidFill>
                          <a:effectLst/>
                          <a:latin typeface="Calibri" panose="020F0502020204030204" pitchFamily="34" charset="0"/>
                        </a:rPr>
                        <a:t> </a:t>
                      </a:r>
                      <a:r>
                        <a:rPr lang="pl-PL" sz="2000" b="1" i="0" u="none" strike="noStrike" dirty="0" err="1">
                          <a:solidFill>
                            <a:srgbClr val="FFFFFF"/>
                          </a:solidFill>
                          <a:effectLst/>
                          <a:latin typeface="Calibri" panose="020F0502020204030204" pitchFamily="34" charset="0"/>
                        </a:rPr>
                        <a:t>value</a:t>
                      </a:r>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07061930"/>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4158935245"/>
                  </a:ext>
                </a:extLst>
              </a:tr>
              <a:tr h="370840">
                <a:tc>
                  <a:txBody>
                    <a:bodyPr/>
                    <a:lstStyle/>
                    <a:p>
                      <a:pPr algn="ctr" fontAlgn="b"/>
                      <a:r>
                        <a:rPr lang="pl-PL" sz="2000" b="0" i="0" u="none" strike="noStrike" dirty="0">
                          <a:solidFill>
                            <a:srgbClr val="000000"/>
                          </a:solidFill>
                          <a:effectLst/>
                          <a:latin typeface="Calibri" panose="020F0502020204030204" pitchFamily="34" charset="0"/>
                        </a:rPr>
                        <a:t>249</a:t>
                      </a:r>
                    </a:p>
                  </a:txBody>
                  <a:tcPr marL="7620" marR="7620" marT="7620" marB="0" anchor="b"/>
                </a:tc>
                <a:extLst>
                  <a:ext uri="{0D108BD9-81ED-4DB2-BD59-A6C34878D82A}">
                    <a16:rowId xmlns:a16="http://schemas.microsoft.com/office/drawing/2014/main" val="3502878989"/>
                  </a:ext>
                </a:extLst>
              </a:tr>
              <a:tr h="370840">
                <a:tc>
                  <a:txBody>
                    <a:bodyPr/>
                    <a:lstStyle/>
                    <a:p>
                      <a:pPr algn="ctr" fontAlgn="b"/>
                      <a:r>
                        <a:rPr lang="pl-PL" sz="2000" b="0" i="0" u="none" strike="noStrike" dirty="0">
                          <a:solidFill>
                            <a:srgbClr val="000000"/>
                          </a:solidFill>
                          <a:effectLst/>
                          <a:latin typeface="Calibri" panose="020F0502020204030204" pitchFamily="34" charset="0"/>
                        </a:rPr>
                        <a:t>205</a:t>
                      </a:r>
                    </a:p>
                  </a:txBody>
                  <a:tcPr marL="7620" marR="7620" marT="7620" marB="0" anchor="b"/>
                </a:tc>
                <a:extLst>
                  <a:ext uri="{0D108BD9-81ED-4DB2-BD59-A6C34878D82A}">
                    <a16:rowId xmlns:a16="http://schemas.microsoft.com/office/drawing/2014/main" val="1479410032"/>
                  </a:ext>
                </a:extLst>
              </a:tr>
              <a:tr h="370840">
                <a:tc>
                  <a:txBody>
                    <a:bodyPr/>
                    <a:lstStyle/>
                    <a:p>
                      <a:pPr algn="ctr" fontAlgn="b"/>
                      <a:r>
                        <a:rPr lang="pl-PL" sz="2000" b="0" i="0" u="none" strike="noStrike" dirty="0">
                          <a:solidFill>
                            <a:srgbClr val="000000"/>
                          </a:solidFill>
                          <a:effectLst/>
                          <a:latin typeface="Calibri" panose="020F0502020204030204" pitchFamily="34" charset="0"/>
                        </a:rPr>
                        <a:t>111</a:t>
                      </a:r>
                    </a:p>
                  </a:txBody>
                  <a:tcPr marL="7620" marR="7620" marT="7620" marB="0" anchor="b"/>
                </a:tc>
                <a:extLst>
                  <a:ext uri="{0D108BD9-81ED-4DB2-BD59-A6C34878D82A}">
                    <a16:rowId xmlns:a16="http://schemas.microsoft.com/office/drawing/2014/main" val="1853294961"/>
                  </a:ext>
                </a:extLst>
              </a:tr>
              <a:tr h="370840">
                <a:tc>
                  <a:txBody>
                    <a:bodyPr/>
                    <a:lstStyle/>
                    <a:p>
                      <a:pPr algn="ctr" fontAlgn="b"/>
                      <a:r>
                        <a:rPr lang="pl-PL" sz="2000" b="0" i="0" u="none" strike="noStrike" dirty="0">
                          <a:solidFill>
                            <a:srgbClr val="000000"/>
                          </a:solidFill>
                          <a:effectLst/>
                          <a:latin typeface="Calibri" panose="020F0502020204030204" pitchFamily="34" charset="0"/>
                        </a:rPr>
                        <a:t>72</a:t>
                      </a:r>
                    </a:p>
                  </a:txBody>
                  <a:tcPr marL="7620" marR="7620" marT="7620" marB="0" anchor="b"/>
                </a:tc>
                <a:extLst>
                  <a:ext uri="{0D108BD9-81ED-4DB2-BD59-A6C34878D82A}">
                    <a16:rowId xmlns:a16="http://schemas.microsoft.com/office/drawing/2014/main" val="255892853"/>
                  </a:ext>
                </a:extLst>
              </a:tr>
              <a:tr h="370840">
                <a:tc>
                  <a:txBody>
                    <a:bodyPr/>
                    <a:lstStyle/>
                    <a:p>
                      <a:pPr algn="ctr" fontAlgn="b"/>
                      <a:r>
                        <a:rPr lang="pl-PL" sz="2000" b="0" i="0" u="none" strike="noStrike" dirty="0">
                          <a:solidFill>
                            <a:srgbClr val="000000"/>
                          </a:solidFill>
                          <a:effectLst/>
                          <a:latin typeface="Calibri" panose="020F0502020204030204" pitchFamily="34" charset="0"/>
                        </a:rPr>
                        <a:t>17</a:t>
                      </a:r>
                    </a:p>
                  </a:txBody>
                  <a:tcPr marL="7620" marR="7620" marT="7620" marB="0" anchor="b"/>
                </a:tc>
                <a:extLst>
                  <a:ext uri="{0D108BD9-81ED-4DB2-BD59-A6C34878D82A}">
                    <a16:rowId xmlns:a16="http://schemas.microsoft.com/office/drawing/2014/main" val="3561811065"/>
                  </a:ext>
                </a:extLst>
              </a:tr>
            </a:tbl>
          </a:graphicData>
        </a:graphic>
      </p:graphicFrame>
      <p:graphicFrame>
        <p:nvGraphicFramePr>
          <p:cNvPr id="12" name="Tabela 11">
            <a:extLst>
              <a:ext uri="{FF2B5EF4-FFF2-40B4-BE49-F238E27FC236}">
                <a16:creationId xmlns:a16="http://schemas.microsoft.com/office/drawing/2014/main" id="{3598021D-69CE-484D-9959-73007E20159B}"/>
              </a:ext>
            </a:extLst>
          </p:cNvPr>
          <p:cNvGraphicFramePr>
            <a:graphicFrameLocks noGrp="1"/>
          </p:cNvGraphicFramePr>
          <p:nvPr>
            <p:extLst>
              <p:ext uri="{D42A27DB-BD31-4B8C-83A1-F6EECF244321}">
                <p14:modId xmlns:p14="http://schemas.microsoft.com/office/powerpoint/2010/main" val="445938660"/>
              </p:ext>
            </p:extLst>
          </p:nvPr>
        </p:nvGraphicFramePr>
        <p:xfrm>
          <a:off x="6071231"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10485372"/>
                    </a:ext>
                  </a:extLst>
                </a:gridCol>
              </a:tblGrid>
              <a:tr h="370840">
                <a:tc>
                  <a:txBody>
                    <a:bodyPr/>
                    <a:lstStyle/>
                    <a:p>
                      <a:pPr algn="ctr" fontAlgn="b"/>
                      <a:r>
                        <a:rPr lang="pl-PL" sz="2000" b="1" i="0" u="none" strike="noStrike" dirty="0" err="1">
                          <a:solidFill>
                            <a:srgbClr val="FFFFFF"/>
                          </a:solidFill>
                          <a:effectLst/>
                          <a:latin typeface="Calibri" panose="020F0502020204030204" pitchFamily="34" charset="0"/>
                        </a:rPr>
                        <a:t>Percentage</a:t>
                      </a:r>
                      <a:endParaRPr lang="pl-PL" sz="2000" b="1" i="0" u="none" strike="noStrike" dirty="0">
                        <a:solidFill>
                          <a:srgbClr val="FFFFFF"/>
                        </a:solidFill>
                        <a:effectLst/>
                        <a:latin typeface="Calibri" panose="020F0502020204030204" pitchFamily="34" charset="0"/>
                      </a:endParaRPr>
                    </a:p>
                    <a:p>
                      <a:pPr algn="ctr" fontAlgn="b"/>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46934318"/>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286471865"/>
                  </a:ext>
                </a:extLst>
              </a:tr>
              <a:tr h="370840">
                <a:tc>
                  <a:txBody>
                    <a:bodyPr/>
                    <a:lstStyle/>
                    <a:p>
                      <a:pPr algn="ctr" fontAlgn="b"/>
                      <a:r>
                        <a:rPr lang="pl-PL" sz="2000" b="0" i="0" u="none" strike="noStrike" dirty="0">
                          <a:solidFill>
                            <a:srgbClr val="000000"/>
                          </a:solidFill>
                          <a:effectLst/>
                          <a:latin typeface="Calibri" panose="020F0502020204030204" pitchFamily="34" charset="0"/>
                        </a:rPr>
                        <a:t>24,9%</a:t>
                      </a:r>
                    </a:p>
                  </a:txBody>
                  <a:tcPr marL="7620" marR="7620" marT="7620" marB="0" anchor="b"/>
                </a:tc>
                <a:extLst>
                  <a:ext uri="{0D108BD9-81ED-4DB2-BD59-A6C34878D82A}">
                    <a16:rowId xmlns:a16="http://schemas.microsoft.com/office/drawing/2014/main" val="790083911"/>
                  </a:ext>
                </a:extLst>
              </a:tr>
              <a:tr h="370840">
                <a:tc>
                  <a:txBody>
                    <a:bodyPr/>
                    <a:lstStyle/>
                    <a:p>
                      <a:pPr algn="ctr" fontAlgn="b"/>
                      <a:r>
                        <a:rPr lang="pl-PL" sz="2000" b="0" i="0" u="none" strike="noStrike" dirty="0">
                          <a:solidFill>
                            <a:srgbClr val="000000"/>
                          </a:solidFill>
                          <a:effectLst/>
                          <a:latin typeface="Calibri" panose="020F0502020204030204" pitchFamily="34" charset="0"/>
                        </a:rPr>
                        <a:t>20,5%</a:t>
                      </a:r>
                    </a:p>
                  </a:txBody>
                  <a:tcPr marL="7620" marR="7620" marT="7620" marB="0" anchor="b"/>
                </a:tc>
                <a:extLst>
                  <a:ext uri="{0D108BD9-81ED-4DB2-BD59-A6C34878D82A}">
                    <a16:rowId xmlns:a16="http://schemas.microsoft.com/office/drawing/2014/main" val="3808319929"/>
                  </a:ext>
                </a:extLst>
              </a:tr>
              <a:tr h="370840">
                <a:tc>
                  <a:txBody>
                    <a:bodyPr/>
                    <a:lstStyle/>
                    <a:p>
                      <a:pPr algn="ctr" fontAlgn="b"/>
                      <a:r>
                        <a:rPr lang="pl-PL" sz="2000" b="0" i="0" u="none" strike="noStrike" dirty="0">
                          <a:solidFill>
                            <a:srgbClr val="000000"/>
                          </a:solidFill>
                          <a:effectLst/>
                          <a:latin typeface="Calibri" panose="020F0502020204030204" pitchFamily="34" charset="0"/>
                        </a:rPr>
                        <a:t>11,1%</a:t>
                      </a:r>
                    </a:p>
                  </a:txBody>
                  <a:tcPr marL="7620" marR="7620" marT="7620" marB="0" anchor="b"/>
                </a:tc>
                <a:extLst>
                  <a:ext uri="{0D108BD9-81ED-4DB2-BD59-A6C34878D82A}">
                    <a16:rowId xmlns:a16="http://schemas.microsoft.com/office/drawing/2014/main" val="1639457868"/>
                  </a:ext>
                </a:extLst>
              </a:tr>
              <a:tr h="370840">
                <a:tc>
                  <a:txBody>
                    <a:bodyPr/>
                    <a:lstStyle/>
                    <a:p>
                      <a:pPr algn="ctr" fontAlgn="b"/>
                      <a:r>
                        <a:rPr lang="pl-PL" sz="2000" b="0" i="0" u="none" strike="noStrike" dirty="0">
                          <a:solidFill>
                            <a:srgbClr val="000000"/>
                          </a:solidFill>
                          <a:effectLst/>
                          <a:latin typeface="Calibri" panose="020F0502020204030204" pitchFamily="34" charset="0"/>
                        </a:rPr>
                        <a:t>7,2%</a:t>
                      </a:r>
                    </a:p>
                  </a:txBody>
                  <a:tcPr marL="7620" marR="7620" marT="7620" marB="0" anchor="b"/>
                </a:tc>
                <a:extLst>
                  <a:ext uri="{0D108BD9-81ED-4DB2-BD59-A6C34878D82A}">
                    <a16:rowId xmlns:a16="http://schemas.microsoft.com/office/drawing/2014/main" val="3434434350"/>
                  </a:ext>
                </a:extLst>
              </a:tr>
              <a:tr h="370840">
                <a:tc>
                  <a:txBody>
                    <a:bodyPr/>
                    <a:lstStyle/>
                    <a:p>
                      <a:pPr algn="ctr" fontAlgn="b"/>
                      <a:r>
                        <a:rPr lang="pl-PL" sz="2000" b="0" i="0" u="none" strike="noStrike" dirty="0">
                          <a:solidFill>
                            <a:srgbClr val="000000"/>
                          </a:solidFill>
                          <a:effectLst/>
                          <a:latin typeface="Calibri" panose="020F0502020204030204" pitchFamily="34" charset="0"/>
                        </a:rPr>
                        <a:t>1,7%</a:t>
                      </a:r>
                    </a:p>
                  </a:txBody>
                  <a:tcPr marL="7620" marR="7620" marT="7620" marB="0" anchor="b"/>
                </a:tc>
                <a:extLst>
                  <a:ext uri="{0D108BD9-81ED-4DB2-BD59-A6C34878D82A}">
                    <a16:rowId xmlns:a16="http://schemas.microsoft.com/office/drawing/2014/main" val="2928471422"/>
                  </a:ext>
                </a:extLst>
              </a:tr>
            </a:tbl>
          </a:graphicData>
        </a:graphic>
      </p:graphicFrame>
      <p:graphicFrame>
        <p:nvGraphicFramePr>
          <p:cNvPr id="13" name="Tabela 12">
            <a:extLst>
              <a:ext uri="{FF2B5EF4-FFF2-40B4-BE49-F238E27FC236}">
                <a16:creationId xmlns:a16="http://schemas.microsoft.com/office/drawing/2014/main" id="{7C026C72-3A51-4B2B-95D1-0673DDE01BB4}"/>
              </a:ext>
            </a:extLst>
          </p:cNvPr>
          <p:cNvGraphicFramePr>
            <a:graphicFrameLocks noGrp="1"/>
          </p:cNvGraphicFramePr>
          <p:nvPr>
            <p:extLst>
              <p:ext uri="{D42A27DB-BD31-4B8C-83A1-F6EECF244321}">
                <p14:modId xmlns:p14="http://schemas.microsoft.com/office/powerpoint/2010/main" val="3284238435"/>
              </p:ext>
            </p:extLst>
          </p:nvPr>
        </p:nvGraphicFramePr>
        <p:xfrm>
          <a:off x="7799423"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64804761"/>
                    </a:ext>
                  </a:extLst>
                </a:gridCol>
              </a:tblGrid>
              <a:tr h="370840">
                <a:tc>
                  <a:txBody>
                    <a:bodyPr/>
                    <a:lstStyle/>
                    <a:p>
                      <a:pPr algn="ctr" fontAlgn="b"/>
                      <a:r>
                        <a:rPr lang="pl-PL" sz="2000" b="1" i="0" u="none" strike="noStrike" dirty="0">
                          <a:solidFill>
                            <a:srgbClr val="FFFFFF"/>
                          </a:solidFill>
                          <a:effectLst/>
                          <a:latin typeface="Calibri" panose="020F0502020204030204" pitchFamily="34" charset="0"/>
                        </a:rPr>
                        <a:t>Lorenzo </a:t>
                      </a:r>
                      <a:r>
                        <a:rPr lang="pl-PL" sz="2000" b="1" i="0" u="none" strike="noStrike" dirty="0" err="1">
                          <a:solidFill>
                            <a:srgbClr val="FFFFFF"/>
                          </a:solidFill>
                          <a:effectLst/>
                          <a:latin typeface="Calibri" panose="020F0502020204030204" pitchFamily="34" charset="0"/>
                        </a:rPr>
                        <a:t>curve</a:t>
                      </a:r>
                      <a:endParaRPr lang="pl-PL" sz="2000" b="1" i="0" u="none" strike="noStrike" dirty="0">
                        <a:solidFill>
                          <a:srgbClr val="FFFFFF"/>
                        </a:solidFill>
                        <a:effectLst/>
                        <a:latin typeface="Calibri" panose="020F0502020204030204" pitchFamily="34" charset="0"/>
                      </a:endParaRPr>
                    </a:p>
                    <a:p>
                      <a:pPr algn="ctr" fontAlgn="b"/>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09734705"/>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867102371"/>
                  </a:ext>
                </a:extLst>
              </a:tr>
              <a:tr h="370840">
                <a:tc>
                  <a:txBody>
                    <a:bodyPr/>
                    <a:lstStyle/>
                    <a:p>
                      <a:pPr algn="ctr" fontAlgn="b"/>
                      <a:r>
                        <a:rPr lang="pl-PL" sz="2000" b="0" i="0" u="none" strike="noStrike" dirty="0">
                          <a:solidFill>
                            <a:srgbClr val="000000"/>
                          </a:solidFill>
                          <a:effectLst/>
                          <a:latin typeface="Calibri" panose="020F0502020204030204" pitchFamily="34" charset="0"/>
                        </a:rPr>
                        <a:t>59,5%</a:t>
                      </a:r>
                    </a:p>
                  </a:txBody>
                  <a:tcPr marL="7620" marR="7620" marT="7620" marB="0" anchor="b"/>
                </a:tc>
                <a:extLst>
                  <a:ext uri="{0D108BD9-81ED-4DB2-BD59-A6C34878D82A}">
                    <a16:rowId xmlns:a16="http://schemas.microsoft.com/office/drawing/2014/main" val="300058387"/>
                  </a:ext>
                </a:extLst>
              </a:tr>
              <a:tr h="370840">
                <a:tc>
                  <a:txBody>
                    <a:bodyPr/>
                    <a:lstStyle/>
                    <a:p>
                      <a:pPr algn="ctr" fontAlgn="b"/>
                      <a:r>
                        <a:rPr lang="pl-PL" sz="2000" b="0" i="0" u="none" strike="noStrike" dirty="0">
                          <a:solidFill>
                            <a:srgbClr val="000000"/>
                          </a:solidFill>
                          <a:effectLst/>
                          <a:latin typeface="Calibri" panose="020F0502020204030204" pitchFamily="34" charset="0"/>
                        </a:rPr>
                        <a:t>80,0%</a:t>
                      </a:r>
                    </a:p>
                  </a:txBody>
                  <a:tcPr marL="7620" marR="7620" marT="7620" marB="0" anchor="b"/>
                </a:tc>
                <a:extLst>
                  <a:ext uri="{0D108BD9-81ED-4DB2-BD59-A6C34878D82A}">
                    <a16:rowId xmlns:a16="http://schemas.microsoft.com/office/drawing/2014/main" val="1726227351"/>
                  </a:ext>
                </a:extLst>
              </a:tr>
              <a:tr h="370840">
                <a:tc>
                  <a:txBody>
                    <a:bodyPr/>
                    <a:lstStyle/>
                    <a:p>
                      <a:pPr algn="ctr" fontAlgn="b"/>
                      <a:r>
                        <a:rPr lang="pl-PL" sz="2000" b="0" i="0" u="none" strike="noStrike" dirty="0">
                          <a:solidFill>
                            <a:srgbClr val="000000"/>
                          </a:solidFill>
                          <a:effectLst/>
                          <a:latin typeface="Calibri" panose="020F0502020204030204" pitchFamily="34" charset="0"/>
                        </a:rPr>
                        <a:t>91,1%</a:t>
                      </a:r>
                    </a:p>
                  </a:txBody>
                  <a:tcPr marL="7620" marR="7620" marT="7620" marB="0" anchor="b"/>
                </a:tc>
                <a:extLst>
                  <a:ext uri="{0D108BD9-81ED-4DB2-BD59-A6C34878D82A}">
                    <a16:rowId xmlns:a16="http://schemas.microsoft.com/office/drawing/2014/main" val="1428400647"/>
                  </a:ext>
                </a:extLst>
              </a:tr>
              <a:tr h="370840">
                <a:tc>
                  <a:txBody>
                    <a:bodyPr/>
                    <a:lstStyle/>
                    <a:p>
                      <a:pPr algn="ctr" fontAlgn="b"/>
                      <a:r>
                        <a:rPr lang="pl-PL" sz="2000" b="0" i="0" u="none" strike="noStrike" dirty="0">
                          <a:solidFill>
                            <a:srgbClr val="000000"/>
                          </a:solidFill>
                          <a:effectLst/>
                          <a:latin typeface="Calibri" panose="020F0502020204030204" pitchFamily="34" charset="0"/>
                        </a:rPr>
                        <a:t>98,3%</a:t>
                      </a:r>
                    </a:p>
                  </a:txBody>
                  <a:tcPr marL="7620" marR="7620" marT="7620" marB="0" anchor="b"/>
                </a:tc>
                <a:extLst>
                  <a:ext uri="{0D108BD9-81ED-4DB2-BD59-A6C34878D82A}">
                    <a16:rowId xmlns:a16="http://schemas.microsoft.com/office/drawing/2014/main" val="3972795359"/>
                  </a:ext>
                </a:extLst>
              </a:tr>
              <a:tr h="370840">
                <a:tc>
                  <a:txBody>
                    <a:bodyPr/>
                    <a:lstStyle/>
                    <a:p>
                      <a:pPr algn="ctr" fontAlgn="b"/>
                      <a:r>
                        <a:rPr lang="pl-PL" sz="2000" b="0" i="0" u="none" strike="noStrike" dirty="0">
                          <a:solidFill>
                            <a:srgbClr val="000000"/>
                          </a:solidFill>
                          <a:effectLst/>
                          <a:latin typeface="Calibri" panose="020F0502020204030204" pitchFamily="34" charset="0"/>
                        </a:rPr>
                        <a:t>100,0%</a:t>
                      </a:r>
                    </a:p>
                  </a:txBody>
                  <a:tcPr marL="7620" marR="7620" marT="7620" marB="0" anchor="b"/>
                </a:tc>
                <a:extLst>
                  <a:ext uri="{0D108BD9-81ED-4DB2-BD59-A6C34878D82A}">
                    <a16:rowId xmlns:a16="http://schemas.microsoft.com/office/drawing/2014/main" val="1632845014"/>
                  </a:ext>
                </a:extLst>
              </a:tr>
            </a:tbl>
          </a:graphicData>
        </a:graphic>
      </p:graphicFrame>
      <p:graphicFrame>
        <p:nvGraphicFramePr>
          <p:cNvPr id="14" name="Tabela 13">
            <a:extLst>
              <a:ext uri="{FF2B5EF4-FFF2-40B4-BE49-F238E27FC236}">
                <a16:creationId xmlns:a16="http://schemas.microsoft.com/office/drawing/2014/main" id="{F0F93215-DA60-446C-872B-35BFC8D9C026}"/>
              </a:ext>
            </a:extLst>
          </p:cNvPr>
          <p:cNvGraphicFramePr>
            <a:graphicFrameLocks noGrp="1"/>
          </p:cNvGraphicFramePr>
          <p:nvPr>
            <p:extLst>
              <p:ext uri="{D42A27DB-BD31-4B8C-83A1-F6EECF244321}">
                <p14:modId xmlns:p14="http://schemas.microsoft.com/office/powerpoint/2010/main" val="1743411566"/>
              </p:ext>
            </p:extLst>
          </p:nvPr>
        </p:nvGraphicFramePr>
        <p:xfrm>
          <a:off x="4332775"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64804761"/>
                    </a:ext>
                  </a:extLst>
                </a:gridCol>
              </a:tblGrid>
              <a:tr h="370840">
                <a:tc>
                  <a:txBody>
                    <a:bodyPr/>
                    <a:lstStyle/>
                    <a:p>
                      <a:pPr algn="ctr" fontAlgn="b"/>
                      <a:r>
                        <a:rPr lang="pl-PL" sz="2000" b="1" i="0" u="none" strike="noStrike" dirty="0" err="1">
                          <a:solidFill>
                            <a:srgbClr val="FFFFFF"/>
                          </a:solidFill>
                          <a:effectLst/>
                          <a:latin typeface="Calibri" panose="020F0502020204030204" pitchFamily="34" charset="0"/>
                        </a:rPr>
                        <a:t>Cumulatively</a:t>
                      </a:r>
                      <a:endParaRPr lang="pl-PL" sz="2000" b="1" i="0" u="none" strike="noStrike" dirty="0">
                        <a:solidFill>
                          <a:srgbClr val="FFFFFF"/>
                        </a:solidFill>
                        <a:effectLst/>
                        <a:latin typeface="Calibri" panose="020F0502020204030204" pitchFamily="34" charset="0"/>
                      </a:endParaRPr>
                    </a:p>
                    <a:p>
                      <a:pPr algn="ctr" fontAlgn="b"/>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09734705"/>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867102371"/>
                  </a:ext>
                </a:extLst>
              </a:tr>
              <a:tr h="370840">
                <a:tc>
                  <a:txBody>
                    <a:bodyPr/>
                    <a:lstStyle/>
                    <a:p>
                      <a:pPr algn="ctr" fontAlgn="b"/>
                      <a:r>
                        <a:rPr lang="pl-PL" sz="2000" b="0" i="0" u="none" strike="noStrike" dirty="0">
                          <a:solidFill>
                            <a:srgbClr val="000000"/>
                          </a:solidFill>
                          <a:effectLst/>
                          <a:latin typeface="Calibri" panose="020F0502020204030204" pitchFamily="34" charset="0"/>
                        </a:rPr>
                        <a:t>595</a:t>
                      </a:r>
                    </a:p>
                  </a:txBody>
                  <a:tcPr marL="7620" marR="7620" marT="7620" marB="0" anchor="b"/>
                </a:tc>
                <a:extLst>
                  <a:ext uri="{0D108BD9-81ED-4DB2-BD59-A6C34878D82A}">
                    <a16:rowId xmlns:a16="http://schemas.microsoft.com/office/drawing/2014/main" val="300058387"/>
                  </a:ext>
                </a:extLst>
              </a:tr>
              <a:tr h="370840">
                <a:tc>
                  <a:txBody>
                    <a:bodyPr/>
                    <a:lstStyle/>
                    <a:p>
                      <a:pPr algn="ctr" fontAlgn="b"/>
                      <a:r>
                        <a:rPr lang="pl-PL" sz="2000" b="0" i="0" u="none" strike="noStrike" dirty="0">
                          <a:solidFill>
                            <a:srgbClr val="000000"/>
                          </a:solidFill>
                          <a:effectLst/>
                          <a:latin typeface="Calibri" panose="020F0502020204030204" pitchFamily="34" charset="0"/>
                        </a:rPr>
                        <a:t>800</a:t>
                      </a:r>
                    </a:p>
                  </a:txBody>
                  <a:tcPr marL="7620" marR="7620" marT="7620" marB="0" anchor="b"/>
                </a:tc>
                <a:extLst>
                  <a:ext uri="{0D108BD9-81ED-4DB2-BD59-A6C34878D82A}">
                    <a16:rowId xmlns:a16="http://schemas.microsoft.com/office/drawing/2014/main" val="1726227351"/>
                  </a:ext>
                </a:extLst>
              </a:tr>
              <a:tr h="370840">
                <a:tc>
                  <a:txBody>
                    <a:bodyPr/>
                    <a:lstStyle/>
                    <a:p>
                      <a:pPr algn="ctr" fontAlgn="b"/>
                      <a:r>
                        <a:rPr lang="pl-PL" sz="2000" b="0" i="0" u="none" strike="noStrike" dirty="0">
                          <a:solidFill>
                            <a:srgbClr val="000000"/>
                          </a:solidFill>
                          <a:effectLst/>
                          <a:latin typeface="Calibri" panose="020F0502020204030204" pitchFamily="34" charset="0"/>
                        </a:rPr>
                        <a:t>911</a:t>
                      </a:r>
                    </a:p>
                  </a:txBody>
                  <a:tcPr marL="7620" marR="7620" marT="7620" marB="0" anchor="b"/>
                </a:tc>
                <a:extLst>
                  <a:ext uri="{0D108BD9-81ED-4DB2-BD59-A6C34878D82A}">
                    <a16:rowId xmlns:a16="http://schemas.microsoft.com/office/drawing/2014/main" val="1428400647"/>
                  </a:ext>
                </a:extLst>
              </a:tr>
              <a:tr h="370840">
                <a:tc>
                  <a:txBody>
                    <a:bodyPr/>
                    <a:lstStyle/>
                    <a:p>
                      <a:pPr algn="ctr" fontAlgn="b"/>
                      <a:r>
                        <a:rPr lang="pl-PL" sz="2000" b="0" i="0" u="none" strike="noStrike" dirty="0">
                          <a:solidFill>
                            <a:srgbClr val="000000"/>
                          </a:solidFill>
                          <a:effectLst/>
                          <a:latin typeface="Calibri" panose="020F0502020204030204" pitchFamily="34" charset="0"/>
                        </a:rPr>
                        <a:t>983</a:t>
                      </a:r>
                    </a:p>
                  </a:txBody>
                  <a:tcPr marL="7620" marR="7620" marT="7620" marB="0" anchor="b"/>
                </a:tc>
                <a:extLst>
                  <a:ext uri="{0D108BD9-81ED-4DB2-BD59-A6C34878D82A}">
                    <a16:rowId xmlns:a16="http://schemas.microsoft.com/office/drawing/2014/main" val="3972795359"/>
                  </a:ext>
                </a:extLst>
              </a:tr>
              <a:tr h="370840">
                <a:tc>
                  <a:txBody>
                    <a:bodyPr/>
                    <a:lstStyle/>
                    <a:p>
                      <a:pPr algn="ctr" fontAlgn="b"/>
                      <a:r>
                        <a:rPr lang="pl-PL" sz="2000" b="0" i="0" u="none" strike="noStrike" dirty="0">
                          <a:solidFill>
                            <a:srgbClr val="000000"/>
                          </a:solidFill>
                          <a:effectLst/>
                          <a:latin typeface="Calibri" panose="020F0502020204030204" pitchFamily="34" charset="0"/>
                        </a:rPr>
                        <a:t>1000</a:t>
                      </a:r>
                    </a:p>
                  </a:txBody>
                  <a:tcPr marL="7620" marR="7620" marT="7620" marB="0" anchor="b"/>
                </a:tc>
                <a:extLst>
                  <a:ext uri="{0D108BD9-81ED-4DB2-BD59-A6C34878D82A}">
                    <a16:rowId xmlns:a16="http://schemas.microsoft.com/office/drawing/2014/main" val="1632845014"/>
                  </a:ext>
                </a:extLst>
              </a:tr>
            </a:tbl>
          </a:graphicData>
        </a:graphic>
      </p:graphicFrame>
      <p:cxnSp>
        <p:nvCxnSpPr>
          <p:cNvPr id="15" name="Łącznik prosty 14">
            <a:extLst>
              <a:ext uri="{FF2B5EF4-FFF2-40B4-BE49-F238E27FC236}">
                <a16:creationId xmlns:a16="http://schemas.microsoft.com/office/drawing/2014/main" id="{954AA7D6-8A96-4DD9-9AE1-6C3A7E6A1FB9}"/>
              </a:ext>
            </a:extLst>
          </p:cNvPr>
          <p:cNvCxnSpPr/>
          <p:nvPr/>
        </p:nvCxnSpPr>
        <p:spPr>
          <a:xfrm>
            <a:off x="1380447" y="6304345"/>
            <a:ext cx="74888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6" name="Symbol zastępczy zawartości 11">
            <a:extLst>
              <a:ext uri="{FF2B5EF4-FFF2-40B4-BE49-F238E27FC236}">
                <a16:creationId xmlns:a16="http://schemas.microsoft.com/office/drawing/2014/main" id="{FEE26AE7-FC2C-4ECF-832B-2DDDB52EFF23}"/>
              </a:ext>
            </a:extLst>
          </p:cNvPr>
          <p:cNvGraphicFramePr>
            <a:graphicFrameLocks/>
          </p:cNvGraphicFramePr>
          <p:nvPr>
            <p:extLst>
              <p:ext uri="{D42A27DB-BD31-4B8C-83A1-F6EECF244321}">
                <p14:modId xmlns:p14="http://schemas.microsoft.com/office/powerpoint/2010/main" val="3498639782"/>
              </p:ext>
            </p:extLst>
          </p:nvPr>
        </p:nvGraphicFramePr>
        <p:xfrm>
          <a:off x="9906000" y="2880518"/>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435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6">
                                            <p:graphicEl>
                                              <a:chart seriesIdx="0" categoryIdx="-4" bldStep="series"/>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6">
                                            <p:graphicEl>
                                              <a:chart seriesIdx="1" categoryIdx="-4" bldStep="series"/>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3322704"/>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Steps</a:t>
            </a:r>
            <a:r>
              <a:rPr lang="pl-PL" sz="4000" b="1" spc="50" dirty="0">
                <a:solidFill>
                  <a:srgbClr val="E12227"/>
                </a:solidFill>
                <a:cs typeface="Tahoma"/>
              </a:rPr>
              <a:t> to </a:t>
            </a:r>
            <a:r>
              <a:rPr lang="pl-PL" sz="4000" b="1" spc="50" dirty="0" err="1">
                <a:solidFill>
                  <a:srgbClr val="E12227"/>
                </a:solidFill>
                <a:cs typeface="Tahoma"/>
              </a:rPr>
              <a:t>solve</a:t>
            </a:r>
            <a:r>
              <a:rPr lang="pl-PL" sz="4000" b="1" spc="50" dirty="0">
                <a:solidFill>
                  <a:srgbClr val="E12227"/>
                </a:solidFill>
                <a:cs typeface="Tahoma"/>
              </a:rPr>
              <a:t> </a:t>
            </a:r>
            <a:r>
              <a:rPr lang="pl-PL" sz="4000" b="1" spc="50" dirty="0" err="1">
                <a:solidFill>
                  <a:srgbClr val="E12227"/>
                </a:solidFill>
                <a:cs typeface="Tahoma"/>
              </a:rPr>
              <a:t>complex</a:t>
            </a:r>
            <a:r>
              <a:rPr lang="pl-PL" sz="4000" b="1" spc="50" dirty="0">
                <a:solidFill>
                  <a:srgbClr val="E12227"/>
                </a:solidFill>
                <a:cs typeface="Tahoma"/>
              </a:rPr>
              <a:t> </a:t>
            </a:r>
            <a:r>
              <a:rPr lang="pl-PL" sz="4000" b="1" spc="50" dirty="0" err="1">
                <a:solidFill>
                  <a:srgbClr val="E12227"/>
                </a:solidFill>
                <a:cs typeface="Tahoma"/>
              </a:rPr>
              <a:t>problems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pPr>
            <a:r>
              <a:rPr lang="pl-PL" sz="4000" b="1" spc="50" dirty="0">
                <a:solidFill>
                  <a:srgbClr val="243255"/>
                </a:solidFill>
                <a:cs typeface="Tahoma"/>
              </a:rPr>
              <a:t>1. </a:t>
            </a:r>
            <a:r>
              <a:rPr lang="pl-PL" sz="4000" b="1" spc="50" dirty="0" err="1">
                <a:solidFill>
                  <a:srgbClr val="243255"/>
                </a:solidFill>
                <a:cs typeface="Tahoma"/>
              </a:rPr>
              <a:t>Identification</a:t>
            </a:r>
            <a:r>
              <a:rPr lang="pl-PL" sz="4000" b="1" spc="50" dirty="0">
                <a:solidFill>
                  <a:srgbClr val="243255"/>
                </a:solidFill>
                <a:cs typeface="Tahoma"/>
              </a:rPr>
              <a:t> of the problem and </a:t>
            </a:r>
            <a:r>
              <a:rPr lang="pl-PL" sz="4000" b="1" spc="50" dirty="0" err="1">
                <a:solidFill>
                  <a:srgbClr val="243255"/>
                </a:solidFill>
                <a:cs typeface="Tahoma"/>
              </a:rPr>
              <a:t>its</a:t>
            </a:r>
            <a:r>
              <a:rPr lang="pl-PL" sz="4000" b="1" spc="50" dirty="0">
                <a:solidFill>
                  <a:srgbClr val="243255"/>
                </a:solidFill>
                <a:cs typeface="Tahoma"/>
              </a:rPr>
              <a:t> </a:t>
            </a:r>
            <a:r>
              <a:rPr lang="pl-PL" sz="4000" b="1" spc="50" dirty="0" err="1">
                <a:solidFill>
                  <a:srgbClr val="243255"/>
                </a:solidFill>
                <a:cs typeface="Tahoma"/>
              </a:rPr>
              <a:t>causes</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Complex</a:t>
            </a:r>
            <a:r>
              <a:rPr lang="pl-PL" altLang="es-ES" sz="2500" dirty="0">
                <a:latin typeface="Calibri" panose="020F0502020204030204" pitchFamily="34" charset="0"/>
                <a:cs typeface="Calibri" panose="020F0502020204030204" pitchFamily="34" charset="0"/>
              </a:rPr>
              <a:t> problem </a:t>
            </a:r>
            <a:r>
              <a:rPr lang="pl-PL" altLang="es-ES" sz="2500" dirty="0" err="1">
                <a:latin typeface="Calibri" panose="020F0502020204030204" pitchFamily="34" charset="0"/>
                <a:cs typeface="Calibri" panose="020F0502020204030204" pitchFamily="34" charset="0"/>
              </a:rPr>
              <a:t>has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lots</a:t>
            </a:r>
            <a:r>
              <a:rPr lang="pl-PL" altLang="es-ES" sz="2500" dirty="0">
                <a:latin typeface="Calibri" panose="020F0502020204030204" pitchFamily="34" charset="0"/>
                <a:cs typeface="Calibri" panose="020F0502020204030204" pitchFamily="34" charset="0"/>
              </a:rPr>
              <a:t> of </a:t>
            </a:r>
            <a:r>
              <a:rPr lang="pl-PL" altLang="es-ES" sz="2500" dirty="0" err="1">
                <a:latin typeface="Calibri" panose="020F0502020204030204" pitchFamily="34" charset="0"/>
                <a:cs typeface="Calibri" panose="020F0502020204030204" pitchFamily="34" charset="0"/>
              </a:rPr>
              <a:t>causes</a:t>
            </a:r>
            <a:r>
              <a:rPr lang="pl-PL" altLang="es-ES" sz="2500" dirty="0">
                <a:latin typeface="Calibri" panose="020F0502020204030204" pitchFamily="34" charset="0"/>
                <a:cs typeface="Calibri" panose="020F0502020204030204" pitchFamily="34" charset="0"/>
              </a:rPr>
              <a:t>. </a:t>
            </a: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Some</a:t>
            </a:r>
            <a:r>
              <a:rPr lang="pl-PL" altLang="es-ES" sz="2500" dirty="0">
                <a:latin typeface="Calibri" panose="020F0502020204030204" pitchFamily="34" charset="0"/>
                <a:cs typeface="Calibri" panose="020F0502020204030204" pitchFamily="34" charset="0"/>
              </a:rPr>
              <a:t> of the </a:t>
            </a:r>
            <a:r>
              <a:rPr lang="pl-PL" altLang="es-ES" sz="2500" dirty="0" err="1">
                <a:latin typeface="Calibri" panose="020F0502020204030204" pitchFamily="34" charset="0"/>
                <a:cs typeface="Calibri" panose="020F0502020204030204" pitchFamily="34" charset="0"/>
              </a:rPr>
              <a:t>causes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may</a:t>
            </a:r>
            <a:r>
              <a:rPr lang="pl-PL" altLang="es-ES" sz="2500" dirty="0">
                <a:latin typeface="Calibri" panose="020F0502020204030204" pitchFamily="34" charset="0"/>
                <a:cs typeface="Calibri" panose="020F0502020204030204" pitchFamily="34" charset="0"/>
              </a:rPr>
              <a:t> be </a:t>
            </a:r>
            <a:r>
              <a:rPr lang="pl-PL" altLang="es-ES" sz="2500" dirty="0" err="1">
                <a:latin typeface="Calibri" panose="020F0502020204030204" pitchFamily="34" charset="0"/>
                <a:cs typeface="Calibri" panose="020F0502020204030204" pitchFamily="34" charset="0"/>
              </a:rPr>
              <a:t>easily</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identifiable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while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others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may</a:t>
            </a:r>
            <a:r>
              <a:rPr lang="pl-PL" altLang="es-ES" sz="2500" dirty="0">
                <a:latin typeface="Calibri" panose="020F0502020204030204" pitchFamily="34" charset="0"/>
                <a:cs typeface="Calibri" panose="020F0502020204030204" pitchFamily="34" charset="0"/>
              </a:rPr>
              <a:t> be </a:t>
            </a:r>
            <a:r>
              <a:rPr lang="pl-PL" altLang="es-ES" sz="2500" dirty="0" err="1">
                <a:latin typeface="Calibri" panose="020F0502020204030204" pitchFamily="34" charset="0"/>
                <a:cs typeface="Calibri" panose="020F0502020204030204" pitchFamily="34" charset="0"/>
              </a:rPr>
              <a:t>hidden</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There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may</a:t>
            </a:r>
            <a:r>
              <a:rPr lang="pl-PL" altLang="es-ES" sz="2500" dirty="0">
                <a:latin typeface="Calibri" panose="020F0502020204030204" pitchFamily="34" charset="0"/>
                <a:cs typeface="Calibri" panose="020F0502020204030204" pitchFamily="34" charset="0"/>
              </a:rPr>
              <a:t> be </a:t>
            </a:r>
            <a:r>
              <a:rPr lang="pl-PL" altLang="es-ES" sz="2500" dirty="0" err="1">
                <a:latin typeface="Calibri" panose="020F0502020204030204" pitchFamily="34" charset="0"/>
                <a:cs typeface="Calibri" panose="020F0502020204030204" pitchFamily="34" charset="0"/>
              </a:rPr>
              <a:t>causes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that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consequences</a:t>
            </a:r>
            <a:r>
              <a:rPr lang="pl-PL" altLang="es-ES" sz="2500" dirty="0">
                <a:latin typeface="Calibri" panose="020F0502020204030204" pitchFamily="34" charset="0"/>
                <a:cs typeface="Calibri" panose="020F0502020204030204" pitchFamily="34" charset="0"/>
              </a:rPr>
              <a:t> of </a:t>
            </a:r>
            <a:r>
              <a:rPr lang="pl-PL" altLang="es-ES" sz="2500" dirty="0" err="1">
                <a:latin typeface="Calibri" panose="020F0502020204030204" pitchFamily="34" charset="0"/>
                <a:cs typeface="Calibri" panose="020F0502020204030204" pitchFamily="34" charset="0"/>
              </a:rPr>
              <a:t>other</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causes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poor</a:t>
            </a:r>
            <a:r>
              <a:rPr lang="pl-PL" altLang="es-ES" sz="2500" dirty="0">
                <a:latin typeface="Calibri" panose="020F0502020204030204" pitchFamily="34" charset="0"/>
                <a:cs typeface="Calibri" panose="020F0502020204030204" pitchFamily="34" charset="0"/>
              </a:rPr>
              <a:t> performance of a team </a:t>
            </a:r>
            <a:r>
              <a:rPr lang="pl-PL" altLang="es-ES" sz="2500" dirty="0" err="1">
                <a:latin typeface="Calibri" panose="020F0502020204030204" pitchFamily="34" charset="0"/>
                <a:cs typeface="Calibri" panose="020F0502020204030204" pitchFamily="34" charset="0"/>
              </a:rPr>
              <a:t>member</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may</a:t>
            </a:r>
            <a:r>
              <a:rPr lang="pl-PL" altLang="es-ES" sz="2500" dirty="0">
                <a:latin typeface="Calibri" panose="020F0502020204030204" pitchFamily="34" charset="0"/>
                <a:cs typeface="Calibri" panose="020F0502020204030204" pitchFamily="34" charset="0"/>
              </a:rPr>
              <a:t> be a </a:t>
            </a:r>
            <a:r>
              <a:rPr lang="pl-PL" altLang="es-ES" sz="2500" dirty="0" err="1">
                <a:latin typeface="Calibri" panose="020F0502020204030204" pitchFamily="34" charset="0"/>
                <a:cs typeface="Calibri" panose="020F0502020204030204" pitchFamily="34" charset="0"/>
              </a:rPr>
              <a:t>consequence</a:t>
            </a:r>
            <a:r>
              <a:rPr lang="pl-PL" altLang="es-ES" sz="2500" dirty="0">
                <a:latin typeface="Calibri" panose="020F0502020204030204" pitchFamily="34" charset="0"/>
                <a:cs typeface="Calibri" panose="020F0502020204030204" pitchFamily="34" charset="0"/>
              </a:rPr>
              <a:t> of </a:t>
            </a:r>
            <a:r>
              <a:rPr lang="pl-PL" altLang="es-ES" sz="2500" dirty="0" err="1">
                <a:latin typeface="Calibri" panose="020F0502020204030204" pitchFamily="34" charset="0"/>
                <a:cs typeface="Calibri" panose="020F0502020204030204" pitchFamily="34" charset="0"/>
              </a:rPr>
              <a:t>his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lack</a:t>
            </a:r>
            <a:r>
              <a:rPr lang="pl-PL" altLang="es-ES" sz="2500" dirty="0">
                <a:latin typeface="Calibri" panose="020F0502020204030204" pitchFamily="34" charset="0"/>
                <a:cs typeface="Calibri" panose="020F0502020204030204" pitchFamily="34" charset="0"/>
              </a:rPr>
              <a:t> of </a:t>
            </a:r>
            <a:r>
              <a:rPr lang="pl-PL" altLang="es-ES" sz="2500" dirty="0" err="1">
                <a:latin typeface="Calibri" panose="020F0502020204030204" pitchFamily="34" charset="0"/>
                <a:cs typeface="Calibri" panose="020F0502020204030204" pitchFamily="34" charset="0"/>
              </a:rPr>
              <a:t>skills</a:t>
            </a:r>
            <a:r>
              <a:rPr lang="pl-PL" altLang="es-ES" sz="2500" dirty="0">
                <a:latin typeface="Calibri" panose="020F0502020204030204" pitchFamily="34" charset="0"/>
                <a:cs typeface="Calibri" panose="020F0502020204030204" pitchFamily="34" charset="0"/>
              </a:rPr>
              <a:t> as a </a:t>
            </a:r>
            <a:r>
              <a:rPr lang="pl-PL" altLang="es-ES" sz="2500" dirty="0" err="1">
                <a:latin typeface="Calibri" panose="020F0502020204030204" pitchFamily="34" charset="0"/>
                <a:cs typeface="Calibri" panose="020F0502020204030204" pitchFamily="34" charset="0"/>
              </a:rPr>
              <a:t>result</a:t>
            </a:r>
            <a:r>
              <a:rPr lang="pl-PL" altLang="es-ES" sz="2500" dirty="0">
                <a:latin typeface="Calibri" panose="020F0502020204030204" pitchFamily="34" charset="0"/>
                <a:cs typeface="Calibri" panose="020F0502020204030204" pitchFamily="34" charset="0"/>
              </a:rPr>
              <a:t> of </a:t>
            </a:r>
            <a:r>
              <a:rPr lang="pl-PL" altLang="es-ES" sz="2500" dirty="0" err="1">
                <a:latin typeface="Calibri" panose="020F0502020204030204" pitchFamily="34" charset="0"/>
                <a:cs typeface="Calibri" panose="020F0502020204030204" pitchFamily="34" charset="0"/>
              </a:rPr>
              <a:t>improper</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recruitment</a:t>
            </a:r>
            <a:r>
              <a:rPr lang="pl-PL" altLang="es-ES" sz="25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3">
            <a:extLst>
              <a:ext uri="{FF2B5EF4-FFF2-40B4-BE49-F238E27FC236}">
                <a16:creationId xmlns:a16="http://schemas.microsoft.com/office/drawing/2014/main" id="{A4951B7E-8A08-4974-A54B-4CBDEE6AB827}"/>
              </a:ext>
            </a:extLst>
          </p:cNvPr>
          <p:cNvSpPr txBox="1"/>
          <p:nvPr/>
        </p:nvSpPr>
        <p:spPr>
          <a:xfrm>
            <a:off x="960801" y="5259310"/>
            <a:ext cx="16412799" cy="2373727"/>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Example</a:t>
            </a:r>
            <a:endParaRPr lang="es-ES" sz="4000" b="1" spc="50" dirty="0">
              <a:solidFill>
                <a:srgbClr val="243255"/>
              </a:solidFill>
              <a:cs typeface="Tahoma"/>
            </a:endParaRPr>
          </a:p>
          <a:p>
            <a:pPr marL="12700">
              <a:lnSpc>
                <a:spcPct val="100000"/>
              </a:lnSpc>
              <a:spcBef>
                <a:spcPts val="110"/>
              </a:spcBef>
            </a:pPr>
            <a:endParaRPr lang="es-ES" sz="1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The consulting firm </a:t>
            </a:r>
            <a:r>
              <a:rPr lang="pl-PL" altLang="es-ES" sz="2500" dirty="0" err="1">
                <a:latin typeface="Calibri" panose="020F0502020204030204" pitchFamily="34" charset="0"/>
                <a:cs typeface="Calibri" panose="020F0502020204030204" pitchFamily="34" charset="0"/>
              </a:rPr>
              <a:t>aims</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improve</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ability</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independently</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enter</a:t>
            </a:r>
            <a:r>
              <a:rPr lang="pl-PL" altLang="es-ES" sz="2500" dirty="0">
                <a:latin typeface="Calibri" panose="020F0502020204030204" pitchFamily="34" charset="0"/>
                <a:cs typeface="Calibri" panose="020F0502020204030204" pitchFamily="34" charset="0"/>
              </a:rPr>
              <a:t> the market and </a:t>
            </a:r>
            <a:r>
              <a:rPr lang="pl-PL" altLang="es-ES" sz="2500" dirty="0" err="1">
                <a:latin typeface="Calibri" panose="020F0502020204030204" pitchFamily="34" charset="0"/>
                <a:cs typeface="Calibri" panose="020F0502020204030204" pitchFamily="34" charset="0"/>
              </a:rPr>
              <a:t>build</a:t>
            </a:r>
            <a:r>
              <a:rPr lang="pl-PL" altLang="es-ES" sz="2500" dirty="0">
                <a:latin typeface="Calibri" panose="020F0502020204030204" pitchFamily="34" charset="0"/>
                <a:cs typeface="Calibri" panose="020F0502020204030204" pitchFamily="34" charset="0"/>
              </a:rPr>
              <a:t> a </a:t>
            </a:r>
            <a:r>
              <a:rPr lang="pl-PL" altLang="es-ES" sz="2500" dirty="0" err="1">
                <a:latin typeface="Calibri" panose="020F0502020204030204" pitchFamily="34" charset="0"/>
                <a:cs typeface="Calibri" panose="020F0502020204030204" pitchFamily="34" charset="0"/>
              </a:rPr>
              <a:t>brand</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It </a:t>
            </a:r>
            <a:r>
              <a:rPr lang="pl-PL" altLang="es-ES" sz="2500" dirty="0" err="1">
                <a:latin typeface="Calibri" panose="020F0502020204030204" pitchFamily="34" charset="0"/>
                <a:cs typeface="Calibri" panose="020F0502020204030204" pitchFamily="34" charset="0"/>
              </a:rPr>
              <a:t>needs</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develop</a:t>
            </a:r>
            <a:r>
              <a:rPr lang="pl-PL" altLang="es-ES" sz="2500" dirty="0">
                <a:latin typeface="Calibri" panose="020F0502020204030204" pitchFamily="34" charset="0"/>
                <a:cs typeface="Calibri" panose="020F0502020204030204" pitchFamily="34" charset="0"/>
              </a:rPr>
              <a:t> a </a:t>
            </a:r>
            <a:r>
              <a:rPr lang="pl-PL" altLang="es-ES" sz="2500" dirty="0" err="1">
                <a:latin typeface="Calibri" panose="020F0502020204030204" pitchFamily="34" charset="0"/>
                <a:cs typeface="Calibri" panose="020F0502020204030204" pitchFamily="34" charset="0"/>
              </a:rPr>
              <a:t>culture</a:t>
            </a:r>
            <a:r>
              <a:rPr lang="pl-PL" altLang="es-ES" sz="2500" dirty="0">
                <a:latin typeface="Calibri" panose="020F0502020204030204" pitchFamily="34" charset="0"/>
                <a:cs typeface="Calibri" panose="020F0502020204030204" pitchFamily="34" charset="0"/>
              </a:rPr>
              <a:t> of </a:t>
            </a:r>
            <a:r>
              <a:rPr lang="pl-PL" altLang="es-ES" sz="2500" dirty="0" err="1">
                <a:latin typeface="Calibri" panose="020F0502020204030204" pitchFamily="34" charset="0"/>
                <a:cs typeface="Calibri" panose="020F0502020204030204" pitchFamily="34" charset="0"/>
              </a:rPr>
              <a:t>self-expression</a:t>
            </a:r>
            <a:r>
              <a:rPr lang="pl-PL" altLang="es-ES" sz="2500" dirty="0">
                <a:latin typeface="Calibri" panose="020F0502020204030204" pitchFamily="34" charset="0"/>
                <a:cs typeface="Calibri" panose="020F0502020204030204" pitchFamily="34" charset="0"/>
              </a:rPr>
              <a:t> and </a:t>
            </a:r>
            <a:r>
              <a:rPr lang="pl-PL" altLang="es-ES" sz="2500" dirty="0" err="1">
                <a:latin typeface="Calibri" panose="020F0502020204030204" pitchFamily="34" charset="0"/>
                <a:cs typeface="Calibri" panose="020F0502020204030204" pitchFamily="34" charset="0"/>
              </a:rPr>
              <a:t>quick</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response</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emerging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opportunities</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Staff </a:t>
            </a:r>
            <a:r>
              <a:rPr lang="pl-PL" altLang="es-ES" sz="2500" dirty="0" err="1">
                <a:latin typeface="Calibri" panose="020F0502020204030204" pitchFamily="34" charset="0"/>
                <a:cs typeface="Calibri" panose="020F0502020204030204" pitchFamily="34" charset="0"/>
              </a:rPr>
              <a:t>needs</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acquire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information</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skills</a:t>
            </a:r>
            <a:r>
              <a:rPr lang="pl-PL" altLang="es-ES" sz="2500" dirty="0">
                <a:latin typeface="Calibri" panose="020F0502020204030204" pitchFamily="34" charset="0"/>
                <a:cs typeface="Calibri" panose="020F0502020204030204" pitchFamily="34" charset="0"/>
              </a:rPr>
              <a:t>, start </a:t>
            </a:r>
            <a:r>
              <a:rPr lang="pl-PL" altLang="es-ES" sz="2500" dirty="0" err="1">
                <a:latin typeface="Calibri" panose="020F0502020204030204" pitchFamily="34" charset="0"/>
                <a:cs typeface="Calibri" panose="020F0502020204030204" pitchFamily="34" charset="0"/>
              </a:rPr>
              <a:t>using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new</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technologies</a:t>
            </a:r>
            <a:r>
              <a:rPr lang="pl-PL" altLang="es-ES" sz="2500" dirty="0">
                <a:latin typeface="Calibri" panose="020F0502020204030204" pitchFamily="34" charset="0"/>
                <a:cs typeface="Calibri" panose="020F0502020204030204" pitchFamily="34" charset="0"/>
              </a:rPr>
              <a:t> and </a:t>
            </a:r>
            <a:r>
              <a:rPr lang="pl-PL" altLang="es-ES" sz="2500" dirty="0" err="1">
                <a:latin typeface="Calibri" panose="020F0502020204030204" pitchFamily="34" charset="0"/>
                <a:cs typeface="Calibri" panose="020F0502020204030204" pitchFamily="34" charset="0"/>
              </a:rPr>
              <a:t>some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organizational</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processes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need</a:t>
            </a:r>
            <a:r>
              <a:rPr lang="pl-PL" altLang="es-ES" sz="2500" dirty="0">
                <a:latin typeface="Calibri" panose="020F0502020204030204" pitchFamily="34" charset="0"/>
                <a:cs typeface="Calibri" panose="020F0502020204030204" pitchFamily="34" charset="0"/>
              </a:rPr>
              <a:t> to be </a:t>
            </a:r>
            <a:r>
              <a:rPr lang="pl-PL" altLang="es-ES" sz="2500" dirty="0" err="1">
                <a:latin typeface="Calibri" panose="020F0502020204030204" pitchFamily="34" charset="0"/>
                <a:cs typeface="Calibri" panose="020F0502020204030204" pitchFamily="34" charset="0"/>
              </a:rPr>
              <a:t>developed</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or</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redesigned</a:t>
            </a:r>
            <a:r>
              <a:rPr lang="pl-PL" altLang="es-ES" sz="2500" dirty="0">
                <a:latin typeface="Calibri" panose="020F0502020204030204" pitchFamily="34" charset="0"/>
                <a:cs typeface="Calibri" panose="020F0502020204030204" pitchFamily="34" charset="0"/>
              </a:rPr>
              <a:t>.</a:t>
            </a:r>
          </a:p>
        </p:txBody>
      </p:sp>
      <p:sp>
        <p:nvSpPr>
          <p:cNvPr id="10" name="object 2">
            <a:extLst>
              <a:ext uri="{FF2B5EF4-FFF2-40B4-BE49-F238E27FC236}">
                <a16:creationId xmlns:a16="http://schemas.microsoft.com/office/drawing/2014/main" id="{B52C25BD-2293-48E0-9D66-5779C53E126C}"/>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83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4087016"/>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Tools </a:t>
            </a:r>
            <a:r>
              <a:rPr lang="pl-PL" sz="4000" b="1" spc="50" dirty="0" err="1">
                <a:solidFill>
                  <a:srgbClr val="E12227"/>
                </a:solidFill>
                <a:cs typeface="Tahoma"/>
              </a:rPr>
              <a:t>helpful</a:t>
            </a:r>
            <a:r>
              <a:rPr lang="pl-PL" sz="4000" b="1" spc="50" dirty="0">
                <a:solidFill>
                  <a:srgbClr val="E12227"/>
                </a:solidFill>
                <a:cs typeface="Tahoma"/>
              </a:rPr>
              <a:t> to </a:t>
            </a:r>
            <a:r>
              <a:rPr lang="pl-PL" sz="4000" b="1" spc="50" dirty="0" err="1">
                <a:solidFill>
                  <a:srgbClr val="E12227"/>
                </a:solidFill>
                <a:cs typeface="Tahoma"/>
              </a:rPr>
              <a:t>identify</a:t>
            </a:r>
            <a:r>
              <a:rPr lang="pl-PL" sz="4000" b="1" spc="50" dirty="0">
                <a:solidFill>
                  <a:srgbClr val="E12227"/>
                </a:solidFill>
                <a:cs typeface="Tahoma"/>
              </a:rPr>
              <a:t> the problem and </a:t>
            </a:r>
            <a:r>
              <a:rPr lang="pl-PL" sz="4000" b="1" spc="50" dirty="0" err="1">
                <a:solidFill>
                  <a:srgbClr val="E12227"/>
                </a:solidFill>
                <a:cs typeface="Tahoma"/>
              </a:rPr>
              <a:t>its</a:t>
            </a:r>
            <a:r>
              <a:rPr lang="pl-PL" sz="4000" b="1" spc="50" dirty="0">
                <a:solidFill>
                  <a:srgbClr val="E12227"/>
                </a:solidFill>
                <a:cs typeface="Tahoma"/>
              </a:rPr>
              <a:t> </a:t>
            </a:r>
            <a:r>
              <a:rPr lang="pl-PL" sz="4000" b="1" spc="50" dirty="0" err="1">
                <a:solidFill>
                  <a:srgbClr val="E12227"/>
                </a:solidFill>
                <a:cs typeface="Tahoma"/>
              </a:rPr>
              <a:t>causes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Lorenzo-</a:t>
            </a:r>
            <a:r>
              <a:rPr lang="pl-PL" sz="4000" b="1" dirty="0" err="1">
                <a:solidFill>
                  <a:srgbClr val="243255"/>
                </a:solidFill>
              </a:rPr>
              <a:t>Pareto</a:t>
            </a:r>
            <a:r>
              <a:rPr lang="pl-PL" sz="4000" b="1" dirty="0">
                <a:solidFill>
                  <a:srgbClr val="243255"/>
                </a:solidFill>
              </a:rPr>
              <a:t> diagram</a:t>
            </a:r>
          </a:p>
          <a:p>
            <a:endParaRPr lang="pl-PL" sz="2400" dirty="0"/>
          </a:p>
          <a:p>
            <a:r>
              <a:rPr lang="pl-PL" sz="2400" b="1" dirty="0"/>
              <a:t>ADVANTAGES:</a:t>
            </a:r>
          </a:p>
          <a:p>
            <a:pPr marL="342900" indent="-342900">
              <a:buFont typeface="Arial" panose="020B0604020202020204" pitchFamily="34" charset="0"/>
              <a:buChar char="•"/>
            </a:pPr>
            <a:r>
              <a:rPr lang="pl-PL" sz="2400" dirty="0" err="1"/>
              <a:t>effective</a:t>
            </a:r>
            <a:r>
              <a:rPr lang="pl-PL" sz="2400" dirty="0"/>
              <a:t> problem </a:t>
            </a:r>
            <a:r>
              <a:rPr lang="pl-PL" sz="2400" dirty="0" err="1"/>
              <a:t>solving</a:t>
            </a:r>
            <a:r>
              <a:rPr lang="pl-PL" sz="2400" dirty="0"/>
              <a:t> by </a:t>
            </a:r>
            <a:r>
              <a:rPr lang="pl-PL" sz="2400" dirty="0" err="1"/>
              <a:t>prioritizing</a:t>
            </a:r>
            <a:r>
              <a:rPr lang="pl-PL" sz="2400" dirty="0"/>
              <a:t> </a:t>
            </a:r>
            <a:r>
              <a:rPr lang="pl-PL" sz="2400" dirty="0" err="1"/>
              <a:t>them</a:t>
            </a:r>
            <a:r>
              <a:rPr lang="pl-PL" sz="2400" dirty="0"/>
              <a:t> </a:t>
            </a:r>
            <a:r>
              <a:rPr lang="pl-PL" sz="2400" dirty="0" err="1"/>
              <a:t>according</a:t>
            </a:r>
            <a:r>
              <a:rPr lang="pl-PL" sz="2400" dirty="0"/>
              <a:t> to the most </a:t>
            </a:r>
            <a:r>
              <a:rPr lang="pl-PL" sz="2400" dirty="0" err="1"/>
              <a:t>important</a:t>
            </a:r>
            <a:r>
              <a:rPr lang="pl-PL" sz="2400" dirty="0"/>
              <a:t> </a:t>
            </a:r>
            <a:r>
              <a:rPr lang="pl-PL" sz="2400" dirty="0" err="1"/>
              <a:t>causes</a:t>
            </a:r>
            <a:r>
              <a:rPr lang="pl-PL" sz="2400" dirty="0"/>
              <a:t>,</a:t>
            </a:r>
          </a:p>
          <a:p>
            <a:pPr marL="342900" indent="-342900">
              <a:buFont typeface="Arial" panose="020B0604020202020204" pitchFamily="34" charset="0"/>
              <a:buChar char="•"/>
            </a:pPr>
            <a:r>
              <a:rPr lang="pl-PL" sz="2400" dirty="0" err="1"/>
              <a:t>quickly</a:t>
            </a:r>
            <a:r>
              <a:rPr lang="pl-PL" sz="2400" dirty="0"/>
              <a:t> </a:t>
            </a:r>
            <a:r>
              <a:rPr lang="pl-PL" sz="2400" dirty="0" err="1"/>
              <a:t>indicates</a:t>
            </a:r>
            <a:r>
              <a:rPr lang="pl-PL" sz="2400" dirty="0"/>
              <a:t> the </a:t>
            </a:r>
            <a:r>
              <a:rPr lang="pl-PL" sz="2400" dirty="0" err="1"/>
              <a:t>priorities</a:t>
            </a:r>
            <a:r>
              <a:rPr lang="pl-PL" sz="2400" dirty="0"/>
              <a:t> </a:t>
            </a:r>
            <a:r>
              <a:rPr lang="pl-PL" sz="2400" dirty="0" err="1"/>
              <a:t>that</a:t>
            </a:r>
            <a:r>
              <a:rPr lang="pl-PL" sz="2400" dirty="0"/>
              <a:t> we </a:t>
            </a:r>
            <a:r>
              <a:rPr lang="pl-PL" sz="2400" dirty="0" err="1"/>
              <a:t>should</a:t>
            </a:r>
            <a:r>
              <a:rPr lang="pl-PL" sz="2400" dirty="0"/>
              <a:t> </a:t>
            </a:r>
            <a:r>
              <a:rPr lang="pl-PL" sz="2400" dirty="0" err="1"/>
              <a:t>focus</a:t>
            </a:r>
            <a:r>
              <a:rPr lang="pl-PL" sz="2400" dirty="0"/>
              <a:t> on in order to </a:t>
            </a:r>
            <a:r>
              <a:rPr lang="pl-PL" sz="2400" dirty="0" err="1"/>
              <a:t>reduce</a:t>
            </a:r>
            <a:r>
              <a:rPr lang="pl-PL" sz="2400" dirty="0"/>
              <a:t> the problem as much as </a:t>
            </a:r>
            <a:r>
              <a:rPr lang="pl-PL" sz="2400" dirty="0" err="1"/>
              <a:t>possible</a:t>
            </a:r>
            <a:r>
              <a:rPr lang="pl-PL" sz="2400" dirty="0"/>
              <a:t>,</a:t>
            </a:r>
          </a:p>
          <a:p>
            <a:pPr marL="342900" indent="-342900">
              <a:buFont typeface="Arial" panose="020B0604020202020204" pitchFamily="34" charset="0"/>
              <a:buChar char="•"/>
            </a:pPr>
            <a:r>
              <a:rPr lang="pl-PL" sz="2400" dirty="0" err="1"/>
              <a:t>allows</a:t>
            </a:r>
            <a:r>
              <a:rPr lang="pl-PL" sz="2400" dirty="0"/>
              <a:t> to </a:t>
            </a:r>
            <a:r>
              <a:rPr lang="pl-PL" sz="2400" dirty="0" err="1"/>
              <a:t>skillfully</a:t>
            </a:r>
            <a:r>
              <a:rPr lang="pl-PL" sz="2400" dirty="0"/>
              <a:t> </a:t>
            </a:r>
            <a:r>
              <a:rPr lang="pl-PL" sz="2400" dirty="0" err="1"/>
              <a:t>focus</a:t>
            </a:r>
            <a:r>
              <a:rPr lang="pl-PL" sz="2400" dirty="0"/>
              <a:t> </a:t>
            </a:r>
            <a:r>
              <a:rPr lang="pl-PL" sz="2400" dirty="0" err="1"/>
              <a:t>resources</a:t>
            </a:r>
            <a:r>
              <a:rPr lang="pl-PL" sz="2400" dirty="0"/>
              <a:t> on </a:t>
            </a:r>
            <a:r>
              <a:rPr lang="pl-PL" sz="2400" dirty="0" err="1"/>
              <a:t>eliminating</a:t>
            </a:r>
            <a:r>
              <a:rPr lang="pl-PL" sz="2400" dirty="0"/>
              <a:t> one </a:t>
            </a:r>
            <a:r>
              <a:rPr lang="pl-PL" sz="2400" dirty="0" err="1"/>
              <a:t>cause</a:t>
            </a:r>
            <a:r>
              <a:rPr lang="pl-PL" sz="2400" dirty="0"/>
              <a:t> in order to </a:t>
            </a:r>
            <a:r>
              <a:rPr lang="pl-PL" sz="2400" dirty="0" err="1"/>
              <a:t>avoid</a:t>
            </a:r>
            <a:r>
              <a:rPr lang="pl-PL" sz="2400" dirty="0"/>
              <a:t> </a:t>
            </a:r>
            <a:r>
              <a:rPr lang="pl-PL" sz="2400" dirty="0" err="1"/>
              <a:t>dispersing</a:t>
            </a:r>
            <a:r>
              <a:rPr lang="pl-PL" sz="2400" dirty="0"/>
              <a:t> </a:t>
            </a:r>
            <a:r>
              <a:rPr lang="pl-PL" sz="2400" dirty="0" err="1"/>
              <a:t>resources</a:t>
            </a:r>
            <a:r>
              <a:rPr lang="pl-PL" sz="2400" dirty="0"/>
              <a:t> for </a:t>
            </a:r>
            <a:r>
              <a:rPr lang="pl-PL" sz="2400" dirty="0" err="1"/>
              <a:t>all</a:t>
            </a:r>
            <a:r>
              <a:rPr lang="pl-PL" sz="2400" dirty="0"/>
              <a:t> </a:t>
            </a:r>
            <a:r>
              <a:rPr lang="pl-PL" sz="2400" dirty="0" err="1"/>
              <a:t>causes</a:t>
            </a:r>
            <a:r>
              <a:rPr lang="pl-PL" sz="2400" dirty="0"/>
              <a:t> </a:t>
            </a:r>
            <a:r>
              <a:rPr lang="pl-PL" sz="2400" dirty="0" err="1"/>
              <a:t>at</a:t>
            </a:r>
            <a:r>
              <a:rPr lang="pl-PL" sz="2400" dirty="0"/>
              <a:t> the same </a:t>
            </a:r>
            <a:r>
              <a:rPr lang="pl-PL" sz="2400" dirty="0" err="1"/>
              <a:t>time</a:t>
            </a:r>
            <a:r>
              <a:rPr lang="pl-PL" sz="2400" dirty="0"/>
              <a:t>,</a:t>
            </a:r>
          </a:p>
          <a:p>
            <a:pPr marL="342900" indent="-342900">
              <a:buFont typeface="Arial" panose="020B0604020202020204" pitchFamily="34" charset="0"/>
              <a:buChar char="•"/>
            </a:pPr>
            <a:r>
              <a:rPr lang="pl-PL" sz="2400" dirty="0" err="1"/>
              <a:t>facilitating</a:t>
            </a:r>
            <a:r>
              <a:rPr lang="pl-PL" sz="2400" dirty="0"/>
              <a:t> </a:t>
            </a:r>
            <a:r>
              <a:rPr lang="pl-PL" sz="2400" dirty="0" err="1"/>
              <a:t>communication</a:t>
            </a:r>
            <a:r>
              <a:rPr lang="pl-PL" sz="2400" dirty="0"/>
              <a:t> and </a:t>
            </a:r>
            <a:r>
              <a:rPr lang="pl-PL" sz="2400" dirty="0" err="1"/>
              <a:t>presenting</a:t>
            </a:r>
            <a:r>
              <a:rPr lang="pl-PL" sz="2400" dirty="0"/>
              <a:t> in a </a:t>
            </a:r>
            <a:r>
              <a:rPr lang="pl-PL" sz="2400" dirty="0" err="1"/>
              <a:t>simple</a:t>
            </a:r>
            <a:r>
              <a:rPr lang="pl-PL" sz="2400" dirty="0"/>
              <a:t>, </a:t>
            </a:r>
            <a:r>
              <a:rPr lang="pl-PL" sz="2400" dirty="0" err="1"/>
              <a:t>graphic</a:t>
            </a:r>
            <a:r>
              <a:rPr lang="pl-PL" sz="2400" dirty="0"/>
              <a:t> </a:t>
            </a:r>
            <a:r>
              <a:rPr lang="pl-PL" sz="2400" dirty="0" err="1"/>
              <a:t>way</a:t>
            </a:r>
            <a:r>
              <a:rPr lang="pl-PL" sz="2400" dirty="0"/>
              <a:t> </a:t>
            </a:r>
            <a:r>
              <a:rPr lang="pl-PL" sz="2400" dirty="0" err="1"/>
              <a:t>where</a:t>
            </a:r>
            <a:r>
              <a:rPr lang="pl-PL" sz="2400" dirty="0"/>
              <a:t> to </a:t>
            </a:r>
            <a:r>
              <a:rPr lang="pl-PL" sz="2400" dirty="0" err="1"/>
              <a:t>concentrate</a:t>
            </a:r>
            <a:r>
              <a:rPr lang="pl-PL" sz="2400" dirty="0"/>
              <a:t> </a:t>
            </a:r>
            <a:r>
              <a:rPr lang="pl-PL" sz="2400" dirty="0" err="1"/>
              <a:t>strength</a:t>
            </a:r>
            <a:r>
              <a:rPr lang="pl-PL" sz="2400" dirty="0"/>
              <a:t>.</a:t>
            </a:r>
          </a:p>
          <a:p>
            <a:endParaRPr lang="pl-PL" sz="24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en-US" sz="1600" dirty="0"/>
              <a:t>3 Powerful Ways To Use The 80/20 Rule:</a:t>
            </a:r>
          </a:p>
          <a:p>
            <a:r>
              <a:rPr lang="en-US" sz="1600" u="sng" dirty="0">
                <a:hlinkClick r:id="rId5"/>
              </a:rPr>
              <a:t>https://www.youtube.com/watch?v=nJIJtWuAbBc</a:t>
            </a:r>
            <a:r>
              <a:rPr lang="en-US" sz="1600" dirty="0"/>
              <a:t> </a:t>
            </a:r>
            <a:endParaRPr lang="pl-PL" sz="1600" dirty="0"/>
          </a:p>
          <a:p>
            <a:r>
              <a:rPr lang="pl-PL" sz="1600" dirty="0"/>
              <a:t>H</a:t>
            </a:r>
            <a:r>
              <a:rPr lang="en-US" sz="1600" dirty="0"/>
              <a:t>ow to Use the 80/20 Rule - 5 WAYS with </a:t>
            </a:r>
            <a:r>
              <a:rPr lang="en-US" sz="1600" dirty="0" err="1"/>
              <a:t>Examples|The</a:t>
            </a:r>
            <a:r>
              <a:rPr lang="en-US" sz="1600" dirty="0"/>
              <a:t> Pareto Principle:</a:t>
            </a:r>
          </a:p>
          <a:p>
            <a:r>
              <a:rPr lang="en-US" sz="1600" u="sng" dirty="0">
                <a:hlinkClick r:id="rId6"/>
              </a:rPr>
              <a:t>https://www.youtube.com/watch?v=TqI6Axe_ZOk</a:t>
            </a:r>
            <a:r>
              <a:rPr lang="en-US" sz="1600" dirty="0"/>
              <a:t> </a:t>
            </a:r>
            <a:endParaRPr lang="pl-PL" sz="1600" dirty="0"/>
          </a:p>
          <a:p>
            <a:r>
              <a:rPr lang="en-US" sz="1600" dirty="0"/>
              <a:t>Improve Your Productivity With the 80/20 Rule:</a:t>
            </a:r>
          </a:p>
          <a:p>
            <a:r>
              <a:rPr lang="en-US" sz="1600" u="sng" dirty="0">
                <a:hlinkClick r:id="rId7"/>
              </a:rPr>
              <a:t>https://www.youtube.com/watch?v=zPoA6dzKmtg</a:t>
            </a:r>
            <a:r>
              <a:rPr lang="en-US" sz="1600" dirty="0"/>
              <a:t> </a:t>
            </a:r>
            <a:endParaRPr lang="pl-PL"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289072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1" presetClass="entr" presetSubtype="0" fill="hold" grpId="0" nodeType="afterEffect">
                                  <p:stCondLst>
                                    <p:cond delay="500"/>
                                  </p:stCondLst>
                                  <p:childTnLst>
                                    <p:set>
                                      <p:cBhvr>
                                        <p:cTn id="41" dur="1" fill="hold">
                                          <p:stCondLst>
                                            <p:cond delay="0"/>
                                          </p:stCondLst>
                                        </p:cTn>
                                        <p:tgtEl>
                                          <p:spTgt spid="9"/>
                                        </p:tgtEl>
                                        <p:attrNameLst>
                                          <p:attrName>style.visibility</p:attrName>
                                        </p:attrNameLst>
                                      </p:cBhvr>
                                      <p:to>
                                        <p:strVal val="visible"/>
                                      </p:to>
                                    </p:set>
                                  </p:childTnLst>
                                </p:cTn>
                              </p:par>
                            </p:childTnLst>
                          </p:cTn>
                        </p:par>
                        <p:par>
                          <p:cTn id="42" fill="hold">
                            <p:stCondLst>
                              <p:cond delay="7500"/>
                            </p:stCondLst>
                            <p:childTnLst>
                              <p:par>
                                <p:cTn id="43" presetID="1" presetClass="entr" presetSubtype="0" fill="hold" grpId="0" nodeType="afterEffect">
                                  <p:stCondLst>
                                    <p:cond delay="500"/>
                                  </p:stCondLst>
                                  <p:childTnLst>
                                    <p:set>
                                      <p:cBhvr>
                                        <p:cTn id="44" dur="1" fill="hold">
                                          <p:stCondLst>
                                            <p:cond delay="0"/>
                                          </p:stCondLst>
                                        </p:cTn>
                                        <p:tgtEl>
                                          <p:spTgt spid="10"/>
                                        </p:tgtEl>
                                        <p:attrNameLst>
                                          <p:attrName>style.visibility</p:attrName>
                                        </p:attrNameLst>
                                      </p:cBhvr>
                                      <p:to>
                                        <p:strVal val="visible"/>
                                      </p:to>
                                    </p:set>
                                  </p:childTnLst>
                                </p:cTn>
                              </p:par>
                            </p:childTnLst>
                          </p:cTn>
                        </p:par>
                        <p:par>
                          <p:cTn id="45" fill="hold">
                            <p:stCondLst>
                              <p:cond delay="8000"/>
                            </p:stCondLst>
                            <p:childTnLst>
                              <p:par>
                                <p:cTn id="46" presetID="1" presetClass="entr" presetSubtype="0" fill="hold" grpId="0" nodeType="afterEffect">
                                  <p:stCondLst>
                                    <p:cond delay="50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9" grpId="0" animBg="1"/>
      <p:bldP spid="10" grpId="0"/>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5715000" y="3924300"/>
            <a:ext cx="11506200" cy="1397819"/>
          </a:xfrm>
        </p:spPr>
        <p:txBody>
          <a:bodyPr vert="horz" wrap="square" lIns="0" tIns="12700" rIns="0" bIns="0" rtlCol="0">
            <a:spAutoFit/>
          </a:bodyPr>
          <a:lstStyle/>
          <a:p>
            <a:pPr algn="ctr"/>
            <a:r>
              <a:rPr lang="pl-PL" dirty="0" err="1"/>
              <a:t>Thank</a:t>
            </a:r>
            <a:r>
              <a:rPr lang="pl-PL" dirty="0"/>
              <a:t> </a:t>
            </a:r>
            <a:r>
              <a:rPr lang="pl-PL" dirty="0" err="1"/>
              <a:t>you</a:t>
            </a:r>
            <a:endParaRPr lang="es-ES" dirty="0"/>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6" presetClass="emph" presetSubtype="0" fill="hold" grpId="0" nodeType="afterEffect">
                                  <p:stCondLst>
                                    <p:cond delay="0"/>
                                  </p:stCondLst>
                                  <p:childTnLst>
                                    <p:animScale>
                                      <p:cBhvr>
                                        <p:cTn id="9"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8739345" cy="2899512"/>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Wicked</a:t>
            </a:r>
            <a:r>
              <a:rPr lang="pl-PL" sz="4000" b="1" spc="50" dirty="0">
                <a:solidFill>
                  <a:srgbClr val="243255"/>
                </a:solidFill>
                <a:cs typeface="Tahoma"/>
              </a:rPr>
              <a:t> </a:t>
            </a:r>
            <a:r>
              <a:rPr lang="pl-PL" sz="4000" b="1" spc="50" dirty="0" err="1">
                <a:solidFill>
                  <a:srgbClr val="243255"/>
                </a:solidFill>
                <a:cs typeface="Tahoma"/>
              </a:rPr>
              <a:t>problems</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In the </a:t>
            </a:r>
            <a:r>
              <a:rPr lang="pl-PL" altLang="es-ES" sz="2500" dirty="0" err="1">
                <a:latin typeface="Calibri" panose="020F0502020204030204" pitchFamily="34" charset="0"/>
                <a:cs typeface="Calibri" panose="020F0502020204030204" pitchFamily="34" charset="0"/>
              </a:rPr>
              <a:t>case</a:t>
            </a:r>
            <a:r>
              <a:rPr lang="pl-PL" altLang="es-ES" sz="2500" dirty="0">
                <a:latin typeface="Calibri" panose="020F0502020204030204" pitchFamily="34" charset="0"/>
                <a:cs typeface="Calibri" panose="020F0502020204030204" pitchFamily="34" charset="0"/>
              </a:rPr>
              <a:t> of the </a:t>
            </a:r>
            <a:r>
              <a:rPr lang="pl-PL" altLang="es-ES" sz="2500" dirty="0" err="1">
                <a:latin typeface="Calibri" panose="020F0502020204030204" pitchFamily="34" charset="0"/>
                <a:cs typeface="Calibri" panose="020F0502020204030204" pitchFamily="34" charset="0"/>
              </a:rPr>
              <a:t>wicked</a:t>
            </a:r>
            <a:r>
              <a:rPr lang="pl-PL" altLang="es-ES" sz="2500" dirty="0">
                <a:latin typeface="Calibri" panose="020F0502020204030204" pitchFamily="34" charset="0"/>
                <a:cs typeface="Calibri" panose="020F0502020204030204" pitchFamily="34" charset="0"/>
              </a:rPr>
              <a:t> problem, the </a:t>
            </a:r>
            <a:r>
              <a:rPr lang="pl-PL" altLang="es-ES" sz="2500" dirty="0" err="1">
                <a:latin typeface="Calibri" panose="020F0502020204030204" pitchFamily="34" charset="0"/>
                <a:cs typeface="Calibri" panose="020F0502020204030204" pitchFamily="34" charset="0"/>
              </a:rPr>
              <a:t>symptoms</a:t>
            </a:r>
            <a:r>
              <a:rPr lang="pl-PL" altLang="es-ES" sz="2500" dirty="0">
                <a:latin typeface="Calibri" panose="020F0502020204030204" pitchFamily="34" charset="0"/>
                <a:cs typeface="Calibri" panose="020F0502020204030204" pitchFamily="34" charset="0"/>
              </a:rPr>
              <a:t> of the problem </a:t>
            </a:r>
            <a:r>
              <a:rPr lang="pl-PL" altLang="es-ES" sz="2500" dirty="0" err="1">
                <a:latin typeface="Calibri" panose="020F0502020204030204" pitchFamily="34" charset="0"/>
                <a:cs typeface="Calibri" panose="020F0502020204030204" pitchFamily="34" charset="0"/>
              </a:rPr>
              <a:t>also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became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its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causes</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This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makes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them</a:t>
            </a:r>
            <a:r>
              <a:rPr lang="pl-PL" altLang="es-ES" sz="2500" dirty="0">
                <a:latin typeface="Calibri" panose="020F0502020204030204" pitchFamily="34" charset="0"/>
                <a:cs typeface="Calibri" panose="020F0502020204030204" pitchFamily="34" charset="0"/>
              </a:rPr>
              <a:t> much </a:t>
            </a:r>
            <a:r>
              <a:rPr lang="pl-PL" altLang="es-ES" sz="2500" dirty="0" err="1">
                <a:latin typeface="Calibri" panose="020F0502020204030204" pitchFamily="34" charset="0"/>
                <a:cs typeface="Calibri" panose="020F0502020204030204" pitchFamily="34" charset="0"/>
              </a:rPr>
              <a:t>more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difficult</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understand</a:t>
            </a:r>
            <a:r>
              <a:rPr lang="pl-PL" altLang="es-ES" sz="2500" dirty="0">
                <a:latin typeface="Calibri" panose="020F0502020204030204" pitchFamily="34" charset="0"/>
                <a:cs typeface="Calibri" panose="020F0502020204030204" pitchFamily="34" charset="0"/>
              </a:rPr>
              <a:t> and </a:t>
            </a:r>
            <a:r>
              <a:rPr lang="pl-PL" altLang="es-ES" sz="2500" dirty="0" err="1">
                <a:latin typeface="Calibri" panose="020F0502020204030204" pitchFamily="34" charset="0"/>
                <a:cs typeface="Calibri" panose="020F0502020204030204" pitchFamily="34" charset="0"/>
              </a:rPr>
              <a:t>solve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These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kinds</a:t>
            </a:r>
            <a:r>
              <a:rPr lang="pl-PL" altLang="es-ES" sz="2500" dirty="0">
                <a:latin typeface="Calibri" panose="020F0502020204030204" pitchFamily="34" charset="0"/>
                <a:cs typeface="Calibri" panose="020F0502020204030204" pitchFamily="34" charset="0"/>
              </a:rPr>
              <a:t> of </a:t>
            </a:r>
            <a:r>
              <a:rPr lang="pl-PL" altLang="es-ES" sz="2500" dirty="0" err="1">
                <a:latin typeface="Calibri" panose="020F0502020204030204" pitchFamily="34" charset="0"/>
                <a:cs typeface="Calibri" panose="020F0502020204030204" pitchFamily="34" charset="0"/>
              </a:rPr>
              <a:t>problems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spirals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where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any</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wrong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solution</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makes</a:t>
            </a:r>
            <a:r>
              <a:rPr lang="pl-PL" altLang="es-ES" sz="2500" dirty="0">
                <a:latin typeface="Calibri" panose="020F0502020204030204" pitchFamily="34" charset="0"/>
                <a:cs typeface="Calibri" panose="020F0502020204030204" pitchFamily="34" charset="0"/>
              </a:rPr>
              <a:t> the problem </a:t>
            </a:r>
            <a:r>
              <a:rPr lang="pl-PL" altLang="es-ES" sz="2500" dirty="0" err="1">
                <a:latin typeface="Calibri" panose="020F0502020204030204" pitchFamily="34" charset="0"/>
                <a:cs typeface="Calibri" panose="020F0502020204030204" pitchFamily="34" charset="0"/>
              </a:rPr>
              <a:t>worse</a:t>
            </a:r>
            <a:r>
              <a:rPr lang="pl-PL" altLang="es-ES" sz="25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 name="Prostokąt 5">
            <a:extLst>
              <a:ext uri="{FF2B5EF4-FFF2-40B4-BE49-F238E27FC236}">
                <a16:creationId xmlns:a16="http://schemas.microsoft.com/office/drawing/2014/main" id="{2AD93430-6552-44C5-9FE6-DA06A41E7695}"/>
              </a:ext>
            </a:extLst>
          </p:cNvPr>
          <p:cNvSpPr/>
          <p:nvPr/>
        </p:nvSpPr>
        <p:spPr>
          <a:xfrm>
            <a:off x="9850755" y="2447924"/>
            <a:ext cx="8001000" cy="565389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t"/>
          <a:lstStyle/>
          <a:p>
            <a:pPr marL="185738" lvl="0" defTabSz="977900">
              <a:lnSpc>
                <a:spcPct val="90000"/>
              </a:lnSpc>
              <a:spcBef>
                <a:spcPct val="0"/>
              </a:spcBef>
              <a:spcAft>
                <a:spcPct val="35000"/>
              </a:spcAft>
            </a:pPr>
            <a:r>
              <a:rPr lang="pl-PL" sz="2500" b="1" dirty="0" err="1"/>
              <a:t>Characteristics</a:t>
            </a:r>
            <a:r>
              <a:rPr lang="pl-PL" sz="2500" b="1" dirty="0"/>
              <a:t> of </a:t>
            </a:r>
            <a:r>
              <a:rPr lang="pl-PL" sz="2500" b="1" dirty="0" err="1"/>
              <a:t>wicked</a:t>
            </a:r>
            <a:r>
              <a:rPr lang="pl-PL" sz="2500" b="1" dirty="0"/>
              <a:t> </a:t>
            </a:r>
            <a:r>
              <a:rPr lang="pl-PL" sz="2500" b="1" dirty="0" err="1"/>
              <a:t>problems</a:t>
            </a:r>
            <a:endParaRPr lang="pl-PL" sz="2500" b="1" dirty="0"/>
          </a:p>
          <a:p>
            <a:pPr marL="628650" lvl="0" indent="-442913" defTabSz="977900">
              <a:lnSpc>
                <a:spcPct val="90000"/>
              </a:lnSpc>
              <a:spcBef>
                <a:spcPct val="0"/>
              </a:spcBef>
              <a:spcAft>
                <a:spcPct val="35000"/>
              </a:spcAft>
              <a:buFont typeface="+mj-lt"/>
              <a:buAutoNum type="arabicPeriod"/>
            </a:pPr>
            <a:r>
              <a:rPr lang="pl-PL" sz="2300" dirty="0" err="1"/>
              <a:t>Difficulty</a:t>
            </a:r>
            <a:r>
              <a:rPr lang="pl-PL" sz="2300" dirty="0"/>
              <a:t> </a:t>
            </a:r>
            <a:r>
              <a:rPr lang="pl-PL" sz="2300" dirty="0" err="1"/>
              <a:t>defining</a:t>
            </a:r>
            <a:r>
              <a:rPr lang="pl-PL" sz="2300" dirty="0"/>
              <a:t> the problem;</a:t>
            </a:r>
          </a:p>
          <a:p>
            <a:pPr marL="628650" lvl="0" indent="-442913" defTabSz="977900">
              <a:lnSpc>
                <a:spcPct val="90000"/>
              </a:lnSpc>
              <a:spcBef>
                <a:spcPct val="0"/>
              </a:spcBef>
              <a:spcAft>
                <a:spcPct val="35000"/>
              </a:spcAft>
              <a:buFont typeface="+mj-lt"/>
              <a:buAutoNum type="arabicPeriod"/>
            </a:pPr>
            <a:r>
              <a:rPr lang="pl-PL" sz="2300" dirty="0" err="1"/>
              <a:t>Difficulty</a:t>
            </a:r>
            <a:r>
              <a:rPr lang="pl-PL" sz="2300" dirty="0"/>
              <a:t> in </a:t>
            </a:r>
            <a:r>
              <a:rPr lang="pl-PL" sz="2300" dirty="0" err="1"/>
              <a:t>determining</a:t>
            </a:r>
            <a:r>
              <a:rPr lang="pl-PL" sz="2300" dirty="0"/>
              <a:t> </a:t>
            </a:r>
            <a:r>
              <a:rPr lang="pl-PL" sz="2300" dirty="0" err="1"/>
              <a:t>whether</a:t>
            </a:r>
            <a:r>
              <a:rPr lang="pl-PL" sz="2300" dirty="0"/>
              <a:t> the problem </a:t>
            </a:r>
            <a:r>
              <a:rPr lang="pl-PL" sz="2300" dirty="0" err="1"/>
              <a:t>has</a:t>
            </a:r>
            <a:r>
              <a:rPr lang="pl-PL" sz="2300" dirty="0"/>
              <a:t> </a:t>
            </a:r>
            <a:r>
              <a:rPr lang="pl-PL" sz="2300" dirty="0" err="1"/>
              <a:t>been</a:t>
            </a:r>
            <a:r>
              <a:rPr lang="pl-PL" sz="2300" dirty="0"/>
              <a:t> </a:t>
            </a:r>
            <a:r>
              <a:rPr lang="pl-PL" sz="2300" dirty="0" err="1"/>
              <a:t>fully</a:t>
            </a:r>
            <a:r>
              <a:rPr lang="pl-PL" sz="2300" dirty="0"/>
              <a:t> </a:t>
            </a:r>
            <a:r>
              <a:rPr lang="pl-PL" sz="2300" dirty="0" err="1"/>
              <a:t>resolved</a:t>
            </a:r>
            <a:r>
              <a:rPr lang="pl-PL" sz="2300" dirty="0"/>
              <a:t>. </a:t>
            </a:r>
            <a:r>
              <a:rPr lang="pl-PL" sz="2300" dirty="0" err="1"/>
              <a:t>Sometimes</a:t>
            </a:r>
            <a:r>
              <a:rPr lang="pl-PL" sz="2300" dirty="0"/>
              <a:t> a permanent </a:t>
            </a:r>
            <a:r>
              <a:rPr lang="pl-PL" sz="2300" dirty="0" err="1"/>
              <a:t>solution</a:t>
            </a:r>
            <a:r>
              <a:rPr lang="pl-PL" sz="2300" dirty="0"/>
              <a:t> </a:t>
            </a:r>
            <a:r>
              <a:rPr lang="pl-PL" sz="2300" dirty="0" err="1"/>
              <a:t>is</a:t>
            </a:r>
            <a:r>
              <a:rPr lang="pl-PL" sz="2300" dirty="0"/>
              <a:t> not </a:t>
            </a:r>
            <a:r>
              <a:rPr lang="pl-PL" sz="2300" dirty="0" err="1"/>
              <a:t>possible</a:t>
            </a:r>
            <a:r>
              <a:rPr lang="pl-PL" sz="2300" dirty="0"/>
              <a:t>;</a:t>
            </a:r>
          </a:p>
          <a:p>
            <a:pPr marL="628650" lvl="0" indent="-442913" defTabSz="977900">
              <a:lnSpc>
                <a:spcPct val="90000"/>
              </a:lnSpc>
              <a:spcBef>
                <a:spcPct val="0"/>
              </a:spcBef>
              <a:spcAft>
                <a:spcPct val="35000"/>
              </a:spcAft>
              <a:buFont typeface="+mj-lt"/>
              <a:buAutoNum type="arabicPeriod"/>
            </a:pPr>
            <a:r>
              <a:rPr lang="pl-PL" sz="2300" dirty="0"/>
              <a:t>No </a:t>
            </a:r>
            <a:r>
              <a:rPr lang="pl-PL" sz="2300" dirty="0" err="1"/>
              <a:t>clear-cut</a:t>
            </a:r>
            <a:r>
              <a:rPr lang="pl-PL" sz="2300" dirty="0"/>
              <a:t> </a:t>
            </a:r>
            <a:r>
              <a:rPr lang="pl-PL" sz="2300" dirty="0" err="1"/>
              <a:t>right</a:t>
            </a:r>
            <a:r>
              <a:rPr lang="pl-PL" sz="2300" dirty="0"/>
              <a:t> </a:t>
            </a:r>
            <a:r>
              <a:rPr lang="pl-PL" sz="2300" dirty="0" err="1"/>
              <a:t>or</a:t>
            </a:r>
            <a:r>
              <a:rPr lang="pl-PL" sz="2300" dirty="0"/>
              <a:t> </a:t>
            </a:r>
            <a:r>
              <a:rPr lang="pl-PL" sz="2300" dirty="0" err="1"/>
              <a:t>wrong</a:t>
            </a:r>
            <a:r>
              <a:rPr lang="pl-PL" sz="2300" dirty="0"/>
              <a:t> </a:t>
            </a:r>
            <a:r>
              <a:rPr lang="pl-PL" sz="2300" dirty="0" err="1"/>
              <a:t>solutions</a:t>
            </a:r>
            <a:r>
              <a:rPr lang="pl-PL" sz="2300" dirty="0"/>
              <a:t>;</a:t>
            </a:r>
          </a:p>
          <a:p>
            <a:pPr marL="628650" lvl="0" indent="-442913" defTabSz="977900">
              <a:lnSpc>
                <a:spcPct val="90000"/>
              </a:lnSpc>
              <a:spcBef>
                <a:spcPct val="0"/>
              </a:spcBef>
              <a:spcAft>
                <a:spcPct val="35000"/>
              </a:spcAft>
              <a:buFont typeface="+mj-lt"/>
              <a:buAutoNum type="arabicPeriod"/>
            </a:pPr>
            <a:r>
              <a:rPr lang="pl-PL" sz="2300" dirty="0"/>
              <a:t>Limited </a:t>
            </a:r>
            <a:r>
              <a:rPr lang="pl-PL" sz="2300" dirty="0" err="1"/>
              <a:t>possibilities</a:t>
            </a:r>
            <a:r>
              <a:rPr lang="pl-PL" sz="2300" dirty="0"/>
              <a:t> of </a:t>
            </a:r>
            <a:r>
              <a:rPr lang="pl-PL" sz="2300" dirty="0" err="1"/>
              <a:t>using</a:t>
            </a:r>
            <a:r>
              <a:rPr lang="pl-PL" sz="2300" dirty="0"/>
              <a:t> the </a:t>
            </a:r>
            <a:r>
              <a:rPr lang="pl-PL" sz="2300" dirty="0" err="1"/>
              <a:t>acquired</a:t>
            </a:r>
            <a:r>
              <a:rPr lang="pl-PL" sz="2300" dirty="0"/>
              <a:t> </a:t>
            </a:r>
            <a:r>
              <a:rPr lang="pl-PL" sz="2300" dirty="0" err="1"/>
              <a:t>knowledge</a:t>
            </a:r>
            <a:r>
              <a:rPr lang="pl-PL" sz="2300" dirty="0"/>
              <a:t> from </a:t>
            </a:r>
            <a:r>
              <a:rPr lang="pl-PL" sz="2300" dirty="0" err="1"/>
              <a:t>previous</a:t>
            </a:r>
            <a:r>
              <a:rPr lang="pl-PL" sz="2300" dirty="0"/>
              <a:t> </a:t>
            </a:r>
            <a:r>
              <a:rPr lang="pl-PL" sz="2300" dirty="0" err="1"/>
              <a:t>successes</a:t>
            </a:r>
            <a:r>
              <a:rPr lang="pl-PL" sz="2300" dirty="0"/>
              <a:t> to </a:t>
            </a:r>
            <a:r>
              <a:rPr lang="pl-PL" sz="2300" dirty="0" err="1"/>
              <a:t>solve</a:t>
            </a:r>
            <a:r>
              <a:rPr lang="pl-PL" sz="2300" dirty="0"/>
              <a:t> </a:t>
            </a:r>
            <a:r>
              <a:rPr lang="pl-PL" sz="2300" dirty="0" err="1"/>
              <a:t>new</a:t>
            </a:r>
            <a:r>
              <a:rPr lang="pl-PL" sz="2300" dirty="0"/>
              <a:t> </a:t>
            </a:r>
            <a:r>
              <a:rPr lang="pl-PL" sz="2300" dirty="0" err="1"/>
              <a:t>problems</a:t>
            </a:r>
            <a:r>
              <a:rPr lang="pl-PL" sz="2300" dirty="0"/>
              <a:t>;</a:t>
            </a:r>
          </a:p>
          <a:p>
            <a:pPr marL="628650" lvl="0" indent="-442913" defTabSz="977900">
              <a:lnSpc>
                <a:spcPct val="90000"/>
              </a:lnSpc>
              <a:spcBef>
                <a:spcPct val="0"/>
              </a:spcBef>
              <a:spcAft>
                <a:spcPct val="35000"/>
              </a:spcAft>
              <a:buFont typeface="+mj-lt"/>
              <a:buAutoNum type="arabicPeriod"/>
            </a:pPr>
            <a:r>
              <a:rPr lang="pl-PL" sz="2300" dirty="0" err="1"/>
              <a:t>Each</a:t>
            </a:r>
            <a:r>
              <a:rPr lang="pl-PL" sz="2300" dirty="0"/>
              <a:t> problem </a:t>
            </a:r>
            <a:r>
              <a:rPr lang="pl-PL" sz="2300" dirty="0" err="1"/>
              <a:t>is</a:t>
            </a:r>
            <a:r>
              <a:rPr lang="pl-PL" sz="2300" dirty="0"/>
              <a:t> </a:t>
            </a:r>
            <a:r>
              <a:rPr lang="pl-PL" sz="2300" dirty="0" err="1"/>
              <a:t>unique</a:t>
            </a:r>
            <a:r>
              <a:rPr lang="pl-PL" sz="2300" dirty="0"/>
              <a:t>, and </a:t>
            </a:r>
            <a:r>
              <a:rPr lang="pl-PL" sz="2300" dirty="0" err="1"/>
              <a:t>previous</a:t>
            </a:r>
            <a:r>
              <a:rPr lang="pl-PL" sz="2300" dirty="0"/>
              <a:t> </a:t>
            </a:r>
            <a:r>
              <a:rPr lang="pl-PL" sz="2300" dirty="0" err="1"/>
              <a:t>or</a:t>
            </a:r>
            <a:r>
              <a:rPr lang="pl-PL" sz="2300" dirty="0"/>
              <a:t> </a:t>
            </a:r>
            <a:r>
              <a:rPr lang="pl-PL" sz="2300" dirty="0" err="1"/>
              <a:t>similar</a:t>
            </a:r>
            <a:r>
              <a:rPr lang="pl-PL" sz="2300" dirty="0"/>
              <a:t> </a:t>
            </a:r>
            <a:r>
              <a:rPr lang="pl-PL" sz="2300" dirty="0" err="1"/>
              <a:t>attempts</a:t>
            </a:r>
            <a:r>
              <a:rPr lang="pl-PL" sz="2300" dirty="0"/>
              <a:t> to </a:t>
            </a:r>
            <a:r>
              <a:rPr lang="pl-PL" sz="2300" dirty="0" err="1"/>
              <a:t>solve</a:t>
            </a:r>
            <a:r>
              <a:rPr lang="pl-PL" sz="2300" dirty="0"/>
              <a:t> the problem </a:t>
            </a:r>
            <a:r>
              <a:rPr lang="pl-PL" sz="2300" dirty="0" err="1"/>
              <a:t>may</a:t>
            </a:r>
            <a:r>
              <a:rPr lang="pl-PL" sz="2300" dirty="0"/>
              <a:t> not be </a:t>
            </a:r>
            <a:r>
              <a:rPr lang="pl-PL" sz="2300" dirty="0" err="1"/>
              <a:t>effective</a:t>
            </a:r>
            <a:r>
              <a:rPr lang="pl-PL" sz="2300" dirty="0"/>
              <a:t>;</a:t>
            </a:r>
          </a:p>
          <a:p>
            <a:pPr marL="628650" lvl="0" indent="-442913" defTabSz="977900">
              <a:lnSpc>
                <a:spcPct val="90000"/>
              </a:lnSpc>
              <a:spcBef>
                <a:spcPct val="0"/>
              </a:spcBef>
              <a:spcAft>
                <a:spcPct val="35000"/>
              </a:spcAft>
              <a:buFont typeface="+mj-lt"/>
              <a:buAutoNum type="arabicPeriod"/>
            </a:pPr>
            <a:r>
              <a:rPr lang="pl-PL" sz="2300" dirty="0" err="1"/>
              <a:t>There</a:t>
            </a:r>
            <a:r>
              <a:rPr lang="pl-PL" sz="2300" dirty="0"/>
              <a:t> </a:t>
            </a:r>
            <a:r>
              <a:rPr lang="pl-PL" sz="2300" dirty="0" err="1"/>
              <a:t>are</a:t>
            </a:r>
            <a:r>
              <a:rPr lang="pl-PL" sz="2300" dirty="0"/>
              <a:t> </a:t>
            </a:r>
            <a:r>
              <a:rPr lang="pl-PL" sz="2300" dirty="0" err="1"/>
              <a:t>too</a:t>
            </a:r>
            <a:r>
              <a:rPr lang="pl-PL" sz="2300" dirty="0"/>
              <a:t> </a:t>
            </a:r>
            <a:r>
              <a:rPr lang="pl-PL" sz="2300" dirty="0" err="1"/>
              <a:t>many</a:t>
            </a:r>
            <a:r>
              <a:rPr lang="pl-PL" sz="2300" dirty="0"/>
              <a:t> </a:t>
            </a:r>
            <a:r>
              <a:rPr lang="pl-PL" sz="2300" dirty="0" err="1"/>
              <a:t>possible</a:t>
            </a:r>
            <a:r>
              <a:rPr lang="pl-PL" sz="2300" dirty="0"/>
              <a:t> </a:t>
            </a:r>
            <a:r>
              <a:rPr lang="pl-PL" sz="2300" dirty="0" err="1"/>
              <a:t>solutions</a:t>
            </a:r>
            <a:r>
              <a:rPr lang="pl-PL" sz="2300" dirty="0"/>
              <a:t> to list and </a:t>
            </a:r>
            <a:r>
              <a:rPr lang="pl-PL" sz="2300" dirty="0" err="1"/>
              <a:t>compare</a:t>
            </a:r>
            <a:r>
              <a:rPr lang="pl-PL" sz="2300" dirty="0"/>
              <a:t> </a:t>
            </a:r>
            <a:r>
              <a:rPr lang="pl-PL" sz="2300" dirty="0" err="1"/>
              <a:t>them</a:t>
            </a:r>
            <a:r>
              <a:rPr lang="pl-PL" sz="2300" dirty="0"/>
              <a:t> in a </a:t>
            </a:r>
            <a:r>
              <a:rPr lang="pl-PL" sz="2300" dirty="0" err="1"/>
              <a:t>rational</a:t>
            </a:r>
            <a:r>
              <a:rPr lang="pl-PL" sz="2300" dirty="0"/>
              <a:t> </a:t>
            </a:r>
            <a:r>
              <a:rPr lang="pl-PL" sz="2300" dirty="0" err="1"/>
              <a:t>way</a:t>
            </a:r>
            <a:r>
              <a:rPr lang="pl-PL" sz="2300" dirty="0"/>
              <a:t>.</a:t>
            </a:r>
            <a:br>
              <a:rPr lang="pl-PL" sz="2300" dirty="0"/>
            </a:br>
            <a:endParaRPr lang="pl-PL" sz="3500" dirty="0"/>
          </a:p>
          <a:p>
            <a:pPr marL="185737" lvl="0" algn="r" defTabSz="977900">
              <a:lnSpc>
                <a:spcPct val="90000"/>
              </a:lnSpc>
              <a:spcBef>
                <a:spcPct val="0"/>
              </a:spcBef>
              <a:spcAft>
                <a:spcPct val="35000"/>
              </a:spcAft>
            </a:pPr>
            <a:r>
              <a:rPr lang="nn-NO" sz="2300" dirty="0"/>
              <a:t>H.W. </a:t>
            </a:r>
            <a:r>
              <a:rPr lang="nn-NO" sz="2300" dirty="0" err="1"/>
              <a:t>Rittel</a:t>
            </a:r>
            <a:r>
              <a:rPr lang="nn-NO" sz="2300" dirty="0"/>
              <a:t> and M.M. Webber (1973) </a:t>
            </a:r>
            <a:endParaRPr lang="pl-PL" sz="2200" dirty="0"/>
          </a:p>
        </p:txBody>
      </p:sp>
      <p:sp>
        <p:nvSpPr>
          <p:cNvPr id="18" name="object 3">
            <a:extLst>
              <a:ext uri="{FF2B5EF4-FFF2-40B4-BE49-F238E27FC236}">
                <a16:creationId xmlns:a16="http://schemas.microsoft.com/office/drawing/2014/main" id="{C2A89064-659B-4974-BC96-B7C38382A1DA}"/>
              </a:ext>
            </a:extLst>
          </p:cNvPr>
          <p:cNvSpPr txBox="1"/>
          <p:nvPr/>
        </p:nvSpPr>
        <p:spPr>
          <a:xfrm>
            <a:off x="938054" y="4782956"/>
            <a:ext cx="8739345" cy="2348079"/>
          </a:xfrm>
          <a:prstGeom prst="rect">
            <a:avLst/>
          </a:prstGeom>
        </p:spPr>
        <p:txBody>
          <a:bodyPr vert="horz" wrap="square" lIns="0" tIns="13970" rIns="0" bIns="0" rtlCol="0">
            <a:spAutoFit/>
          </a:bodyPr>
          <a:lstStyle/>
          <a:p>
            <a:pPr marL="12700">
              <a:lnSpc>
                <a:spcPct val="100000"/>
              </a:lnSpc>
              <a:spcBef>
                <a:spcPts val="110"/>
              </a:spcBef>
            </a:pPr>
            <a:r>
              <a:rPr lang="pl-PL" sz="2500" b="1" dirty="0"/>
              <a:t>How </a:t>
            </a:r>
            <a:r>
              <a:rPr lang="pl-PL" sz="2500" b="1" dirty="0" err="1"/>
              <a:t>is</a:t>
            </a:r>
            <a:r>
              <a:rPr lang="pl-PL" sz="2500" b="1" dirty="0"/>
              <a:t> </a:t>
            </a:r>
            <a:r>
              <a:rPr lang="pl-PL" sz="2500" b="1" dirty="0" err="1"/>
              <a:t>dealing</a:t>
            </a:r>
            <a:r>
              <a:rPr lang="pl-PL" sz="2500" b="1" dirty="0"/>
              <a:t> with the real </a:t>
            </a:r>
            <a:r>
              <a:rPr lang="pl-PL" sz="2500" b="1" dirty="0" err="1"/>
              <a:t>causes</a:t>
            </a:r>
            <a:r>
              <a:rPr lang="pl-PL" sz="2500" b="1" dirty="0"/>
              <a:t> of </a:t>
            </a:r>
            <a:r>
              <a:rPr lang="pl-PL" sz="2500" b="1" dirty="0" err="1"/>
              <a:t>problems</a:t>
            </a:r>
            <a:r>
              <a:rPr lang="pl-PL" sz="2500" b="1" dirty="0"/>
              <a:t>?</a:t>
            </a:r>
            <a:endParaRPr lang="pl-PL" sz="1000" dirty="0"/>
          </a:p>
          <a:p>
            <a:pPr marL="355600" indent="-342900">
              <a:spcBef>
                <a:spcPts val="110"/>
              </a:spcBef>
              <a:buFont typeface="Arial" panose="020B0604020202020204" pitchFamily="34" charset="0"/>
              <a:buChar char="•"/>
            </a:pPr>
            <a:r>
              <a:rPr lang="pl-PL" sz="2500" dirty="0" err="1"/>
              <a:t>Understanding</a:t>
            </a:r>
            <a:r>
              <a:rPr lang="pl-PL" sz="2500" dirty="0"/>
              <a:t> the </a:t>
            </a:r>
            <a:r>
              <a:rPr lang="pl-PL" sz="2500" dirty="0" err="1"/>
              <a:t>various</a:t>
            </a:r>
            <a:r>
              <a:rPr lang="pl-PL" sz="2500" dirty="0"/>
              <a:t> </a:t>
            </a:r>
            <a:r>
              <a:rPr lang="pl-PL" sz="2500" dirty="0" err="1"/>
              <a:t>problems</a:t>
            </a:r>
            <a:r>
              <a:rPr lang="pl-PL" sz="2500" dirty="0"/>
              <a:t>, </a:t>
            </a:r>
            <a:r>
              <a:rPr lang="pl-PL" sz="2500" dirty="0" err="1"/>
              <a:t>their</a:t>
            </a:r>
            <a:r>
              <a:rPr lang="pl-PL" sz="2500" dirty="0"/>
              <a:t> </a:t>
            </a:r>
            <a:r>
              <a:rPr lang="pl-PL" sz="2500" dirty="0" err="1"/>
              <a:t>causes</a:t>
            </a:r>
            <a:r>
              <a:rPr lang="pl-PL" sz="2500" dirty="0"/>
              <a:t> and </a:t>
            </a:r>
            <a:r>
              <a:rPr lang="pl-PL" sz="2500" dirty="0" err="1"/>
              <a:t>symptoms</a:t>
            </a:r>
            <a:r>
              <a:rPr lang="pl-PL" sz="2500" dirty="0"/>
              <a:t> </a:t>
            </a:r>
            <a:r>
              <a:rPr lang="pl-PL" sz="2500" dirty="0" err="1"/>
              <a:t>becomes</a:t>
            </a:r>
            <a:r>
              <a:rPr lang="pl-PL" sz="2500" dirty="0"/>
              <a:t> much </a:t>
            </a:r>
            <a:r>
              <a:rPr lang="pl-PL" sz="2500" dirty="0" err="1"/>
              <a:t>more</a:t>
            </a:r>
            <a:r>
              <a:rPr lang="pl-PL" sz="2500" dirty="0"/>
              <a:t> </a:t>
            </a:r>
            <a:r>
              <a:rPr lang="pl-PL" sz="2500" dirty="0" err="1"/>
              <a:t>necessary</a:t>
            </a:r>
            <a:r>
              <a:rPr lang="pl-PL" sz="2500" dirty="0"/>
              <a:t> and </a:t>
            </a:r>
            <a:r>
              <a:rPr lang="pl-PL" sz="2500" dirty="0" err="1"/>
              <a:t>more</a:t>
            </a:r>
            <a:r>
              <a:rPr lang="pl-PL" sz="2500" dirty="0"/>
              <a:t> </a:t>
            </a:r>
            <a:r>
              <a:rPr lang="pl-PL" sz="2500" dirty="0" err="1"/>
              <a:t>difficult</a:t>
            </a:r>
            <a:r>
              <a:rPr lang="pl-PL" sz="2500" dirty="0"/>
              <a:t> </a:t>
            </a:r>
            <a:r>
              <a:rPr lang="pl-PL" sz="2500" dirty="0" err="1"/>
              <a:t>when</a:t>
            </a:r>
            <a:r>
              <a:rPr lang="pl-PL" sz="2500" dirty="0"/>
              <a:t> </a:t>
            </a:r>
            <a:r>
              <a:rPr lang="pl-PL" sz="2500" dirty="0" err="1"/>
              <a:t>dealing</a:t>
            </a:r>
            <a:r>
              <a:rPr lang="pl-PL" sz="2500" dirty="0"/>
              <a:t> with "</a:t>
            </a:r>
            <a:r>
              <a:rPr lang="pl-PL" sz="2500" dirty="0" err="1"/>
              <a:t>complex</a:t>
            </a:r>
            <a:r>
              <a:rPr lang="pl-PL" sz="2500" dirty="0"/>
              <a:t>" and </a:t>
            </a:r>
            <a:r>
              <a:rPr lang="pl-PL" sz="2500" dirty="0" err="1"/>
              <a:t>wicked</a:t>
            </a:r>
            <a:r>
              <a:rPr lang="pl-PL" sz="2500" dirty="0"/>
              <a:t> </a:t>
            </a:r>
            <a:r>
              <a:rPr lang="pl-PL" sz="2500" dirty="0" err="1"/>
              <a:t>problems</a:t>
            </a:r>
            <a:r>
              <a:rPr lang="pl-PL" sz="2500" dirty="0"/>
              <a:t>.</a:t>
            </a:r>
          </a:p>
          <a:p>
            <a:pPr marL="355600" indent="-342900">
              <a:spcBef>
                <a:spcPts val="110"/>
              </a:spcBef>
              <a:buFont typeface="Arial" panose="020B0604020202020204" pitchFamily="34" charset="0"/>
              <a:buChar char="•"/>
            </a:pPr>
            <a:r>
              <a:rPr lang="pl-PL" sz="2500" dirty="0" err="1"/>
              <a:t>Remember</a:t>
            </a:r>
            <a:r>
              <a:rPr lang="pl-PL" sz="2500" dirty="0"/>
              <a:t> </a:t>
            </a:r>
            <a:r>
              <a:rPr lang="pl-PL" sz="2500" dirty="0" err="1"/>
              <a:t>that</a:t>
            </a:r>
            <a:r>
              <a:rPr lang="pl-PL" sz="2500" dirty="0"/>
              <a:t> </a:t>
            </a:r>
            <a:r>
              <a:rPr lang="pl-PL" sz="2500" dirty="0" err="1"/>
              <a:t>misdiagnosing</a:t>
            </a:r>
            <a:r>
              <a:rPr lang="pl-PL" sz="2500" dirty="0"/>
              <a:t> a symptom </a:t>
            </a:r>
            <a:r>
              <a:rPr lang="pl-PL" sz="2500" dirty="0" err="1"/>
              <a:t>can</a:t>
            </a:r>
            <a:r>
              <a:rPr lang="pl-PL" sz="2500" dirty="0"/>
              <a:t> </a:t>
            </a:r>
            <a:r>
              <a:rPr lang="pl-PL" sz="2500" dirty="0" err="1"/>
              <a:t>only</a:t>
            </a:r>
            <a:r>
              <a:rPr lang="pl-PL" sz="2500" dirty="0"/>
              <a:t> </a:t>
            </a:r>
            <a:r>
              <a:rPr lang="pl-PL" sz="2500" dirty="0" err="1"/>
              <a:t>worsen</a:t>
            </a:r>
            <a:r>
              <a:rPr lang="pl-PL" sz="2500" dirty="0"/>
              <a:t> the problem </a:t>
            </a:r>
            <a:r>
              <a:rPr lang="pl-PL" sz="2500" dirty="0" err="1"/>
              <a:t>you</a:t>
            </a:r>
            <a:r>
              <a:rPr lang="pl-PL" sz="2500" dirty="0"/>
              <a:t> </a:t>
            </a:r>
            <a:r>
              <a:rPr lang="pl-PL" sz="2500" dirty="0" err="1"/>
              <a:t>are</a:t>
            </a:r>
            <a:r>
              <a:rPr lang="pl-PL" sz="2500" dirty="0"/>
              <a:t> </a:t>
            </a:r>
            <a:r>
              <a:rPr lang="pl-PL" sz="2500" dirty="0" err="1"/>
              <a:t>solving</a:t>
            </a:r>
            <a:r>
              <a:rPr lang="pl-PL" sz="2500" dirty="0"/>
              <a:t>.</a:t>
            </a:r>
            <a:endParaRPr lang="pl-PL" sz="2500" dirty="0">
              <a:solidFill>
                <a:srgbClr val="002060"/>
              </a:solidFill>
              <a:latin typeface="Calibri" panose="020F0502020204030204" pitchFamily="34" charset="0"/>
              <a:cs typeface="Calibri" panose="020F0502020204030204" pitchFamily="34" charset="0"/>
            </a:endParaRPr>
          </a:p>
        </p:txBody>
      </p:sp>
      <p:sp>
        <p:nvSpPr>
          <p:cNvPr id="10" name="object 2">
            <a:extLst>
              <a:ext uri="{FF2B5EF4-FFF2-40B4-BE49-F238E27FC236}">
                <a16:creationId xmlns:a16="http://schemas.microsoft.com/office/drawing/2014/main" id="{9A2B4E02-F7B4-4C9C-89B5-29F87FA1C34A}"/>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47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80947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2. </a:t>
            </a:r>
            <a:r>
              <a:rPr lang="es-ES" sz="4000" b="1" spc="50" dirty="0" err="1">
                <a:solidFill>
                  <a:srgbClr val="243255"/>
                </a:solidFill>
                <a:cs typeface="Tahoma"/>
              </a:rPr>
              <a:t>Consideration</a:t>
            </a:r>
            <a:r>
              <a:rPr lang="es-ES" sz="4000" b="1" spc="50" dirty="0">
                <a:solidFill>
                  <a:srgbClr val="243255"/>
                </a:solidFill>
                <a:cs typeface="Tahoma"/>
              </a:rPr>
              <a:t> of </a:t>
            </a:r>
            <a:r>
              <a:rPr lang="es-ES" sz="4000" b="1" spc="50" dirty="0" err="1">
                <a:solidFill>
                  <a:srgbClr val="243255"/>
                </a:solidFill>
                <a:cs typeface="Tahoma"/>
              </a:rPr>
              <a:t>the</a:t>
            </a:r>
            <a:r>
              <a:rPr lang="es-ES" sz="4000" b="1" spc="50" dirty="0">
                <a:solidFill>
                  <a:srgbClr val="243255"/>
                </a:solidFill>
                <a:cs typeface="Tahoma"/>
              </a:rPr>
              <a:t> </a:t>
            </a:r>
            <a:r>
              <a:rPr lang="es-ES" sz="4000" b="1" spc="50" dirty="0" err="1">
                <a:solidFill>
                  <a:srgbClr val="243255"/>
                </a:solidFill>
                <a:cs typeface="Tahoma"/>
              </a:rPr>
              <a:t>effects</a:t>
            </a:r>
            <a:r>
              <a:rPr lang="es-ES" sz="4000" b="1" spc="50" dirty="0">
                <a:solidFill>
                  <a:srgbClr val="243255"/>
                </a:solidFill>
                <a:cs typeface="Tahoma"/>
              </a:rPr>
              <a:t> of a </a:t>
            </a:r>
            <a:r>
              <a:rPr lang="es-ES" sz="4000" b="1" spc="50" dirty="0" err="1">
                <a:solidFill>
                  <a:srgbClr val="243255"/>
                </a:solidFill>
                <a:cs typeface="Tahoma"/>
              </a:rPr>
              <a:t>defined</a:t>
            </a:r>
            <a:r>
              <a:rPr lang="es-ES" sz="4000" b="1" spc="50" dirty="0">
                <a:solidFill>
                  <a:srgbClr val="243255"/>
                </a:solidFill>
                <a:cs typeface="Tahoma"/>
              </a:rPr>
              <a:t> </a:t>
            </a:r>
            <a:r>
              <a:rPr lang="es-ES" sz="4000" b="1" spc="50" dirty="0" err="1">
                <a:solidFill>
                  <a:srgbClr val="243255"/>
                </a:solidFill>
                <a:cs typeface="Tahoma"/>
              </a:rPr>
              <a:t>problem</a:t>
            </a: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With the </a:t>
            </a:r>
            <a:r>
              <a:rPr lang="pl-PL" altLang="es-ES" sz="2500" dirty="0" err="1">
                <a:latin typeface="Calibri" panose="020F0502020204030204" pitchFamily="34" charset="0"/>
                <a:cs typeface="Calibri" panose="020F0502020204030204" pitchFamily="34" charset="0"/>
              </a:rPr>
              <a:t>knowledge</a:t>
            </a:r>
            <a:r>
              <a:rPr lang="pl-PL" altLang="es-ES" sz="2500" dirty="0">
                <a:latin typeface="Calibri" panose="020F0502020204030204" pitchFamily="34" charset="0"/>
                <a:cs typeface="Calibri" panose="020F0502020204030204" pitchFamily="34" charset="0"/>
              </a:rPr>
              <a:t> on </a:t>
            </a:r>
            <a:r>
              <a:rPr lang="pl-PL" altLang="es-ES" sz="2500" dirty="0" err="1">
                <a:latin typeface="Calibri" panose="020F0502020204030204" pitchFamily="34" charset="0"/>
                <a:cs typeface="Calibri" panose="020F0502020204030204" pitchFamily="34" charset="0"/>
              </a:rPr>
              <a:t>identifying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problems</a:t>
            </a:r>
            <a:r>
              <a:rPr lang="pl-PL" altLang="es-ES" sz="2500" dirty="0">
                <a:latin typeface="Calibri" panose="020F0502020204030204" pitchFamily="34" charset="0"/>
                <a:cs typeface="Calibri" panose="020F0502020204030204" pitchFamily="34" charset="0"/>
              </a:rPr>
              <a:t> and </a:t>
            </a:r>
            <a:r>
              <a:rPr lang="pl-PL" altLang="es-ES" sz="2500" dirty="0" err="1">
                <a:latin typeface="Calibri" panose="020F0502020204030204" pitchFamily="34" charset="0"/>
                <a:cs typeface="Calibri" panose="020F0502020204030204" pitchFamily="34" charset="0"/>
              </a:rPr>
              <a:t>their</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categorization</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possible</a:t>
            </a:r>
            <a:r>
              <a:rPr lang="pl-PL" altLang="es-ES" sz="2500" dirty="0">
                <a:latin typeface="Calibri" panose="020F0502020204030204" pitchFamily="34" charset="0"/>
                <a:cs typeface="Calibri" panose="020F0502020204030204" pitchFamily="34" charset="0"/>
              </a:rPr>
              <a:t> to </a:t>
            </a:r>
            <a:r>
              <a:rPr lang="pl-PL" altLang="es-ES" sz="2500" dirty="0" err="1">
                <a:latin typeface="Calibri" panose="020F0502020204030204" pitchFamily="34" charset="0"/>
                <a:cs typeface="Calibri" panose="020F0502020204030204" pitchFamily="34" charset="0"/>
              </a:rPr>
              <a:t>analyze</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effects</a:t>
            </a:r>
            <a:r>
              <a:rPr lang="pl-PL" altLang="es-ES" sz="2500" dirty="0">
                <a:latin typeface="Calibri" panose="020F0502020204030204" pitchFamily="34" charset="0"/>
                <a:cs typeface="Calibri" panose="020F0502020204030204" pitchFamily="34" charset="0"/>
              </a:rPr>
              <a:t> of the </a:t>
            </a:r>
            <a:r>
              <a:rPr lang="pl-PL" altLang="es-ES" sz="2500" dirty="0" err="1">
                <a:latin typeface="Calibri" panose="020F0502020204030204" pitchFamily="34" charset="0"/>
                <a:cs typeface="Calibri" panose="020F0502020204030204" pitchFamily="34" charset="0"/>
              </a:rPr>
              <a:t>defined</a:t>
            </a:r>
            <a:r>
              <a:rPr lang="pl-PL" altLang="es-ES" sz="2500" dirty="0">
                <a:latin typeface="Calibri" panose="020F0502020204030204" pitchFamily="34" charset="0"/>
                <a:cs typeface="Calibri" panose="020F0502020204030204" pitchFamily="34" charset="0"/>
              </a:rPr>
              <a:t> problem(s). To do </a:t>
            </a:r>
            <a:r>
              <a:rPr lang="pl-PL" altLang="es-ES" sz="2500" dirty="0" err="1">
                <a:latin typeface="Calibri" panose="020F0502020204030204" pitchFamily="34" charset="0"/>
                <a:cs typeface="Calibri" panose="020F0502020204030204" pitchFamily="34" charset="0"/>
              </a:rPr>
              <a:t>this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use</a:t>
            </a:r>
            <a:r>
              <a:rPr lang="pl-PL" altLang="es-ES" sz="2500" dirty="0">
                <a:latin typeface="Calibri" panose="020F0502020204030204" pitchFamily="34" charset="0"/>
                <a:cs typeface="Calibri" panose="020F0502020204030204" pitchFamily="34" charset="0"/>
              </a:rPr>
              <a:t> a </a:t>
            </a:r>
            <a:r>
              <a:rPr lang="pl-PL" altLang="es-ES" sz="2500" dirty="0" err="1">
                <a:latin typeface="Calibri" panose="020F0502020204030204" pitchFamily="34" charset="0"/>
                <a:cs typeface="Calibri" panose="020F0502020204030204" pitchFamily="34" charset="0"/>
              </a:rPr>
              <a:t>technique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including</a:t>
            </a:r>
            <a:r>
              <a:rPr lang="pl-PL" altLang="es-ES" sz="2500" dirty="0">
                <a:latin typeface="Calibri" panose="020F0502020204030204" pitchFamily="34" charset="0"/>
                <a:cs typeface="Calibri" panose="020F0502020204030204" pitchFamily="34" charset="0"/>
              </a:rPr>
              <a:t> the </a:t>
            </a:r>
            <a:r>
              <a:rPr lang="pl-PL" altLang="es-ES" sz="2500" dirty="0" err="1">
                <a:latin typeface="Calibri" panose="020F0502020204030204" pitchFamily="34" charset="0"/>
                <a:cs typeface="Calibri" panose="020F0502020204030204" pitchFamily="34" charset="0"/>
              </a:rPr>
              <a:t>following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three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steps</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2" name="Diagram 1">
            <a:extLst>
              <a:ext uri="{FF2B5EF4-FFF2-40B4-BE49-F238E27FC236}">
                <a16:creationId xmlns:a16="http://schemas.microsoft.com/office/drawing/2014/main" id="{9B91FBF7-729D-4AFE-8888-CA541CF41C9F}"/>
              </a:ext>
            </a:extLst>
          </p:cNvPr>
          <p:cNvGraphicFramePr/>
          <p:nvPr>
            <p:extLst/>
          </p:nvPr>
        </p:nvGraphicFramePr>
        <p:xfrm>
          <a:off x="814230" y="3314700"/>
          <a:ext cx="10880834"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a:extLst>
              <a:ext uri="{FF2B5EF4-FFF2-40B4-BE49-F238E27FC236}">
                <a16:creationId xmlns:a16="http://schemas.microsoft.com/office/drawing/2014/main" id="{AB202ACB-8A87-45C2-A79F-130A6B6F3E41}"/>
              </a:ext>
            </a:extLst>
          </p:cNvPr>
          <p:cNvGraphicFramePr/>
          <p:nvPr>
            <p:extLst/>
          </p:nvPr>
        </p:nvGraphicFramePr>
        <p:xfrm>
          <a:off x="11818888" y="3314700"/>
          <a:ext cx="6164312" cy="5029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object 2">
            <a:extLst>
              <a:ext uri="{FF2B5EF4-FFF2-40B4-BE49-F238E27FC236}">
                <a16:creationId xmlns:a16="http://schemas.microsoft.com/office/drawing/2014/main" id="{7629AB86-5097-43C3-8A70-17EDC1129C26}"/>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80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Graphic spid="9"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1145</TotalTime>
  <Words>12227</Words>
  <Application>Microsoft Office PowerPoint</Application>
  <PresentationFormat>Niestandardowy</PresentationFormat>
  <Paragraphs>1084</Paragraphs>
  <Slides>71</Slides>
  <Notes>61</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71</vt:i4>
      </vt:variant>
    </vt:vector>
  </HeadingPairs>
  <TitlesOfParts>
    <vt:vector size="80" baseType="lpstr">
      <vt:lpstr>맑은 고딕</vt:lpstr>
      <vt:lpstr>Arial</vt:lpstr>
      <vt:lpstr>Calibri</vt:lpstr>
      <vt:lpstr>Tahoma</vt:lpstr>
      <vt:lpstr>Times New Roman</vt:lpstr>
      <vt:lpstr>Wingdings 2</vt:lpstr>
      <vt:lpstr>YADLjI9qxTA 0</vt:lpstr>
      <vt:lpstr>Office Theme</vt:lpstr>
      <vt:lpstr>1_Office Theme</vt:lpstr>
      <vt:lpstr>Prezentacja programu PowerPoint</vt:lpstr>
      <vt:lpstr>Course objectives</vt:lpstr>
      <vt:lpstr>Learning outcomes</vt:lpstr>
      <vt:lpstr>INDEX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Karolina Palimąka</cp:lastModifiedBy>
  <cp:revision>157</cp:revision>
  <dcterms:created xsi:type="dcterms:W3CDTF">2021-03-19T11:51:00Z</dcterms:created>
  <dcterms:modified xsi:type="dcterms:W3CDTF">2021-11-30T09:30:36Z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